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3"/>
  </p:notesMasterIdLst>
  <p:sldIdLst>
    <p:sldId id="299" r:id="rId2"/>
  </p:sldIdLst>
  <p:sldSz cx="9899650" cy="6840538"/>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719C"/>
    <a:srgbClr val="9DC3E6"/>
    <a:srgbClr val="2E75B6"/>
    <a:srgbClr val="B4C7E7"/>
    <a:srgbClr val="BFBFBF"/>
    <a:srgbClr val="DEEBF7"/>
    <a:srgbClr val="5B9BD5"/>
    <a:srgbClr val="2F5597"/>
    <a:srgbClr val="DAE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114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575" cy="498475"/>
          </a:xfrm>
          <a:prstGeom prst="rect">
            <a:avLst/>
          </a:prstGeom>
        </p:spPr>
        <p:txBody>
          <a:bodyPr vert="horz" lIns="91431" tIns="45715" rIns="91431"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1"/>
            <a:ext cx="2949575" cy="498475"/>
          </a:xfrm>
          <a:prstGeom prst="rect">
            <a:avLst/>
          </a:prstGeom>
        </p:spPr>
        <p:txBody>
          <a:bodyPr vert="horz" lIns="91431" tIns="45715" rIns="91431" bIns="45715" rtlCol="0"/>
          <a:lstStyle>
            <a:lvl1pPr algn="r">
              <a:defRPr sz="1200"/>
            </a:lvl1pPr>
          </a:lstStyle>
          <a:p>
            <a:fld id="{89006B88-F96A-49EF-B08F-1DF823BE5D92}" type="datetimeFigureOut">
              <a:rPr kumimoji="1" lang="ja-JP" altLang="en-US" smtClean="0"/>
              <a:t>2023/10/19</a:t>
            </a:fld>
            <a:endParaRPr kumimoji="1" lang="ja-JP" altLang="en-US"/>
          </a:p>
        </p:txBody>
      </p:sp>
      <p:sp>
        <p:nvSpPr>
          <p:cNvPr id="4" name="スライド イメージ プレースホルダー 3"/>
          <p:cNvSpPr>
            <a:spLocks noGrp="1" noRot="1" noChangeAspect="1"/>
          </p:cNvSpPr>
          <p:nvPr>
            <p:ph type="sldImg" idx="2"/>
          </p:nvPr>
        </p:nvSpPr>
        <p:spPr>
          <a:xfrm>
            <a:off x="976313" y="1243013"/>
            <a:ext cx="4854575" cy="3354387"/>
          </a:xfrm>
          <a:prstGeom prst="rect">
            <a:avLst/>
          </a:prstGeom>
          <a:noFill/>
          <a:ln w="12700">
            <a:solidFill>
              <a:prstClr val="black"/>
            </a:solidFill>
          </a:ln>
        </p:spPr>
        <p:txBody>
          <a:bodyPr vert="horz" lIns="91431" tIns="45715" rIns="91431" bIns="45715" rtlCol="0" anchor="ctr"/>
          <a:lstStyle/>
          <a:p>
            <a:endParaRPr lang="ja-JP" altLang="en-US"/>
          </a:p>
        </p:txBody>
      </p:sp>
      <p:sp>
        <p:nvSpPr>
          <p:cNvPr id="5" name="ノート プレースホルダー 4"/>
          <p:cNvSpPr>
            <a:spLocks noGrp="1"/>
          </p:cNvSpPr>
          <p:nvPr>
            <p:ph type="body" sz="quarter" idx="3"/>
          </p:nvPr>
        </p:nvSpPr>
        <p:spPr>
          <a:xfrm>
            <a:off x="681038" y="4783139"/>
            <a:ext cx="5445125" cy="3913187"/>
          </a:xfrm>
          <a:prstGeom prst="rect">
            <a:avLst/>
          </a:prstGeom>
        </p:spPr>
        <p:txBody>
          <a:bodyPr vert="horz" lIns="91431" tIns="45715" rIns="91431"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31" tIns="45715" rIns="91431"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8475"/>
          </a:xfrm>
          <a:prstGeom prst="rect">
            <a:avLst/>
          </a:prstGeom>
        </p:spPr>
        <p:txBody>
          <a:bodyPr vert="horz" lIns="91431" tIns="45715" rIns="91431" bIns="45715" rtlCol="0" anchor="b"/>
          <a:lstStyle>
            <a:lvl1pPr algn="r">
              <a:defRPr sz="1200"/>
            </a:lvl1pPr>
          </a:lstStyle>
          <a:p>
            <a:fld id="{6A568092-F1A6-4990-B093-67C502AF735B}" type="slidenum">
              <a:rPr kumimoji="1" lang="ja-JP" altLang="en-US" smtClean="0"/>
              <a:t>‹#›</a:t>
            </a:fld>
            <a:endParaRPr kumimoji="1" lang="ja-JP" altLang="en-US"/>
          </a:p>
        </p:txBody>
      </p:sp>
    </p:spTree>
    <p:extLst>
      <p:ext uri="{BB962C8B-B14F-4D97-AF65-F5344CB8AC3E}">
        <p14:creationId xmlns:p14="http://schemas.microsoft.com/office/powerpoint/2010/main" val="90213916"/>
      </p:ext>
    </p:extLst>
  </p:cSld>
  <p:clrMap bg1="lt1" tx1="dk1" bg2="lt2" tx2="dk2" accent1="accent1" accent2="accent2" accent3="accent3" accent4="accent4" accent5="accent5" accent6="accent6" hlink="hlink" folHlink="folHlink"/>
  <p:notesStyle>
    <a:lvl1pPr marL="0" algn="l" defTabSz="803483" rtl="0" eaLnBrk="1" latinLnBrk="0" hangingPunct="1">
      <a:defRPr kumimoji="1" sz="1054" kern="1200">
        <a:solidFill>
          <a:schemeClr val="tx1"/>
        </a:solidFill>
        <a:latin typeface="+mn-lt"/>
        <a:ea typeface="+mn-ea"/>
        <a:cs typeface="+mn-cs"/>
      </a:defRPr>
    </a:lvl1pPr>
    <a:lvl2pPr marL="401742" algn="l" defTabSz="803483" rtl="0" eaLnBrk="1" latinLnBrk="0" hangingPunct="1">
      <a:defRPr kumimoji="1" sz="1054" kern="1200">
        <a:solidFill>
          <a:schemeClr val="tx1"/>
        </a:solidFill>
        <a:latin typeface="+mn-lt"/>
        <a:ea typeface="+mn-ea"/>
        <a:cs typeface="+mn-cs"/>
      </a:defRPr>
    </a:lvl2pPr>
    <a:lvl3pPr marL="803483" algn="l" defTabSz="803483" rtl="0" eaLnBrk="1" latinLnBrk="0" hangingPunct="1">
      <a:defRPr kumimoji="1" sz="1054" kern="1200">
        <a:solidFill>
          <a:schemeClr val="tx1"/>
        </a:solidFill>
        <a:latin typeface="+mn-lt"/>
        <a:ea typeface="+mn-ea"/>
        <a:cs typeface="+mn-cs"/>
      </a:defRPr>
    </a:lvl3pPr>
    <a:lvl4pPr marL="1205225" algn="l" defTabSz="803483" rtl="0" eaLnBrk="1" latinLnBrk="0" hangingPunct="1">
      <a:defRPr kumimoji="1" sz="1054" kern="1200">
        <a:solidFill>
          <a:schemeClr val="tx1"/>
        </a:solidFill>
        <a:latin typeface="+mn-lt"/>
        <a:ea typeface="+mn-ea"/>
        <a:cs typeface="+mn-cs"/>
      </a:defRPr>
    </a:lvl4pPr>
    <a:lvl5pPr marL="1606967" algn="l" defTabSz="803483" rtl="0" eaLnBrk="1" latinLnBrk="0" hangingPunct="1">
      <a:defRPr kumimoji="1" sz="1054" kern="1200">
        <a:solidFill>
          <a:schemeClr val="tx1"/>
        </a:solidFill>
        <a:latin typeface="+mn-lt"/>
        <a:ea typeface="+mn-ea"/>
        <a:cs typeface="+mn-cs"/>
      </a:defRPr>
    </a:lvl5pPr>
    <a:lvl6pPr marL="2008708" algn="l" defTabSz="803483" rtl="0" eaLnBrk="1" latinLnBrk="0" hangingPunct="1">
      <a:defRPr kumimoji="1" sz="1054" kern="1200">
        <a:solidFill>
          <a:schemeClr val="tx1"/>
        </a:solidFill>
        <a:latin typeface="+mn-lt"/>
        <a:ea typeface="+mn-ea"/>
        <a:cs typeface="+mn-cs"/>
      </a:defRPr>
    </a:lvl6pPr>
    <a:lvl7pPr marL="2410450" algn="l" defTabSz="803483" rtl="0" eaLnBrk="1" latinLnBrk="0" hangingPunct="1">
      <a:defRPr kumimoji="1" sz="1054" kern="1200">
        <a:solidFill>
          <a:schemeClr val="tx1"/>
        </a:solidFill>
        <a:latin typeface="+mn-lt"/>
        <a:ea typeface="+mn-ea"/>
        <a:cs typeface="+mn-cs"/>
      </a:defRPr>
    </a:lvl7pPr>
    <a:lvl8pPr marL="2812191" algn="l" defTabSz="803483" rtl="0" eaLnBrk="1" latinLnBrk="0" hangingPunct="1">
      <a:defRPr kumimoji="1" sz="1054" kern="1200">
        <a:solidFill>
          <a:schemeClr val="tx1"/>
        </a:solidFill>
        <a:latin typeface="+mn-lt"/>
        <a:ea typeface="+mn-ea"/>
        <a:cs typeface="+mn-cs"/>
      </a:defRPr>
    </a:lvl8pPr>
    <a:lvl9pPr marL="3213933" algn="l" defTabSz="803483" rtl="0" eaLnBrk="1" latinLnBrk="0" hangingPunct="1">
      <a:defRPr kumimoji="1" sz="105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F102766F-022C-40A0-9048-A3BBC9FF61CA}"/>
              </a:ext>
            </a:extLst>
          </p:cNvPr>
          <p:cNvCxnSpPr>
            <a:cxnSpLocks/>
          </p:cNvCxnSpPr>
          <p:nvPr userDrawn="1"/>
        </p:nvCxnSpPr>
        <p:spPr>
          <a:xfrm>
            <a:off x="108000" y="3420269"/>
            <a:ext cx="9504000" cy="0"/>
          </a:xfrm>
          <a:prstGeom prst="line">
            <a:avLst/>
          </a:prstGeom>
          <a:ln w="19050">
            <a:solidFill>
              <a:srgbClr val="2E75B6"/>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C98BA733-AA9F-45B9-AC23-AF2F4DD84841}"/>
              </a:ext>
            </a:extLst>
          </p:cNvPr>
          <p:cNvSpPr/>
          <p:nvPr userDrawn="1"/>
        </p:nvSpPr>
        <p:spPr>
          <a:xfrm>
            <a:off x="0" y="0"/>
            <a:ext cx="144000" cy="6840538"/>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3">
            <a:extLst>
              <a:ext uri="{FF2B5EF4-FFF2-40B4-BE49-F238E27FC236}">
                <a16:creationId xmlns:a16="http://schemas.microsoft.com/office/drawing/2014/main" id="{A5706862-76B2-410C-97E0-CEC47BD96707}"/>
              </a:ext>
            </a:extLst>
          </p:cNvPr>
          <p:cNvSpPr>
            <a:spLocks noGrp="1"/>
          </p:cNvSpPr>
          <p:nvPr>
            <p:ph type="title"/>
          </p:nvPr>
        </p:nvSpPr>
        <p:spPr>
          <a:xfrm>
            <a:off x="936000" y="2677998"/>
            <a:ext cx="8676000" cy="553998"/>
          </a:xfrm>
        </p:spPr>
        <p:txBody>
          <a:bodyPr/>
          <a:lstStyle>
            <a:lvl1pPr>
              <a:defRPr sz="3600">
                <a:solidFill>
                  <a:srgbClr val="2E75B6"/>
                </a:solidFill>
              </a:defRPr>
            </a:lvl1pPr>
          </a:lstStyle>
          <a:p>
            <a:r>
              <a:rPr kumimoji="1" lang="ja-JP" altLang="en-US"/>
              <a:t>マスター タイトルの書式設定</a:t>
            </a:r>
          </a:p>
        </p:txBody>
      </p:sp>
      <p:sp>
        <p:nvSpPr>
          <p:cNvPr id="5" name="テキスト プレースホルダー 5">
            <a:extLst>
              <a:ext uri="{FF2B5EF4-FFF2-40B4-BE49-F238E27FC236}">
                <a16:creationId xmlns:a16="http://schemas.microsoft.com/office/drawing/2014/main" id="{6CD82D20-892E-4BF9-A533-524E7E3DB62F}"/>
              </a:ext>
            </a:extLst>
          </p:cNvPr>
          <p:cNvSpPr>
            <a:spLocks noGrp="1"/>
          </p:cNvSpPr>
          <p:nvPr>
            <p:ph type="body" sz="quarter" idx="10" hasCustomPrompt="1"/>
          </p:nvPr>
        </p:nvSpPr>
        <p:spPr>
          <a:xfrm>
            <a:off x="936000" y="3780000"/>
            <a:ext cx="8676000" cy="236988"/>
          </a:xfrm>
        </p:spPr>
        <p:txBody>
          <a:bodyPr/>
          <a:lstStyle>
            <a:lvl1pPr marL="0" indent="0" algn="r">
              <a:buNone/>
              <a:defRPr/>
            </a:lvl1pPr>
            <a:lvl2pPr marL="180000" indent="0">
              <a:buNone/>
              <a:defRPr/>
            </a:lvl2pPr>
            <a:lvl3pPr marL="432000" indent="0">
              <a:buNone/>
              <a:defRPr/>
            </a:lvl3pPr>
            <a:lvl4pPr marL="0" indent="0">
              <a:buNone/>
              <a:defRPr/>
            </a:lvl4pPr>
            <a:lvl5pPr marL="0" indent="0">
              <a:buNone/>
              <a:defRPr/>
            </a:lvl5pPr>
          </a:lstStyle>
          <a:p>
            <a:pPr lvl="0"/>
            <a:r>
              <a:rPr kumimoji="1" lang="en-US" altLang="ja-JP"/>
              <a:t>20YY</a:t>
            </a:r>
            <a:r>
              <a:rPr kumimoji="1" lang="ja-JP" altLang="en-US"/>
              <a:t>年</a:t>
            </a:r>
            <a:r>
              <a:rPr kumimoji="1" lang="en-US" altLang="ja-JP"/>
              <a:t>MM</a:t>
            </a:r>
            <a:r>
              <a:rPr kumimoji="1" lang="ja-JP" altLang="en-US"/>
              <a:t>月</a:t>
            </a:r>
            <a:r>
              <a:rPr kumimoji="1" lang="en-US" altLang="ja-JP"/>
              <a:t>DD</a:t>
            </a:r>
            <a:r>
              <a:rPr kumimoji="1" lang="ja-JP" altLang="en-US"/>
              <a:t>日</a:t>
            </a:r>
          </a:p>
        </p:txBody>
      </p:sp>
      <p:sp>
        <p:nvSpPr>
          <p:cNvPr id="6" name="テキスト プレースホルダー 5">
            <a:extLst>
              <a:ext uri="{FF2B5EF4-FFF2-40B4-BE49-F238E27FC236}">
                <a16:creationId xmlns:a16="http://schemas.microsoft.com/office/drawing/2014/main" id="{756CC7EE-F720-4B74-84D2-AE79D0C5A605}"/>
              </a:ext>
            </a:extLst>
          </p:cNvPr>
          <p:cNvSpPr>
            <a:spLocks noGrp="1"/>
          </p:cNvSpPr>
          <p:nvPr>
            <p:ph type="body" sz="quarter" idx="11" hasCustomPrompt="1"/>
          </p:nvPr>
        </p:nvSpPr>
        <p:spPr>
          <a:xfrm>
            <a:off x="936000" y="4145583"/>
            <a:ext cx="8676000" cy="270843"/>
          </a:xfrm>
        </p:spPr>
        <p:txBody>
          <a:bodyPr/>
          <a:lstStyle>
            <a:lvl1pPr marL="0" indent="0" algn="r">
              <a:buNone/>
              <a:defRPr sz="1600"/>
            </a:lvl1pPr>
            <a:lvl2pPr marL="180000" indent="0">
              <a:buNone/>
              <a:defRPr/>
            </a:lvl2pPr>
            <a:lvl3pPr marL="432000" indent="0">
              <a:buNone/>
              <a:defRPr/>
            </a:lvl3pPr>
            <a:lvl4pPr marL="0" indent="0">
              <a:buNone/>
              <a:defRPr/>
            </a:lvl4pPr>
            <a:lvl5pPr marL="0" indent="0">
              <a:buNone/>
              <a:defRPr/>
            </a:lvl5pPr>
          </a:lstStyle>
          <a:p>
            <a:pPr lvl="0"/>
            <a:r>
              <a:rPr kumimoji="1" lang="ja-JP" altLang="en-US"/>
              <a:t>大阪府・大阪市</a:t>
            </a:r>
          </a:p>
        </p:txBody>
      </p:sp>
    </p:spTree>
    <p:extLst>
      <p:ext uri="{BB962C8B-B14F-4D97-AF65-F5344CB8AC3E}">
        <p14:creationId xmlns:p14="http://schemas.microsoft.com/office/powerpoint/2010/main" val="1786971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中面_C_タイトルのみ">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A2426AA2-FB16-40F1-8E78-DC0F3336B323}"/>
              </a:ext>
            </a:extLst>
          </p:cNvPr>
          <p:cNvSpPr>
            <a:spLocks noGrp="1"/>
          </p:cNvSpPr>
          <p:nvPr>
            <p:ph type="title" hasCustomPrompt="1"/>
          </p:nvPr>
        </p:nvSpPr>
        <p:spPr>
          <a:xfrm>
            <a:off x="0" y="0"/>
            <a:ext cx="9900000" cy="828000"/>
          </a:xfrm>
          <a:prstGeom prst="rect">
            <a:avLst/>
          </a:prstGeom>
          <a:solidFill>
            <a:srgbClr val="DEEBF7"/>
          </a:solidFill>
        </p:spPr>
        <p:txBody>
          <a:bodyPr lIns="288000" rIns="288000" bIns="72000" anchor="b" anchorCtr="0">
            <a:noAutofit/>
          </a:bodyPr>
          <a:lstStyle>
            <a:lvl1pPr fontAlgn="base">
              <a:defRPr sz="1800" b="1"/>
            </a:lvl1pPr>
          </a:lstStyle>
          <a:p>
            <a:r>
              <a:rPr kumimoji="1" lang="ja-JP" altLang="en-US"/>
              <a:t>マスター タイトルの書式設定</a:t>
            </a:r>
            <a:br>
              <a:rPr kumimoji="1" lang="en-US" altLang="ja-JP"/>
            </a:br>
            <a:r>
              <a:rPr kumimoji="1" lang="en-US" altLang="ja-JP"/>
              <a:t>2L</a:t>
            </a:r>
            <a:endParaRPr kumimoji="1" lang="ja-JP" altLang="en-US"/>
          </a:p>
        </p:txBody>
      </p:sp>
      <p:sp>
        <p:nvSpPr>
          <p:cNvPr id="5" name="テキスト プレースホルダー 4">
            <a:extLst>
              <a:ext uri="{FF2B5EF4-FFF2-40B4-BE49-F238E27FC236}">
                <a16:creationId xmlns:a16="http://schemas.microsoft.com/office/drawing/2014/main" id="{9FC58E10-775B-4AB3-8F83-30BF296EA960}"/>
              </a:ext>
            </a:extLst>
          </p:cNvPr>
          <p:cNvSpPr>
            <a:spLocks noGrp="1"/>
          </p:cNvSpPr>
          <p:nvPr>
            <p:ph type="body" sz="quarter" idx="11" hasCustomPrompt="1"/>
          </p:nvPr>
        </p:nvSpPr>
        <p:spPr>
          <a:xfrm>
            <a:off x="0" y="0"/>
            <a:ext cx="1073646" cy="152349"/>
          </a:xfrm>
          <a:solidFill>
            <a:srgbClr val="2E75B6"/>
          </a:solidFill>
        </p:spPr>
        <p:txBody>
          <a:bodyPr wrap="none" lIns="180000" rIns="180000"/>
          <a:lstStyle>
            <a:lvl1pPr marL="0" indent="0">
              <a:buNone/>
              <a:defRPr sz="900" b="1">
                <a:solidFill>
                  <a:srgbClr val="FFFFFF"/>
                </a:solidFill>
              </a:defRPr>
            </a:lvl1pPr>
          </a:lstStyle>
          <a:p>
            <a:pPr lvl="0"/>
            <a:r>
              <a:rPr kumimoji="1" lang="ja-JP" altLang="en-US"/>
              <a:t>節 </a:t>
            </a:r>
            <a:r>
              <a:rPr kumimoji="1" lang="en-US" altLang="ja-JP"/>
              <a:t>SECTION</a:t>
            </a:r>
            <a:endParaRPr kumimoji="1" lang="ja-JP" altLang="en-US"/>
          </a:p>
        </p:txBody>
      </p:sp>
      <p:sp>
        <p:nvSpPr>
          <p:cNvPr id="3" name="スライド番号プレースホルダー 2">
            <a:extLst>
              <a:ext uri="{FF2B5EF4-FFF2-40B4-BE49-F238E27FC236}">
                <a16:creationId xmlns:a16="http://schemas.microsoft.com/office/drawing/2014/main" id="{57FADD1A-47E1-43CB-A506-BD6147F56B80}"/>
              </a:ext>
            </a:extLst>
          </p:cNvPr>
          <p:cNvSpPr>
            <a:spLocks noGrp="1"/>
          </p:cNvSpPr>
          <p:nvPr>
            <p:ph type="sldNum" sz="quarter" idx="12"/>
          </p:nvPr>
        </p:nvSpPr>
        <p:spPr>
          <a:xfrm>
            <a:off x="7596000" y="6624000"/>
            <a:ext cx="2160000" cy="123111"/>
          </a:xfrm>
        </p:spPr>
        <p:txBody>
          <a:bodyPr/>
          <a:lstStyle/>
          <a:p>
            <a:fld id="{0638AFE9-EB24-4E85-A937-181894F314B4}" type="slidenum">
              <a:rPr kumimoji="1" lang="ja-JP" altLang="en-US" smtClean="0"/>
              <a:pPr/>
              <a:t>‹#›</a:t>
            </a:fld>
            <a:endParaRPr kumimoji="1" lang="ja-JP" altLang="en-US"/>
          </a:p>
        </p:txBody>
      </p:sp>
    </p:spTree>
    <p:extLst>
      <p:ext uri="{BB962C8B-B14F-4D97-AF65-F5344CB8AC3E}">
        <p14:creationId xmlns:p14="http://schemas.microsoft.com/office/powerpoint/2010/main" val="2312020457"/>
      </p:ext>
    </p:extLst>
  </p:cSld>
  <p:clrMapOvr>
    <a:masterClrMapping/>
  </p:clrMapOvr>
  <p:extLst>
    <p:ext uri="{DCECCB84-F9BA-43D5-87BE-67443E8EF086}">
      <p15:sldGuideLst xmlns:p15="http://schemas.microsoft.com/office/powerpoint/2012/main">
        <p15:guide id="1" orient="horz" pos="63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3729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66119" y="14857"/>
            <a:ext cx="8909685" cy="488818"/>
          </a:xfrm>
        </p:spPr>
        <p:txBody>
          <a:bodyPr>
            <a:normAutofit/>
          </a:bodyPr>
          <a:lstStyle>
            <a:lvl1pPr algn="l">
              <a:defRPr sz="1995"/>
            </a:lvl1pPr>
          </a:lstStyle>
          <a:p>
            <a:r>
              <a:rPr lang="ja-JP" altLang="en-US"/>
              <a:t>マスター タイトルの書式設定</a:t>
            </a:r>
          </a:p>
        </p:txBody>
      </p:sp>
      <p:sp>
        <p:nvSpPr>
          <p:cNvPr id="7" name="Rectangle 6"/>
          <p:cNvSpPr>
            <a:spLocks noGrp="1" noChangeArrowheads="1"/>
          </p:cNvSpPr>
          <p:nvPr>
            <p:ph type="sldNum" sz="quarter" idx="12"/>
          </p:nvPr>
        </p:nvSpPr>
        <p:spPr>
          <a:xfrm>
            <a:off x="7624106" y="6466844"/>
            <a:ext cx="2227421" cy="123111"/>
          </a:xfrm>
        </p:spPr>
        <p:txBody>
          <a:bodyPr/>
          <a:lstStyle>
            <a:lvl1pPr>
              <a:defRPr smtClean="0"/>
            </a:lvl1pPr>
          </a:lstStyle>
          <a:p>
            <a:pPr>
              <a:defRPr/>
            </a:pPr>
            <a:fld id="{908F3419-3A33-483A-A27A-256984B5900A}" type="slidenum">
              <a:rPr lang="es-ES" altLang="ja-JP"/>
              <a:pPr>
                <a:defRPr/>
              </a:pPr>
              <a:t>‹#›</a:t>
            </a:fld>
            <a:endParaRPr lang="es-ES" altLang="ja-JP"/>
          </a:p>
        </p:txBody>
      </p:sp>
      <p:cxnSp>
        <p:nvCxnSpPr>
          <p:cNvPr id="8" name="直線コネクタ 7">
            <a:extLst>
              <a:ext uri="{FF2B5EF4-FFF2-40B4-BE49-F238E27FC236}">
                <a16:creationId xmlns:a16="http://schemas.microsoft.com/office/drawing/2014/main" id="{E15B0EC4-0523-44B6-AE6A-600F474F6441}"/>
              </a:ext>
            </a:extLst>
          </p:cNvPr>
          <p:cNvCxnSpPr/>
          <p:nvPr userDrawn="1"/>
        </p:nvCxnSpPr>
        <p:spPr>
          <a:xfrm>
            <a:off x="166119" y="427918"/>
            <a:ext cx="95878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9494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0602" y="1820976"/>
            <a:ext cx="4207351" cy="149271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11698" y="1820976"/>
            <a:ext cx="4207351" cy="149271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marL="0" marR="0" lvl="0" indent="0" algn="l" defTabSz="456514" rtl="0" eaLnBrk="1" fontAlgn="auto" latinLnBrk="0" hangingPunct="1">
              <a:lnSpc>
                <a:spcPct val="100000"/>
              </a:lnSpc>
              <a:spcBef>
                <a:spcPts val="0"/>
              </a:spcBef>
              <a:spcAft>
                <a:spcPts val="0"/>
              </a:spcAft>
              <a:buClrTx/>
              <a:buSzTx/>
              <a:buFontTx/>
              <a:buNone/>
              <a:tabLst/>
              <a:defRPr/>
            </a:pPr>
            <a:fld id="{25987852-359C-4AA5-B82B-E11A8EC43C51}" type="datetimeFigureOut">
              <a:rPr kumimoji="1" lang="ja-JP" altLang="en-US" sz="1797" b="0" i="0" u="none" strike="noStrike" kern="1200" cap="none" spc="0" normalizeH="0" baseline="0" noProof="0" smtClean="0">
                <a:ln>
                  <a:noFill/>
                </a:ln>
                <a:solidFill>
                  <a:prstClr val="black"/>
                </a:solidFill>
                <a:effectLst/>
                <a:uLnTx/>
                <a:uFillTx/>
                <a:latin typeface="Meiryo UI"/>
                <a:ea typeface="Meiryo UI"/>
                <a:cs typeface="+mn-cs"/>
              </a:rPr>
              <a:pPr marL="0" marR="0" lvl="0" indent="0" algn="l" defTabSz="456514" rtl="0" eaLnBrk="1" fontAlgn="auto" latinLnBrk="0" hangingPunct="1">
                <a:lnSpc>
                  <a:spcPct val="100000"/>
                </a:lnSpc>
                <a:spcBef>
                  <a:spcPts val="0"/>
                </a:spcBef>
                <a:spcAft>
                  <a:spcPts val="0"/>
                </a:spcAft>
                <a:buClrTx/>
                <a:buSzTx/>
                <a:buFontTx/>
                <a:buNone/>
                <a:tabLst/>
                <a:defRPr/>
              </a:pPr>
              <a:t>2023/10/19</a:t>
            </a:fld>
            <a:endParaRPr kumimoji="1" lang="ja-JP" altLang="en-US" sz="1797" b="0" i="0" u="none" strike="noStrike" kern="1200" cap="none" spc="0" normalizeH="0" baseline="0" noProof="0">
              <a:ln>
                <a:noFill/>
              </a:ln>
              <a:solidFill>
                <a:prstClr val="black"/>
              </a:solidFill>
              <a:effectLst/>
              <a:uLnTx/>
              <a:uFillTx/>
              <a:latin typeface="Meiryo UI"/>
              <a:ea typeface="Meiryo UI"/>
              <a:cs typeface="+mn-cs"/>
            </a:endParaRPr>
          </a:p>
        </p:txBody>
      </p:sp>
      <p:sp>
        <p:nvSpPr>
          <p:cNvPr id="6" name="フッター プレースホルダー 5"/>
          <p:cNvSpPr>
            <a:spLocks noGrp="1"/>
          </p:cNvSpPr>
          <p:nvPr>
            <p:ph type="ftr" sz="quarter" idx="11"/>
          </p:nvPr>
        </p:nvSpPr>
        <p:spPr/>
        <p:txBody>
          <a:bodyPr/>
          <a:lstStyle/>
          <a:p>
            <a:pPr marL="0" marR="0" lvl="0" indent="0" algn="l" defTabSz="456514" rtl="0" eaLnBrk="1" fontAlgn="auto" latinLnBrk="0" hangingPunct="1">
              <a:lnSpc>
                <a:spcPct val="100000"/>
              </a:lnSpc>
              <a:spcBef>
                <a:spcPts val="0"/>
              </a:spcBef>
              <a:spcAft>
                <a:spcPts val="0"/>
              </a:spcAft>
              <a:buClrTx/>
              <a:buSzTx/>
              <a:buFontTx/>
              <a:buNone/>
              <a:tabLst/>
              <a:defRPr/>
            </a:pPr>
            <a:endParaRPr kumimoji="1" lang="ja-JP" altLang="en-US" sz="1797" b="0" i="0" u="none" strike="noStrike" kern="1200" cap="none" spc="0" normalizeH="0" baseline="0" noProof="0">
              <a:ln>
                <a:noFill/>
              </a:ln>
              <a:solidFill>
                <a:prstClr val="black"/>
              </a:solidFill>
              <a:effectLst/>
              <a:uLnTx/>
              <a:uFillTx/>
              <a:latin typeface="Meiryo UI"/>
              <a:ea typeface="Meiryo UI"/>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6514" rtl="0" eaLnBrk="1" fontAlgn="auto" latinLnBrk="0" hangingPunct="1">
              <a:lnSpc>
                <a:spcPct val="100000"/>
              </a:lnSpc>
              <a:spcBef>
                <a:spcPts val="0"/>
              </a:spcBef>
              <a:spcAft>
                <a:spcPts val="0"/>
              </a:spcAft>
              <a:buClrTx/>
              <a:buSzTx/>
              <a:buFontTx/>
              <a:buNone/>
              <a:tabLst/>
              <a:defRPr/>
            </a:pPr>
            <a:fld id="{5205C5EF-DC9C-4F9E-BB4E-A6498B1D3645}" type="slidenum">
              <a:rPr kumimoji="1" lang="ja-JP" altLang="en-US" sz="800" b="0" i="0" u="none" strike="noStrike" kern="1200" cap="none" spc="0" normalizeH="0" baseline="0" noProof="0" smtClean="0">
                <a:ln>
                  <a:noFill/>
                </a:ln>
                <a:solidFill>
                  <a:srgbClr val="525252"/>
                </a:solidFill>
                <a:effectLst/>
                <a:uLnTx/>
                <a:uFillTx/>
                <a:latin typeface="Meiryo UI"/>
                <a:ea typeface="Meiryo UI"/>
                <a:cs typeface="+mn-cs"/>
              </a:rPr>
              <a:pPr marL="0" marR="0" lvl="0" indent="0" algn="r" defTabSz="456514" rtl="0" eaLnBrk="1" fontAlgn="auto" latinLnBrk="0" hangingPunct="1">
                <a:lnSpc>
                  <a:spcPct val="100000"/>
                </a:lnSpc>
                <a:spcBef>
                  <a:spcPts val="0"/>
                </a:spcBef>
                <a:spcAft>
                  <a:spcPts val="0"/>
                </a:spcAft>
                <a:buClrTx/>
                <a:buSzTx/>
                <a:buFontTx/>
                <a:buNone/>
                <a:tabLst/>
                <a:defRPr/>
              </a:pPr>
              <a:t>‹#›</a:t>
            </a:fld>
            <a:endParaRPr kumimoji="1" lang="ja-JP" altLang="en-US" sz="800" b="0" i="0" u="none" strike="noStrike" kern="1200" cap="none" spc="0" normalizeH="0" baseline="0" noProof="0">
              <a:ln>
                <a:noFill/>
              </a:ln>
              <a:solidFill>
                <a:srgbClr val="525252"/>
              </a:solidFill>
              <a:effectLst/>
              <a:uLnTx/>
              <a:uFillTx/>
              <a:latin typeface="Meiryo UI"/>
              <a:ea typeface="Meiryo UI"/>
              <a:cs typeface="+mn-cs"/>
            </a:endParaRPr>
          </a:p>
        </p:txBody>
      </p:sp>
    </p:spTree>
    <p:extLst>
      <p:ext uri="{BB962C8B-B14F-4D97-AF65-F5344CB8AC3E}">
        <p14:creationId xmlns:p14="http://schemas.microsoft.com/office/powerpoint/2010/main" val="1424142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CDE85D-D900-4AAF-9028-5F3E95FADBA1}"/>
              </a:ext>
            </a:extLst>
          </p:cNvPr>
          <p:cNvSpPr>
            <a:spLocks noGrp="1"/>
          </p:cNvSpPr>
          <p:nvPr>
            <p:ph type="title" hasCustomPrompt="1"/>
          </p:nvPr>
        </p:nvSpPr>
        <p:spPr>
          <a:xfrm>
            <a:off x="287825" y="288000"/>
            <a:ext cx="9324000" cy="276999"/>
          </a:xfrm>
        </p:spPr>
        <p:txBody>
          <a:bodyPr/>
          <a:lstStyle>
            <a:lvl1pPr>
              <a:defRPr>
                <a:solidFill>
                  <a:srgbClr val="2E75B6"/>
                </a:solidFill>
              </a:defRPr>
            </a:lvl1pPr>
          </a:lstStyle>
          <a:p>
            <a:r>
              <a:rPr kumimoji="1" lang="en-US" altLang="ja-JP"/>
              <a:t>CONTENTS</a:t>
            </a:r>
            <a:endParaRPr kumimoji="1" lang="ja-JP" altLang="en-US"/>
          </a:p>
        </p:txBody>
      </p:sp>
      <p:sp>
        <p:nvSpPr>
          <p:cNvPr id="6" name="テキスト プレースホルダー 5">
            <a:extLst>
              <a:ext uri="{FF2B5EF4-FFF2-40B4-BE49-F238E27FC236}">
                <a16:creationId xmlns:a16="http://schemas.microsoft.com/office/drawing/2014/main" id="{67207277-8CA5-4537-ACD4-0F65AE1FD1C5}"/>
              </a:ext>
            </a:extLst>
          </p:cNvPr>
          <p:cNvSpPr>
            <a:spLocks noGrp="1"/>
          </p:cNvSpPr>
          <p:nvPr>
            <p:ph type="body" sz="quarter" idx="10"/>
          </p:nvPr>
        </p:nvSpPr>
        <p:spPr>
          <a:xfrm>
            <a:off x="287825" y="965200"/>
            <a:ext cx="9324000" cy="360099"/>
          </a:xfrm>
        </p:spPr>
        <p:txBody>
          <a:bodyPr/>
          <a:lstStyle>
            <a:lvl1pPr marL="0" indent="0">
              <a:lnSpc>
                <a:spcPct val="130000"/>
              </a:lnSpc>
              <a:buNone/>
              <a:defRPr sz="1800"/>
            </a:lvl1pPr>
          </a:lstStyle>
          <a:p>
            <a:pPr lvl="0"/>
            <a:r>
              <a:rPr kumimoji="1" lang="ja-JP" altLang="en-US"/>
              <a:t>マスター テキストの書式設定</a:t>
            </a:r>
          </a:p>
        </p:txBody>
      </p:sp>
    </p:spTree>
    <p:extLst>
      <p:ext uri="{BB962C8B-B14F-4D97-AF65-F5344CB8AC3E}">
        <p14:creationId xmlns:p14="http://schemas.microsoft.com/office/powerpoint/2010/main" val="3404146498"/>
      </p:ext>
    </p:extLst>
  </p:cSld>
  <p:clrMapOvr>
    <a:masterClrMapping/>
  </p:clrMapOvr>
  <p:extLst>
    <p:ext uri="{DCECCB84-F9BA-43D5-87BE-67443E8EF086}">
      <p15:sldGuideLst xmlns:p15="http://schemas.microsoft.com/office/powerpoint/2012/main">
        <p15:guide id="1" orient="horz" pos="176">
          <p15:clr>
            <a:srgbClr val="FBAE40"/>
          </p15:clr>
        </p15:guide>
        <p15:guide id="2" orient="horz" pos="60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中扉_A">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61CA886-2D64-4D59-8666-9628EB9CF944}"/>
              </a:ext>
            </a:extLst>
          </p:cNvPr>
          <p:cNvCxnSpPr>
            <a:cxnSpLocks/>
          </p:cNvCxnSpPr>
          <p:nvPr userDrawn="1"/>
        </p:nvCxnSpPr>
        <p:spPr>
          <a:xfrm>
            <a:off x="287825" y="3420269"/>
            <a:ext cx="9324000" cy="0"/>
          </a:xfrm>
          <a:prstGeom prst="line">
            <a:avLst/>
          </a:prstGeom>
          <a:ln w="19050">
            <a:solidFill>
              <a:srgbClr val="2E75B6"/>
            </a:solidFill>
          </a:ln>
        </p:spPr>
        <p:style>
          <a:lnRef idx="1">
            <a:schemeClr val="accent1"/>
          </a:lnRef>
          <a:fillRef idx="0">
            <a:schemeClr val="accent1"/>
          </a:fillRef>
          <a:effectRef idx="0">
            <a:schemeClr val="accent1"/>
          </a:effectRef>
          <a:fontRef idx="minor">
            <a:schemeClr val="tx1"/>
          </a:fontRef>
        </p:style>
      </p:cxnSp>
      <p:sp>
        <p:nvSpPr>
          <p:cNvPr id="5" name="タイトル 4">
            <a:extLst>
              <a:ext uri="{FF2B5EF4-FFF2-40B4-BE49-F238E27FC236}">
                <a16:creationId xmlns:a16="http://schemas.microsoft.com/office/drawing/2014/main" id="{706D760E-9114-4DCB-AEA4-28744E29BE15}"/>
              </a:ext>
            </a:extLst>
          </p:cNvPr>
          <p:cNvSpPr>
            <a:spLocks noGrp="1"/>
          </p:cNvSpPr>
          <p:nvPr>
            <p:ph type="title" hasCustomPrompt="1"/>
          </p:nvPr>
        </p:nvSpPr>
        <p:spPr>
          <a:xfrm>
            <a:off x="287825" y="2836575"/>
            <a:ext cx="9324000" cy="430887"/>
          </a:xfrm>
        </p:spPr>
        <p:txBody>
          <a:bodyPr/>
          <a:lstStyle>
            <a:lvl1pPr>
              <a:defRPr sz="2800"/>
            </a:lvl1pPr>
          </a:lstStyle>
          <a:p>
            <a:r>
              <a:rPr kumimoji="1" lang="ja-JP" altLang="en-US"/>
              <a:t>章 </a:t>
            </a:r>
            <a:r>
              <a:rPr kumimoji="1" lang="en-US" altLang="ja-JP"/>
              <a:t>CHAPTER</a:t>
            </a:r>
            <a:r>
              <a:rPr kumimoji="1" lang="ja-JP" altLang="en-US"/>
              <a:t>を入力</a:t>
            </a:r>
          </a:p>
        </p:txBody>
      </p:sp>
      <p:sp>
        <p:nvSpPr>
          <p:cNvPr id="7" name="テキスト プレースホルダー 6">
            <a:extLst>
              <a:ext uri="{FF2B5EF4-FFF2-40B4-BE49-F238E27FC236}">
                <a16:creationId xmlns:a16="http://schemas.microsoft.com/office/drawing/2014/main" id="{17E929E0-E7ED-4CCF-9276-36B9C4F72806}"/>
              </a:ext>
            </a:extLst>
          </p:cNvPr>
          <p:cNvSpPr>
            <a:spLocks noGrp="1"/>
          </p:cNvSpPr>
          <p:nvPr>
            <p:ph type="body" sz="quarter" idx="10" hasCustomPrompt="1"/>
          </p:nvPr>
        </p:nvSpPr>
        <p:spPr>
          <a:xfrm>
            <a:off x="287825" y="2376000"/>
            <a:ext cx="9324000" cy="338554"/>
          </a:xfrm>
        </p:spPr>
        <p:txBody>
          <a:bodyPr/>
          <a:lstStyle>
            <a:lvl1pPr marL="0" indent="0">
              <a:buNone/>
              <a:defRPr sz="2000" b="1">
                <a:solidFill>
                  <a:srgbClr val="2E75B6"/>
                </a:solidFill>
              </a:defRPr>
            </a:lvl1pPr>
            <a:lvl2pPr marL="180000" indent="0">
              <a:buNone/>
              <a:defRPr/>
            </a:lvl2pPr>
            <a:lvl3pPr marL="432000" indent="0">
              <a:buNone/>
              <a:defRPr/>
            </a:lvl3pPr>
            <a:lvl4pPr marL="0" indent="0">
              <a:buNone/>
              <a:defRPr/>
            </a:lvl4pPr>
            <a:lvl5pPr marL="0" indent="0">
              <a:buNone/>
              <a:defRPr/>
            </a:lvl5pPr>
          </a:lstStyle>
          <a:p>
            <a:pPr lvl="0"/>
            <a:r>
              <a:rPr kumimoji="1" lang="ja-JP" altLang="en-US"/>
              <a:t>章 </a:t>
            </a:r>
            <a:r>
              <a:rPr kumimoji="1" lang="en-US" altLang="ja-JP"/>
              <a:t>CHAPTER</a:t>
            </a:r>
            <a:endParaRPr kumimoji="1" lang="ja-JP" altLang="en-US"/>
          </a:p>
        </p:txBody>
      </p:sp>
      <p:sp>
        <p:nvSpPr>
          <p:cNvPr id="9" name="テキスト プレースホルダー 8">
            <a:extLst>
              <a:ext uri="{FF2B5EF4-FFF2-40B4-BE49-F238E27FC236}">
                <a16:creationId xmlns:a16="http://schemas.microsoft.com/office/drawing/2014/main" id="{5ADEA154-C506-4961-8DDF-978F194B60DC}"/>
              </a:ext>
            </a:extLst>
          </p:cNvPr>
          <p:cNvSpPr>
            <a:spLocks noGrp="1"/>
          </p:cNvSpPr>
          <p:nvPr>
            <p:ph type="body" sz="quarter" idx="11" hasCustomPrompt="1"/>
          </p:nvPr>
        </p:nvSpPr>
        <p:spPr>
          <a:xfrm>
            <a:off x="305825" y="3528000"/>
            <a:ext cx="9288000" cy="304699"/>
          </a:xfrm>
        </p:spPr>
        <p:txBody>
          <a:bodyPr/>
          <a:lstStyle>
            <a:lvl1pPr marL="0" indent="0">
              <a:buNone/>
              <a:defRPr sz="1800"/>
            </a:lvl1pPr>
            <a:lvl2pPr marL="180000" indent="0">
              <a:buNone/>
              <a:defRPr sz="1800"/>
            </a:lvl2pPr>
            <a:lvl3pPr marL="432000" indent="0">
              <a:buNone/>
              <a:defRPr sz="1800"/>
            </a:lvl3pPr>
            <a:lvl4pPr marL="0" indent="0">
              <a:buNone/>
              <a:defRPr sz="1800"/>
            </a:lvl4pPr>
            <a:lvl5pPr marL="0" indent="0">
              <a:buNone/>
              <a:defRPr sz="1800"/>
            </a:lvl5pPr>
          </a:lstStyle>
          <a:p>
            <a:pPr lvl="0"/>
            <a:r>
              <a:rPr kumimoji="1" lang="ja-JP" altLang="en-US"/>
              <a:t>節 </a:t>
            </a:r>
            <a:r>
              <a:rPr kumimoji="1" lang="en-US" altLang="ja-JP"/>
              <a:t>SECTION</a:t>
            </a:r>
            <a:r>
              <a:rPr kumimoji="1" lang="ja-JP" altLang="en-US"/>
              <a:t>を入力</a:t>
            </a:r>
          </a:p>
        </p:txBody>
      </p:sp>
    </p:spTree>
    <p:extLst>
      <p:ext uri="{BB962C8B-B14F-4D97-AF65-F5344CB8AC3E}">
        <p14:creationId xmlns:p14="http://schemas.microsoft.com/office/powerpoint/2010/main" val="4271305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中扉_B">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61CA886-2D64-4D59-8666-9628EB9CF944}"/>
              </a:ext>
            </a:extLst>
          </p:cNvPr>
          <p:cNvCxnSpPr>
            <a:cxnSpLocks/>
          </p:cNvCxnSpPr>
          <p:nvPr userDrawn="1"/>
        </p:nvCxnSpPr>
        <p:spPr>
          <a:xfrm>
            <a:off x="287825" y="3420269"/>
            <a:ext cx="9324000" cy="0"/>
          </a:xfrm>
          <a:prstGeom prst="line">
            <a:avLst/>
          </a:prstGeom>
          <a:ln w="19050">
            <a:solidFill>
              <a:srgbClr val="2E75B6"/>
            </a:solidFill>
          </a:ln>
        </p:spPr>
        <p:style>
          <a:lnRef idx="1">
            <a:schemeClr val="accent1"/>
          </a:lnRef>
          <a:fillRef idx="0">
            <a:schemeClr val="accent1"/>
          </a:fillRef>
          <a:effectRef idx="0">
            <a:schemeClr val="accent1"/>
          </a:effectRef>
          <a:fontRef idx="minor">
            <a:schemeClr val="tx1"/>
          </a:fontRef>
        </p:style>
      </p:cxnSp>
      <p:sp>
        <p:nvSpPr>
          <p:cNvPr id="5" name="タイトル 4">
            <a:extLst>
              <a:ext uri="{FF2B5EF4-FFF2-40B4-BE49-F238E27FC236}">
                <a16:creationId xmlns:a16="http://schemas.microsoft.com/office/drawing/2014/main" id="{706D760E-9114-4DCB-AEA4-28744E29BE15}"/>
              </a:ext>
            </a:extLst>
          </p:cNvPr>
          <p:cNvSpPr>
            <a:spLocks noGrp="1"/>
          </p:cNvSpPr>
          <p:nvPr>
            <p:ph type="title" hasCustomPrompt="1"/>
          </p:nvPr>
        </p:nvSpPr>
        <p:spPr>
          <a:xfrm>
            <a:off x="1620000" y="2970000"/>
            <a:ext cx="7992000" cy="430887"/>
          </a:xfrm>
        </p:spPr>
        <p:txBody>
          <a:bodyPr/>
          <a:lstStyle>
            <a:lvl1pPr>
              <a:defRPr sz="2800"/>
            </a:lvl1pPr>
          </a:lstStyle>
          <a:p>
            <a:r>
              <a:rPr kumimoji="1" lang="ja-JP" altLang="en-US"/>
              <a:t>章 </a:t>
            </a:r>
            <a:r>
              <a:rPr kumimoji="1" lang="en-US" altLang="ja-JP"/>
              <a:t>CHAPTER</a:t>
            </a:r>
            <a:r>
              <a:rPr kumimoji="1" lang="ja-JP" altLang="en-US"/>
              <a:t>を入力</a:t>
            </a:r>
          </a:p>
        </p:txBody>
      </p:sp>
      <p:sp>
        <p:nvSpPr>
          <p:cNvPr id="7" name="テキスト プレースホルダー 6">
            <a:extLst>
              <a:ext uri="{FF2B5EF4-FFF2-40B4-BE49-F238E27FC236}">
                <a16:creationId xmlns:a16="http://schemas.microsoft.com/office/drawing/2014/main" id="{17E929E0-E7ED-4CCF-9276-36B9C4F72806}"/>
              </a:ext>
            </a:extLst>
          </p:cNvPr>
          <p:cNvSpPr>
            <a:spLocks noGrp="1"/>
          </p:cNvSpPr>
          <p:nvPr>
            <p:ph type="body" sz="quarter" idx="10" hasCustomPrompt="1"/>
          </p:nvPr>
        </p:nvSpPr>
        <p:spPr>
          <a:xfrm>
            <a:off x="287825" y="2916269"/>
            <a:ext cx="1152000" cy="504000"/>
          </a:xfrm>
          <a:solidFill>
            <a:srgbClr val="2E75B6"/>
          </a:solidFill>
        </p:spPr>
        <p:txBody>
          <a:bodyPr anchor="ctr" anchorCtr="1">
            <a:noAutofit/>
          </a:bodyPr>
          <a:lstStyle>
            <a:lvl1pPr marL="0" indent="0" algn="ctr">
              <a:lnSpc>
                <a:spcPct val="100000"/>
              </a:lnSpc>
              <a:spcAft>
                <a:spcPts val="0"/>
              </a:spcAft>
              <a:buNone/>
              <a:defRPr sz="2000" b="1">
                <a:solidFill>
                  <a:srgbClr val="FFFFFF"/>
                </a:solidFill>
              </a:defRPr>
            </a:lvl1pPr>
            <a:lvl2pPr marL="180000" indent="0">
              <a:buNone/>
              <a:defRPr/>
            </a:lvl2pPr>
            <a:lvl3pPr marL="432000" indent="0">
              <a:buNone/>
              <a:defRPr/>
            </a:lvl3pPr>
            <a:lvl4pPr marL="0" indent="0">
              <a:buNone/>
              <a:defRPr/>
            </a:lvl4pPr>
            <a:lvl5pPr marL="0" indent="0">
              <a:buNone/>
              <a:defRPr/>
            </a:lvl5pPr>
          </a:lstStyle>
          <a:p>
            <a:pPr lvl="0"/>
            <a:r>
              <a:rPr kumimoji="1" lang="ja-JP" altLang="en-US"/>
              <a:t>章</a:t>
            </a:r>
          </a:p>
        </p:txBody>
      </p:sp>
      <p:sp>
        <p:nvSpPr>
          <p:cNvPr id="9" name="テキスト プレースホルダー 8">
            <a:extLst>
              <a:ext uri="{FF2B5EF4-FFF2-40B4-BE49-F238E27FC236}">
                <a16:creationId xmlns:a16="http://schemas.microsoft.com/office/drawing/2014/main" id="{5ADEA154-C506-4961-8DDF-978F194B60DC}"/>
              </a:ext>
            </a:extLst>
          </p:cNvPr>
          <p:cNvSpPr>
            <a:spLocks noGrp="1"/>
          </p:cNvSpPr>
          <p:nvPr>
            <p:ph type="body" sz="quarter" idx="11" hasCustomPrompt="1"/>
          </p:nvPr>
        </p:nvSpPr>
        <p:spPr>
          <a:xfrm>
            <a:off x="305825" y="3564000"/>
            <a:ext cx="9288000" cy="304699"/>
          </a:xfrm>
        </p:spPr>
        <p:txBody>
          <a:bodyPr/>
          <a:lstStyle>
            <a:lvl1pPr marL="0" indent="0">
              <a:buNone/>
              <a:defRPr sz="1800"/>
            </a:lvl1pPr>
            <a:lvl2pPr marL="180000" indent="0">
              <a:buNone/>
              <a:defRPr sz="1800"/>
            </a:lvl2pPr>
            <a:lvl3pPr marL="432000" indent="0">
              <a:buNone/>
              <a:defRPr sz="1800"/>
            </a:lvl3pPr>
            <a:lvl4pPr marL="0" indent="0">
              <a:buNone/>
              <a:defRPr sz="1800"/>
            </a:lvl4pPr>
            <a:lvl5pPr marL="0" indent="0">
              <a:buNone/>
              <a:defRPr sz="1800"/>
            </a:lvl5pPr>
          </a:lstStyle>
          <a:p>
            <a:pPr lvl="0"/>
            <a:r>
              <a:rPr kumimoji="1" lang="ja-JP" altLang="en-US"/>
              <a:t>節 </a:t>
            </a:r>
            <a:r>
              <a:rPr kumimoji="1" lang="en-US" altLang="ja-JP"/>
              <a:t>SECTION</a:t>
            </a:r>
            <a:r>
              <a:rPr kumimoji="1" lang="ja-JP" altLang="en-US"/>
              <a:t>を入力</a:t>
            </a:r>
          </a:p>
        </p:txBody>
      </p:sp>
    </p:spTree>
    <p:extLst>
      <p:ext uri="{BB962C8B-B14F-4D97-AF65-F5344CB8AC3E}">
        <p14:creationId xmlns:p14="http://schemas.microsoft.com/office/powerpoint/2010/main" val="4097447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中面_A_BASE">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A2426AA2-FB16-40F1-8E78-DC0F3336B323}"/>
              </a:ext>
            </a:extLst>
          </p:cNvPr>
          <p:cNvSpPr>
            <a:spLocks noGrp="1"/>
          </p:cNvSpPr>
          <p:nvPr>
            <p:ph type="title" hasCustomPrompt="1"/>
          </p:nvPr>
        </p:nvSpPr>
        <p:spPr>
          <a:xfrm>
            <a:off x="287825" y="216000"/>
            <a:ext cx="9324000" cy="553998"/>
          </a:xfrm>
          <a:prstGeom prst="rect">
            <a:avLst/>
          </a:prstGeom>
        </p:spPr>
        <p:txBody>
          <a:bodyPr anchor="b" anchorCtr="0"/>
          <a:lstStyle>
            <a:lvl1pPr fontAlgn="base">
              <a:defRPr sz="1800" b="1"/>
            </a:lvl1pPr>
          </a:lstStyle>
          <a:p>
            <a:r>
              <a:rPr kumimoji="1" lang="ja-JP" altLang="en-US"/>
              <a:t>マスター タイトルの書式設定</a:t>
            </a:r>
            <a:br>
              <a:rPr kumimoji="1" lang="en-US" altLang="ja-JP"/>
            </a:br>
            <a:r>
              <a:rPr kumimoji="1" lang="en-US" altLang="ja-JP"/>
              <a:t>2L</a:t>
            </a:r>
            <a:endParaRPr kumimoji="1" lang="ja-JP" altLang="en-US"/>
          </a:p>
        </p:txBody>
      </p:sp>
      <p:cxnSp>
        <p:nvCxnSpPr>
          <p:cNvPr id="6" name="直線コネクタ 5">
            <a:extLst>
              <a:ext uri="{FF2B5EF4-FFF2-40B4-BE49-F238E27FC236}">
                <a16:creationId xmlns:a16="http://schemas.microsoft.com/office/drawing/2014/main" id="{A5C547B4-AA49-4C28-B0DC-88C127261D97}"/>
              </a:ext>
            </a:extLst>
          </p:cNvPr>
          <p:cNvCxnSpPr>
            <a:cxnSpLocks/>
          </p:cNvCxnSpPr>
          <p:nvPr userDrawn="1"/>
        </p:nvCxnSpPr>
        <p:spPr>
          <a:xfrm>
            <a:off x="215825" y="828000"/>
            <a:ext cx="9468000" cy="0"/>
          </a:xfrm>
          <a:prstGeom prst="line">
            <a:avLst/>
          </a:prstGeom>
          <a:ln w="12700">
            <a:solidFill>
              <a:srgbClr val="2E75B6"/>
            </a:solidFill>
          </a:ln>
        </p:spPr>
        <p:style>
          <a:lnRef idx="1">
            <a:schemeClr val="accent1"/>
          </a:lnRef>
          <a:fillRef idx="0">
            <a:schemeClr val="accent1"/>
          </a:fillRef>
          <a:effectRef idx="0">
            <a:schemeClr val="accent1"/>
          </a:effectRef>
          <a:fontRef idx="minor">
            <a:schemeClr val="tx1"/>
          </a:fontRef>
        </p:style>
      </p:cxnSp>
      <p:sp>
        <p:nvSpPr>
          <p:cNvPr id="9" name="テキスト プレースホルダー 8">
            <a:extLst>
              <a:ext uri="{FF2B5EF4-FFF2-40B4-BE49-F238E27FC236}">
                <a16:creationId xmlns:a16="http://schemas.microsoft.com/office/drawing/2014/main" id="{90E6591C-3F10-47C9-BDFB-CE97F524BB3A}"/>
              </a:ext>
            </a:extLst>
          </p:cNvPr>
          <p:cNvSpPr>
            <a:spLocks noGrp="1"/>
          </p:cNvSpPr>
          <p:nvPr>
            <p:ph type="body" sz="quarter" idx="10"/>
          </p:nvPr>
        </p:nvSpPr>
        <p:spPr>
          <a:xfrm>
            <a:off x="287825" y="1008000"/>
            <a:ext cx="9324000" cy="864852"/>
          </a:xfrm>
        </p:spPr>
        <p:txBody>
          <a:bodyPr/>
          <a:lstStyle>
            <a:lvl1pPr>
              <a:buClr>
                <a:srgbClr val="2E75B6"/>
              </a:buClr>
              <a:defRPr/>
            </a:lvl1pPr>
            <a:lvl2pPr>
              <a:buClr>
                <a:srgbClr val="2E2E2E"/>
              </a:buClr>
              <a:defRPr>
                <a:solidFill>
                  <a:srgbClr val="2E2E2E"/>
                </a:solidFill>
              </a:defRPr>
            </a:lvl2pPr>
            <a:lvl3pPr>
              <a:buClr>
                <a:srgbClr val="2E75B6"/>
              </a:buClr>
              <a:defRPr/>
            </a:lvl3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sp>
        <p:nvSpPr>
          <p:cNvPr id="8" name="テキスト プレースホルダー 4">
            <a:extLst>
              <a:ext uri="{FF2B5EF4-FFF2-40B4-BE49-F238E27FC236}">
                <a16:creationId xmlns:a16="http://schemas.microsoft.com/office/drawing/2014/main" id="{F4C88866-C59D-468E-A845-84EDD4A5D1F0}"/>
              </a:ext>
            </a:extLst>
          </p:cNvPr>
          <p:cNvSpPr>
            <a:spLocks noGrp="1"/>
          </p:cNvSpPr>
          <p:nvPr>
            <p:ph type="body" sz="quarter" idx="11" hasCustomPrompt="1"/>
          </p:nvPr>
        </p:nvSpPr>
        <p:spPr>
          <a:xfrm>
            <a:off x="0" y="0"/>
            <a:ext cx="1073646" cy="152349"/>
          </a:xfrm>
          <a:solidFill>
            <a:srgbClr val="DEEBF7"/>
          </a:solidFill>
        </p:spPr>
        <p:txBody>
          <a:bodyPr wrap="none" lIns="180000" rIns="180000"/>
          <a:lstStyle>
            <a:lvl1pPr marL="0" indent="0">
              <a:buNone/>
              <a:defRPr sz="900" b="1">
                <a:solidFill>
                  <a:srgbClr val="2E75B6"/>
                </a:solidFill>
              </a:defRPr>
            </a:lvl1pPr>
          </a:lstStyle>
          <a:p>
            <a:pPr lvl="0"/>
            <a:r>
              <a:rPr kumimoji="1" lang="ja-JP" altLang="en-US"/>
              <a:t>節 </a:t>
            </a:r>
            <a:r>
              <a:rPr kumimoji="1" lang="en-US" altLang="ja-JP"/>
              <a:t>SECTION</a:t>
            </a:r>
            <a:endParaRPr kumimoji="1" lang="ja-JP" altLang="en-US"/>
          </a:p>
        </p:txBody>
      </p:sp>
      <p:sp>
        <p:nvSpPr>
          <p:cNvPr id="2" name="スライド番号プレースホルダー 1">
            <a:extLst>
              <a:ext uri="{FF2B5EF4-FFF2-40B4-BE49-F238E27FC236}">
                <a16:creationId xmlns:a16="http://schemas.microsoft.com/office/drawing/2014/main" id="{87AD6F07-D749-494E-82CA-CE07C186874C}"/>
              </a:ext>
            </a:extLst>
          </p:cNvPr>
          <p:cNvSpPr>
            <a:spLocks noGrp="1"/>
          </p:cNvSpPr>
          <p:nvPr>
            <p:ph type="sldNum" sz="quarter" idx="12"/>
          </p:nvPr>
        </p:nvSpPr>
        <p:spPr/>
        <p:txBody>
          <a:bodyPr/>
          <a:lstStyle/>
          <a:p>
            <a:fld id="{0638AFE9-EB24-4E85-A937-181894F314B4}" type="slidenum">
              <a:rPr kumimoji="1" lang="ja-JP" altLang="en-US" smtClean="0"/>
              <a:pPr/>
              <a:t>‹#›</a:t>
            </a:fld>
            <a:endParaRPr kumimoji="1" lang="ja-JP" altLang="en-US"/>
          </a:p>
        </p:txBody>
      </p:sp>
    </p:spTree>
    <p:extLst>
      <p:ext uri="{BB962C8B-B14F-4D97-AF65-F5344CB8AC3E}">
        <p14:creationId xmlns:p14="http://schemas.microsoft.com/office/powerpoint/2010/main" val="3587510932"/>
      </p:ext>
    </p:extLst>
  </p:cSld>
  <p:clrMapOvr>
    <a:masterClrMapping/>
  </p:clrMapOvr>
  <p:extLst>
    <p:ext uri="{DCECCB84-F9BA-43D5-87BE-67443E8EF086}">
      <p15:sldGuideLst xmlns:p15="http://schemas.microsoft.com/office/powerpoint/2012/main">
        <p15:guide id="1" orient="horz" pos="63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中面_A_タイトルのみ">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A2426AA2-FB16-40F1-8E78-DC0F3336B323}"/>
              </a:ext>
            </a:extLst>
          </p:cNvPr>
          <p:cNvSpPr>
            <a:spLocks noGrp="1"/>
          </p:cNvSpPr>
          <p:nvPr>
            <p:ph type="title" hasCustomPrompt="1"/>
          </p:nvPr>
        </p:nvSpPr>
        <p:spPr>
          <a:xfrm>
            <a:off x="287825" y="216000"/>
            <a:ext cx="9324000" cy="553998"/>
          </a:xfrm>
          <a:prstGeom prst="rect">
            <a:avLst/>
          </a:prstGeom>
        </p:spPr>
        <p:txBody>
          <a:bodyPr anchor="b" anchorCtr="0"/>
          <a:lstStyle>
            <a:lvl1pPr fontAlgn="base">
              <a:defRPr sz="1800" b="1"/>
            </a:lvl1pPr>
          </a:lstStyle>
          <a:p>
            <a:r>
              <a:rPr kumimoji="1" lang="ja-JP" altLang="en-US"/>
              <a:t>マスター タイトルの書式設定</a:t>
            </a:r>
            <a:br>
              <a:rPr kumimoji="1" lang="en-US" altLang="ja-JP"/>
            </a:br>
            <a:r>
              <a:rPr kumimoji="1" lang="en-US" altLang="ja-JP"/>
              <a:t>2L</a:t>
            </a:r>
            <a:endParaRPr kumimoji="1" lang="ja-JP" altLang="en-US"/>
          </a:p>
        </p:txBody>
      </p:sp>
      <p:cxnSp>
        <p:nvCxnSpPr>
          <p:cNvPr id="6" name="直線コネクタ 5">
            <a:extLst>
              <a:ext uri="{FF2B5EF4-FFF2-40B4-BE49-F238E27FC236}">
                <a16:creationId xmlns:a16="http://schemas.microsoft.com/office/drawing/2014/main" id="{A5C547B4-AA49-4C28-B0DC-88C127261D97}"/>
              </a:ext>
            </a:extLst>
          </p:cNvPr>
          <p:cNvCxnSpPr>
            <a:cxnSpLocks/>
          </p:cNvCxnSpPr>
          <p:nvPr userDrawn="1"/>
        </p:nvCxnSpPr>
        <p:spPr>
          <a:xfrm>
            <a:off x="215825" y="828000"/>
            <a:ext cx="9468000" cy="0"/>
          </a:xfrm>
          <a:prstGeom prst="line">
            <a:avLst/>
          </a:prstGeom>
          <a:ln w="12700">
            <a:solidFill>
              <a:srgbClr val="2E75B6"/>
            </a:solidFill>
          </a:ln>
        </p:spPr>
        <p:style>
          <a:lnRef idx="1">
            <a:schemeClr val="accent1"/>
          </a:lnRef>
          <a:fillRef idx="0">
            <a:schemeClr val="accent1"/>
          </a:fillRef>
          <a:effectRef idx="0">
            <a:schemeClr val="accent1"/>
          </a:effectRef>
          <a:fontRef idx="minor">
            <a:schemeClr val="tx1"/>
          </a:fontRef>
        </p:style>
      </p:cxnSp>
      <p:sp>
        <p:nvSpPr>
          <p:cNvPr id="5" name="テキスト プレースホルダー 4">
            <a:extLst>
              <a:ext uri="{FF2B5EF4-FFF2-40B4-BE49-F238E27FC236}">
                <a16:creationId xmlns:a16="http://schemas.microsoft.com/office/drawing/2014/main" id="{B450A7D1-9F13-47BB-A835-56440BD54FFF}"/>
              </a:ext>
            </a:extLst>
          </p:cNvPr>
          <p:cNvSpPr>
            <a:spLocks noGrp="1"/>
          </p:cNvSpPr>
          <p:nvPr>
            <p:ph type="body" sz="quarter" idx="10" hasCustomPrompt="1"/>
          </p:nvPr>
        </p:nvSpPr>
        <p:spPr>
          <a:xfrm>
            <a:off x="0" y="0"/>
            <a:ext cx="1073646" cy="152349"/>
          </a:xfrm>
          <a:solidFill>
            <a:srgbClr val="DEEBF7"/>
          </a:solidFill>
        </p:spPr>
        <p:txBody>
          <a:bodyPr wrap="none" lIns="180000" rIns="180000"/>
          <a:lstStyle>
            <a:lvl1pPr marL="0" indent="0">
              <a:buNone/>
              <a:defRPr sz="900" b="1">
                <a:solidFill>
                  <a:srgbClr val="2E75B6"/>
                </a:solidFill>
              </a:defRPr>
            </a:lvl1pPr>
          </a:lstStyle>
          <a:p>
            <a:pPr lvl="0"/>
            <a:r>
              <a:rPr kumimoji="1" lang="ja-JP" altLang="en-US"/>
              <a:t>節 </a:t>
            </a:r>
            <a:r>
              <a:rPr kumimoji="1" lang="en-US" altLang="ja-JP"/>
              <a:t>SECTION</a:t>
            </a:r>
            <a:endParaRPr kumimoji="1" lang="ja-JP" altLang="en-US"/>
          </a:p>
        </p:txBody>
      </p:sp>
      <p:sp>
        <p:nvSpPr>
          <p:cNvPr id="2" name="スライド番号プレースホルダー 1">
            <a:extLst>
              <a:ext uri="{FF2B5EF4-FFF2-40B4-BE49-F238E27FC236}">
                <a16:creationId xmlns:a16="http://schemas.microsoft.com/office/drawing/2014/main" id="{78716F41-71C4-405D-97B8-A0C2E8000E06}"/>
              </a:ext>
            </a:extLst>
          </p:cNvPr>
          <p:cNvSpPr>
            <a:spLocks noGrp="1"/>
          </p:cNvSpPr>
          <p:nvPr>
            <p:ph type="sldNum" sz="quarter" idx="11"/>
          </p:nvPr>
        </p:nvSpPr>
        <p:spPr/>
        <p:txBody>
          <a:bodyPr/>
          <a:lstStyle/>
          <a:p>
            <a:fld id="{0638AFE9-EB24-4E85-A937-181894F314B4}" type="slidenum">
              <a:rPr kumimoji="1" lang="ja-JP" altLang="en-US" smtClean="0"/>
              <a:pPr/>
              <a:t>‹#›</a:t>
            </a:fld>
            <a:endParaRPr kumimoji="1" lang="ja-JP" altLang="en-US"/>
          </a:p>
        </p:txBody>
      </p:sp>
    </p:spTree>
    <p:extLst>
      <p:ext uri="{BB962C8B-B14F-4D97-AF65-F5344CB8AC3E}">
        <p14:creationId xmlns:p14="http://schemas.microsoft.com/office/powerpoint/2010/main" val="3958604224"/>
      </p:ext>
    </p:extLst>
  </p:cSld>
  <p:clrMapOvr>
    <a:masterClrMapping/>
  </p:clrMapOvr>
  <p:extLst>
    <p:ext uri="{DCECCB84-F9BA-43D5-87BE-67443E8EF086}">
      <p15:sldGuideLst xmlns:p15="http://schemas.microsoft.com/office/powerpoint/2012/main">
        <p15:guide id="1" orient="horz" pos="63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中面_B_BASE">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A2426AA2-FB16-40F1-8E78-DC0F3336B323}"/>
              </a:ext>
            </a:extLst>
          </p:cNvPr>
          <p:cNvSpPr>
            <a:spLocks noGrp="1"/>
          </p:cNvSpPr>
          <p:nvPr>
            <p:ph type="title" hasCustomPrompt="1"/>
          </p:nvPr>
        </p:nvSpPr>
        <p:spPr>
          <a:xfrm>
            <a:off x="288000" y="180000"/>
            <a:ext cx="9324000" cy="576000"/>
          </a:xfrm>
          <a:prstGeom prst="rect">
            <a:avLst/>
          </a:prstGeom>
          <a:noFill/>
        </p:spPr>
        <p:txBody>
          <a:bodyPr wrap="square" lIns="0" rIns="0" bIns="0" anchor="b" anchorCtr="0">
            <a:spAutoFit/>
          </a:bodyPr>
          <a:lstStyle>
            <a:lvl1pPr fontAlgn="base">
              <a:defRPr sz="1800" b="1"/>
            </a:lvl1pPr>
          </a:lstStyle>
          <a:p>
            <a:r>
              <a:rPr kumimoji="1" lang="ja-JP" altLang="en-US"/>
              <a:t>マスター タイトルの書式設定</a:t>
            </a:r>
            <a:br>
              <a:rPr kumimoji="1" lang="en-US" altLang="ja-JP"/>
            </a:br>
            <a:r>
              <a:rPr kumimoji="1" lang="en-US" altLang="ja-JP"/>
              <a:t>2L</a:t>
            </a:r>
            <a:endParaRPr kumimoji="1" lang="ja-JP" altLang="en-US"/>
          </a:p>
        </p:txBody>
      </p:sp>
      <p:sp>
        <p:nvSpPr>
          <p:cNvPr id="5" name="テキスト プレースホルダー 4">
            <a:extLst>
              <a:ext uri="{FF2B5EF4-FFF2-40B4-BE49-F238E27FC236}">
                <a16:creationId xmlns:a16="http://schemas.microsoft.com/office/drawing/2014/main" id="{F9005D2A-D2F7-4EE9-8B71-A9E29034F27E}"/>
              </a:ext>
            </a:extLst>
          </p:cNvPr>
          <p:cNvSpPr>
            <a:spLocks noGrp="1"/>
          </p:cNvSpPr>
          <p:nvPr>
            <p:ph type="body" sz="quarter" idx="10" hasCustomPrompt="1"/>
          </p:nvPr>
        </p:nvSpPr>
        <p:spPr>
          <a:xfrm>
            <a:off x="0" y="0"/>
            <a:ext cx="1073646" cy="152349"/>
          </a:xfrm>
          <a:solidFill>
            <a:srgbClr val="DEEBF7"/>
          </a:solidFill>
        </p:spPr>
        <p:txBody>
          <a:bodyPr wrap="none" lIns="180000" rIns="180000"/>
          <a:lstStyle>
            <a:lvl1pPr marL="0" indent="0">
              <a:buNone/>
              <a:defRPr sz="900" b="1">
                <a:solidFill>
                  <a:srgbClr val="2E75B6"/>
                </a:solidFill>
              </a:defRPr>
            </a:lvl1pPr>
          </a:lstStyle>
          <a:p>
            <a:pPr lvl="0"/>
            <a:r>
              <a:rPr kumimoji="1" lang="ja-JP" altLang="en-US"/>
              <a:t>節 </a:t>
            </a:r>
            <a:r>
              <a:rPr kumimoji="1" lang="en-US" altLang="ja-JP"/>
              <a:t>SECTION</a:t>
            </a:r>
            <a:endParaRPr kumimoji="1" lang="ja-JP" altLang="en-US"/>
          </a:p>
        </p:txBody>
      </p:sp>
      <p:sp>
        <p:nvSpPr>
          <p:cNvPr id="8" name="テキスト プレースホルダー 8">
            <a:extLst>
              <a:ext uri="{FF2B5EF4-FFF2-40B4-BE49-F238E27FC236}">
                <a16:creationId xmlns:a16="http://schemas.microsoft.com/office/drawing/2014/main" id="{F9A5ECC4-5420-49E8-A4AF-63C3FD3A5D06}"/>
              </a:ext>
            </a:extLst>
          </p:cNvPr>
          <p:cNvSpPr>
            <a:spLocks noGrp="1"/>
          </p:cNvSpPr>
          <p:nvPr>
            <p:ph type="body" sz="quarter" idx="11"/>
          </p:nvPr>
        </p:nvSpPr>
        <p:spPr>
          <a:xfrm>
            <a:off x="287825" y="1008000"/>
            <a:ext cx="9324000" cy="864852"/>
          </a:xfrm>
        </p:spPr>
        <p:txBody>
          <a:bodyPr/>
          <a:lstStyle>
            <a:lvl1pPr>
              <a:buClr>
                <a:srgbClr val="2E75B6"/>
              </a:buClr>
              <a:defRPr/>
            </a:lvl1pPr>
            <a:lvl2pPr>
              <a:buClr>
                <a:srgbClr val="2E2E2E"/>
              </a:buClr>
              <a:defRPr>
                <a:solidFill>
                  <a:srgbClr val="2E2E2E"/>
                </a:solidFill>
              </a:defRPr>
            </a:lvl2pPr>
            <a:lvl3pPr>
              <a:buClr>
                <a:srgbClr val="2E75B6"/>
              </a:buClr>
              <a:defRPr/>
            </a:lvl3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sp>
        <p:nvSpPr>
          <p:cNvPr id="2" name="スライド番号プレースホルダー 1">
            <a:extLst>
              <a:ext uri="{FF2B5EF4-FFF2-40B4-BE49-F238E27FC236}">
                <a16:creationId xmlns:a16="http://schemas.microsoft.com/office/drawing/2014/main" id="{B4C27C92-8172-4EB1-ABC8-BBD394F36F3A}"/>
              </a:ext>
            </a:extLst>
          </p:cNvPr>
          <p:cNvSpPr>
            <a:spLocks noGrp="1"/>
          </p:cNvSpPr>
          <p:nvPr>
            <p:ph type="sldNum" sz="quarter" idx="12"/>
          </p:nvPr>
        </p:nvSpPr>
        <p:spPr/>
        <p:txBody>
          <a:bodyPr/>
          <a:lstStyle/>
          <a:p>
            <a:fld id="{0638AFE9-EB24-4E85-A937-181894F314B4}" type="slidenum">
              <a:rPr kumimoji="1" lang="ja-JP" altLang="en-US" smtClean="0"/>
              <a:pPr/>
              <a:t>‹#›</a:t>
            </a:fld>
            <a:endParaRPr kumimoji="1" lang="ja-JP" altLang="en-US"/>
          </a:p>
        </p:txBody>
      </p:sp>
    </p:spTree>
    <p:extLst>
      <p:ext uri="{BB962C8B-B14F-4D97-AF65-F5344CB8AC3E}">
        <p14:creationId xmlns:p14="http://schemas.microsoft.com/office/powerpoint/2010/main" val="1038624363"/>
      </p:ext>
    </p:extLst>
  </p:cSld>
  <p:clrMapOvr>
    <a:masterClrMapping/>
  </p:clrMapOvr>
  <p:extLst>
    <p:ext uri="{DCECCB84-F9BA-43D5-87BE-67443E8EF086}">
      <p15:sldGuideLst xmlns:p15="http://schemas.microsoft.com/office/powerpoint/2012/main">
        <p15:guide id="1" orient="horz" pos="633">
          <p15:clr>
            <a:srgbClr val="FBAE40"/>
          </p15:clr>
        </p15:guide>
        <p15:guide id="2" orient="horz" pos="47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中面_B_タイトルのみ">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A2426AA2-FB16-40F1-8E78-DC0F3336B323}"/>
              </a:ext>
            </a:extLst>
          </p:cNvPr>
          <p:cNvSpPr>
            <a:spLocks noGrp="1"/>
          </p:cNvSpPr>
          <p:nvPr>
            <p:ph type="title" hasCustomPrompt="1"/>
          </p:nvPr>
        </p:nvSpPr>
        <p:spPr>
          <a:xfrm>
            <a:off x="288000" y="180000"/>
            <a:ext cx="9324000" cy="576000"/>
          </a:xfrm>
          <a:prstGeom prst="rect">
            <a:avLst/>
          </a:prstGeom>
          <a:noFill/>
        </p:spPr>
        <p:txBody>
          <a:bodyPr wrap="square" lIns="0" rIns="0" bIns="0" anchor="b" anchorCtr="0">
            <a:spAutoFit/>
          </a:bodyPr>
          <a:lstStyle>
            <a:lvl1pPr fontAlgn="base">
              <a:defRPr sz="1800" b="1"/>
            </a:lvl1pPr>
          </a:lstStyle>
          <a:p>
            <a:r>
              <a:rPr kumimoji="1" lang="ja-JP" altLang="en-US"/>
              <a:t>マスター タイトルの書式設定</a:t>
            </a:r>
            <a:br>
              <a:rPr kumimoji="1" lang="en-US" altLang="ja-JP"/>
            </a:br>
            <a:r>
              <a:rPr kumimoji="1" lang="en-US" altLang="ja-JP"/>
              <a:t>2L</a:t>
            </a:r>
            <a:endParaRPr kumimoji="1" lang="ja-JP" altLang="en-US"/>
          </a:p>
        </p:txBody>
      </p:sp>
      <p:sp>
        <p:nvSpPr>
          <p:cNvPr id="5" name="テキスト プレースホルダー 4">
            <a:extLst>
              <a:ext uri="{FF2B5EF4-FFF2-40B4-BE49-F238E27FC236}">
                <a16:creationId xmlns:a16="http://schemas.microsoft.com/office/drawing/2014/main" id="{F9005D2A-D2F7-4EE9-8B71-A9E29034F27E}"/>
              </a:ext>
            </a:extLst>
          </p:cNvPr>
          <p:cNvSpPr>
            <a:spLocks noGrp="1"/>
          </p:cNvSpPr>
          <p:nvPr>
            <p:ph type="body" sz="quarter" idx="10" hasCustomPrompt="1"/>
          </p:nvPr>
        </p:nvSpPr>
        <p:spPr>
          <a:xfrm>
            <a:off x="0" y="0"/>
            <a:ext cx="1073646" cy="152349"/>
          </a:xfrm>
          <a:solidFill>
            <a:srgbClr val="DEEBF7"/>
          </a:solidFill>
        </p:spPr>
        <p:txBody>
          <a:bodyPr wrap="none" lIns="180000" rIns="180000"/>
          <a:lstStyle>
            <a:lvl1pPr marL="0" indent="0">
              <a:buNone/>
              <a:defRPr sz="900" b="1">
                <a:solidFill>
                  <a:srgbClr val="2E75B6"/>
                </a:solidFill>
              </a:defRPr>
            </a:lvl1pPr>
          </a:lstStyle>
          <a:p>
            <a:pPr lvl="0"/>
            <a:r>
              <a:rPr kumimoji="1" lang="ja-JP" altLang="en-US"/>
              <a:t>節 </a:t>
            </a:r>
            <a:r>
              <a:rPr kumimoji="1" lang="en-US" altLang="ja-JP"/>
              <a:t>SECTION</a:t>
            </a:r>
            <a:endParaRPr kumimoji="1" lang="ja-JP" altLang="en-US"/>
          </a:p>
        </p:txBody>
      </p:sp>
      <p:sp>
        <p:nvSpPr>
          <p:cNvPr id="2" name="スライド番号プレースホルダー 1">
            <a:extLst>
              <a:ext uri="{FF2B5EF4-FFF2-40B4-BE49-F238E27FC236}">
                <a16:creationId xmlns:a16="http://schemas.microsoft.com/office/drawing/2014/main" id="{024593E6-0BA8-43CA-ACF0-893CB74E2EF1}"/>
              </a:ext>
            </a:extLst>
          </p:cNvPr>
          <p:cNvSpPr>
            <a:spLocks noGrp="1"/>
          </p:cNvSpPr>
          <p:nvPr>
            <p:ph type="sldNum" sz="quarter" idx="11"/>
          </p:nvPr>
        </p:nvSpPr>
        <p:spPr/>
        <p:txBody>
          <a:bodyPr/>
          <a:lstStyle/>
          <a:p>
            <a:fld id="{0638AFE9-EB24-4E85-A937-181894F314B4}" type="slidenum">
              <a:rPr kumimoji="1" lang="ja-JP" altLang="en-US" smtClean="0"/>
              <a:pPr/>
              <a:t>‹#›</a:t>
            </a:fld>
            <a:endParaRPr kumimoji="1" lang="ja-JP" altLang="en-US"/>
          </a:p>
        </p:txBody>
      </p:sp>
    </p:spTree>
    <p:extLst>
      <p:ext uri="{BB962C8B-B14F-4D97-AF65-F5344CB8AC3E}">
        <p14:creationId xmlns:p14="http://schemas.microsoft.com/office/powerpoint/2010/main" val="393176409"/>
      </p:ext>
    </p:extLst>
  </p:cSld>
  <p:clrMapOvr>
    <a:masterClrMapping/>
  </p:clrMapOvr>
  <p:extLst>
    <p:ext uri="{DCECCB84-F9BA-43D5-87BE-67443E8EF086}">
      <p15:sldGuideLst xmlns:p15="http://schemas.microsoft.com/office/powerpoint/2012/main">
        <p15:guide id="1" orient="horz" pos="633">
          <p15:clr>
            <a:srgbClr val="FBAE40"/>
          </p15:clr>
        </p15:guide>
        <p15:guide id="2" orient="horz" pos="47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中面_C_BASE">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A2426AA2-FB16-40F1-8E78-DC0F3336B323}"/>
              </a:ext>
            </a:extLst>
          </p:cNvPr>
          <p:cNvSpPr>
            <a:spLocks noGrp="1"/>
          </p:cNvSpPr>
          <p:nvPr>
            <p:ph type="title" hasCustomPrompt="1"/>
          </p:nvPr>
        </p:nvSpPr>
        <p:spPr>
          <a:xfrm>
            <a:off x="0" y="0"/>
            <a:ext cx="9900000" cy="828000"/>
          </a:xfrm>
          <a:prstGeom prst="rect">
            <a:avLst/>
          </a:prstGeom>
          <a:solidFill>
            <a:srgbClr val="DEEBF7"/>
          </a:solidFill>
        </p:spPr>
        <p:txBody>
          <a:bodyPr lIns="288000" rIns="288000" bIns="72000" anchor="b" anchorCtr="0">
            <a:noAutofit/>
          </a:bodyPr>
          <a:lstStyle>
            <a:lvl1pPr fontAlgn="base">
              <a:defRPr sz="1800" b="1"/>
            </a:lvl1pPr>
          </a:lstStyle>
          <a:p>
            <a:r>
              <a:rPr kumimoji="1" lang="ja-JP" altLang="en-US"/>
              <a:t>マスター タイトルの書式設定</a:t>
            </a:r>
            <a:br>
              <a:rPr kumimoji="1" lang="en-US" altLang="ja-JP"/>
            </a:br>
            <a:r>
              <a:rPr kumimoji="1" lang="en-US" altLang="ja-JP"/>
              <a:t>2L</a:t>
            </a:r>
            <a:endParaRPr kumimoji="1" lang="ja-JP" altLang="en-US"/>
          </a:p>
        </p:txBody>
      </p:sp>
      <p:sp>
        <p:nvSpPr>
          <p:cNvPr id="9" name="テキスト プレースホルダー 8">
            <a:extLst>
              <a:ext uri="{FF2B5EF4-FFF2-40B4-BE49-F238E27FC236}">
                <a16:creationId xmlns:a16="http://schemas.microsoft.com/office/drawing/2014/main" id="{90E6591C-3F10-47C9-BDFB-CE97F524BB3A}"/>
              </a:ext>
            </a:extLst>
          </p:cNvPr>
          <p:cNvSpPr>
            <a:spLocks noGrp="1"/>
          </p:cNvSpPr>
          <p:nvPr>
            <p:ph type="body" sz="quarter" idx="10"/>
          </p:nvPr>
        </p:nvSpPr>
        <p:spPr>
          <a:xfrm>
            <a:off x="287825" y="1008000"/>
            <a:ext cx="9324000" cy="864852"/>
          </a:xfrm>
        </p:spPr>
        <p:txBody>
          <a:bodyPr/>
          <a:lstStyle>
            <a:lvl1pPr>
              <a:buClr>
                <a:srgbClr val="2E75B6"/>
              </a:buClr>
              <a:defRPr/>
            </a:lvl1pPr>
            <a:lvl2pPr>
              <a:buClr>
                <a:srgbClr val="2E2E2E"/>
              </a:buClr>
              <a:defRPr>
                <a:solidFill>
                  <a:srgbClr val="2E2E2E"/>
                </a:solidFill>
              </a:defRPr>
            </a:lvl2pPr>
            <a:lvl3pPr>
              <a:buClr>
                <a:srgbClr val="2E75B6"/>
              </a:buClr>
              <a:defRPr/>
            </a:lvl3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sp>
        <p:nvSpPr>
          <p:cNvPr id="5" name="テキスト プレースホルダー 4">
            <a:extLst>
              <a:ext uri="{FF2B5EF4-FFF2-40B4-BE49-F238E27FC236}">
                <a16:creationId xmlns:a16="http://schemas.microsoft.com/office/drawing/2014/main" id="{9FC58E10-775B-4AB3-8F83-30BF296EA960}"/>
              </a:ext>
            </a:extLst>
          </p:cNvPr>
          <p:cNvSpPr>
            <a:spLocks noGrp="1"/>
          </p:cNvSpPr>
          <p:nvPr>
            <p:ph type="body" sz="quarter" idx="11" hasCustomPrompt="1"/>
          </p:nvPr>
        </p:nvSpPr>
        <p:spPr>
          <a:xfrm>
            <a:off x="0" y="0"/>
            <a:ext cx="1073646" cy="152349"/>
          </a:xfrm>
          <a:solidFill>
            <a:srgbClr val="2E75B6"/>
          </a:solidFill>
        </p:spPr>
        <p:txBody>
          <a:bodyPr wrap="none" lIns="180000" rIns="180000"/>
          <a:lstStyle>
            <a:lvl1pPr marL="0" indent="0">
              <a:buNone/>
              <a:defRPr sz="900" b="1">
                <a:solidFill>
                  <a:srgbClr val="FFFFFF"/>
                </a:solidFill>
              </a:defRPr>
            </a:lvl1pPr>
          </a:lstStyle>
          <a:p>
            <a:pPr lvl="0"/>
            <a:r>
              <a:rPr kumimoji="1" lang="ja-JP" altLang="en-US"/>
              <a:t>節 </a:t>
            </a:r>
            <a:r>
              <a:rPr kumimoji="1" lang="en-US" altLang="ja-JP"/>
              <a:t>SECTION</a:t>
            </a:r>
            <a:endParaRPr kumimoji="1" lang="ja-JP" altLang="en-US"/>
          </a:p>
        </p:txBody>
      </p:sp>
      <p:sp>
        <p:nvSpPr>
          <p:cNvPr id="2" name="スライド番号プレースホルダー 1">
            <a:extLst>
              <a:ext uri="{FF2B5EF4-FFF2-40B4-BE49-F238E27FC236}">
                <a16:creationId xmlns:a16="http://schemas.microsoft.com/office/drawing/2014/main" id="{B9ABD0CF-9584-44BF-ACAD-752A11BE1D98}"/>
              </a:ext>
            </a:extLst>
          </p:cNvPr>
          <p:cNvSpPr>
            <a:spLocks noGrp="1"/>
          </p:cNvSpPr>
          <p:nvPr>
            <p:ph type="sldNum" sz="quarter" idx="12"/>
          </p:nvPr>
        </p:nvSpPr>
        <p:spPr/>
        <p:txBody>
          <a:bodyPr/>
          <a:lstStyle/>
          <a:p>
            <a:fld id="{0638AFE9-EB24-4E85-A937-181894F314B4}" type="slidenum">
              <a:rPr kumimoji="1" lang="ja-JP" altLang="en-US" smtClean="0"/>
              <a:pPr/>
              <a:t>‹#›</a:t>
            </a:fld>
            <a:endParaRPr kumimoji="1" lang="ja-JP" altLang="en-US"/>
          </a:p>
        </p:txBody>
      </p:sp>
    </p:spTree>
    <p:extLst>
      <p:ext uri="{BB962C8B-B14F-4D97-AF65-F5344CB8AC3E}">
        <p14:creationId xmlns:p14="http://schemas.microsoft.com/office/powerpoint/2010/main" val="2960398427"/>
      </p:ext>
    </p:extLst>
  </p:cSld>
  <p:clrMapOvr>
    <a:masterClrMapping/>
  </p:clrMapOvr>
  <p:extLst>
    <p:ext uri="{DCECCB84-F9BA-43D5-87BE-67443E8EF086}">
      <p15:sldGuideLst xmlns:p15="http://schemas.microsoft.com/office/powerpoint/2012/main">
        <p15:guide id="1" orient="horz" pos="63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7825" y="216000"/>
            <a:ext cx="9324000" cy="276999"/>
          </a:xfrm>
          <a:prstGeom prst="rect">
            <a:avLst/>
          </a:prstGeom>
        </p:spPr>
        <p:txBody>
          <a:bodyPr vert="horz" lIns="0" tIns="0" rIns="0" bIns="0" rtlCol="0" anchor="b" anchorCtr="0">
            <a:spAutoFit/>
          </a:bodyPr>
          <a:lstStyle/>
          <a:p>
            <a:r>
              <a:rPr lang="ja-JP" altLang="en-US"/>
              <a:t>マスター タイトルの書式設定</a:t>
            </a:r>
            <a:endParaRPr lang="en-US"/>
          </a:p>
        </p:txBody>
      </p:sp>
      <p:sp>
        <p:nvSpPr>
          <p:cNvPr id="3" name="Text Placeholder 2"/>
          <p:cNvSpPr>
            <a:spLocks noGrp="1"/>
          </p:cNvSpPr>
          <p:nvPr>
            <p:ph type="body" idx="1"/>
          </p:nvPr>
        </p:nvSpPr>
        <p:spPr>
          <a:xfrm>
            <a:off x="287825" y="1008000"/>
            <a:ext cx="9324000" cy="864852"/>
          </a:xfrm>
          <a:prstGeom prst="rect">
            <a:avLst/>
          </a:prstGeom>
        </p:spPr>
        <p:txBody>
          <a:bodyPr vert="horz" lIns="0" tIns="0" rIns="0" bIns="0" rtlCol="0">
            <a:sp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endParaRPr lang="en-US"/>
          </a:p>
        </p:txBody>
      </p:sp>
      <p:sp>
        <p:nvSpPr>
          <p:cNvPr id="5" name="スライド番号プレースホルダー 4">
            <a:extLst>
              <a:ext uri="{FF2B5EF4-FFF2-40B4-BE49-F238E27FC236}">
                <a16:creationId xmlns:a16="http://schemas.microsoft.com/office/drawing/2014/main" id="{4D0242FE-060D-429D-8284-29834DC86F97}"/>
              </a:ext>
            </a:extLst>
          </p:cNvPr>
          <p:cNvSpPr>
            <a:spLocks noGrp="1"/>
          </p:cNvSpPr>
          <p:nvPr>
            <p:ph type="sldNum" sz="quarter" idx="4"/>
          </p:nvPr>
        </p:nvSpPr>
        <p:spPr>
          <a:xfrm>
            <a:off x="7632000" y="6624000"/>
            <a:ext cx="2160000" cy="123111"/>
          </a:xfrm>
          <a:prstGeom prst="rect">
            <a:avLst/>
          </a:prstGeom>
        </p:spPr>
        <p:txBody>
          <a:bodyPr vert="horz" lIns="0" tIns="0" rIns="0" bIns="0" rtlCol="0" anchor="t" anchorCtr="0">
            <a:spAutoFit/>
          </a:bodyPr>
          <a:lstStyle>
            <a:lvl1pPr algn="r">
              <a:defRPr sz="800">
                <a:solidFill>
                  <a:srgbClr val="525252"/>
                </a:solidFill>
              </a:defRPr>
            </a:lvl1pPr>
          </a:lstStyle>
          <a:p>
            <a:fld id="{0638AFE9-EB24-4E85-A937-181894F314B4}" type="slidenum">
              <a:rPr kumimoji="1" lang="ja-JP" altLang="en-US" smtClean="0"/>
              <a:pPr/>
              <a:t>‹#›</a:t>
            </a:fld>
            <a:endParaRPr kumimoji="1" lang="ja-JP" altLang="en-US"/>
          </a:p>
        </p:txBody>
      </p:sp>
    </p:spTree>
    <p:extLst>
      <p:ext uri="{BB962C8B-B14F-4D97-AF65-F5344CB8AC3E}">
        <p14:creationId xmlns:p14="http://schemas.microsoft.com/office/powerpoint/2010/main" val="108174914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hf hdr="0" ftr="0" dt="0"/>
  <p:txStyles>
    <p:titleStyle>
      <a:lvl1pPr algn="l" defTabSz="912114" rtl="0" eaLnBrk="1" fontAlgn="ctr" latinLnBrk="0" hangingPunct="1">
        <a:lnSpc>
          <a:spcPct val="100000"/>
        </a:lnSpc>
        <a:spcBef>
          <a:spcPts val="0"/>
        </a:spcBef>
        <a:buNone/>
        <a:defRPr kumimoji="1" sz="1800" b="1" kern="1200">
          <a:solidFill>
            <a:schemeClr val="tx1"/>
          </a:solidFill>
          <a:latin typeface="+mj-lt"/>
          <a:ea typeface="+mj-ea"/>
          <a:cs typeface="+mj-cs"/>
        </a:defRPr>
      </a:lvl1pPr>
    </p:titleStyle>
    <p:bodyStyle>
      <a:lvl1pPr marL="180000" indent="-180000" algn="l" defTabSz="912114" rtl="0" eaLnBrk="1" fontAlgn="ctr" latinLnBrk="0" hangingPunct="1">
        <a:lnSpc>
          <a:spcPct val="110000"/>
        </a:lnSpc>
        <a:spcBef>
          <a:spcPts val="0"/>
        </a:spcBef>
        <a:spcAft>
          <a:spcPts val="600"/>
        </a:spcAft>
        <a:buClr>
          <a:srgbClr val="2E75B6"/>
        </a:buClr>
        <a:buFont typeface="Wingdings" panose="05000000000000000000" pitchFamily="2" charset="2"/>
        <a:buChar char="l"/>
        <a:defRPr kumimoji="1" sz="1400" kern="1200">
          <a:solidFill>
            <a:schemeClr val="tx1"/>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tx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tx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p:bodyStyle>
    <p:otherStyle>
      <a:defPPr>
        <a:defRPr lang="en-US"/>
      </a:defPPr>
      <a:lvl1pPr marL="0" algn="l" defTabSz="912114" rtl="0" eaLnBrk="1" latinLnBrk="0" hangingPunct="1">
        <a:defRPr kumimoji="1" sz="1795" kern="1200">
          <a:solidFill>
            <a:schemeClr val="tx1"/>
          </a:solidFill>
          <a:latin typeface="+mn-lt"/>
          <a:ea typeface="+mn-ea"/>
          <a:cs typeface="+mn-cs"/>
        </a:defRPr>
      </a:lvl1pPr>
      <a:lvl2pPr marL="456057" algn="l" defTabSz="912114" rtl="0" eaLnBrk="1" latinLnBrk="0" hangingPunct="1">
        <a:defRPr kumimoji="1" sz="1795" kern="1200">
          <a:solidFill>
            <a:schemeClr val="tx1"/>
          </a:solidFill>
          <a:latin typeface="+mn-lt"/>
          <a:ea typeface="+mn-ea"/>
          <a:cs typeface="+mn-cs"/>
        </a:defRPr>
      </a:lvl2pPr>
      <a:lvl3pPr marL="912114" algn="l" defTabSz="912114" rtl="0" eaLnBrk="1" latinLnBrk="0" hangingPunct="1">
        <a:defRPr kumimoji="1" sz="1795" kern="1200">
          <a:solidFill>
            <a:schemeClr val="tx1"/>
          </a:solidFill>
          <a:latin typeface="+mn-lt"/>
          <a:ea typeface="+mn-ea"/>
          <a:cs typeface="+mn-cs"/>
        </a:defRPr>
      </a:lvl3pPr>
      <a:lvl4pPr marL="1368171" algn="l" defTabSz="912114" rtl="0" eaLnBrk="1" latinLnBrk="0" hangingPunct="1">
        <a:defRPr kumimoji="1" sz="1795" kern="1200">
          <a:solidFill>
            <a:schemeClr val="tx1"/>
          </a:solidFill>
          <a:latin typeface="+mn-lt"/>
          <a:ea typeface="+mn-ea"/>
          <a:cs typeface="+mn-cs"/>
        </a:defRPr>
      </a:lvl4pPr>
      <a:lvl5pPr marL="1824228" algn="l" defTabSz="912114" rtl="0" eaLnBrk="1" latinLnBrk="0" hangingPunct="1">
        <a:defRPr kumimoji="1" sz="1795" kern="1200">
          <a:solidFill>
            <a:schemeClr val="tx1"/>
          </a:solidFill>
          <a:latin typeface="+mn-lt"/>
          <a:ea typeface="+mn-ea"/>
          <a:cs typeface="+mn-cs"/>
        </a:defRPr>
      </a:lvl5pPr>
      <a:lvl6pPr marL="2280285" algn="l" defTabSz="912114" rtl="0" eaLnBrk="1" latinLnBrk="0" hangingPunct="1">
        <a:defRPr kumimoji="1" sz="1795" kern="1200">
          <a:solidFill>
            <a:schemeClr val="tx1"/>
          </a:solidFill>
          <a:latin typeface="+mn-lt"/>
          <a:ea typeface="+mn-ea"/>
          <a:cs typeface="+mn-cs"/>
        </a:defRPr>
      </a:lvl6pPr>
      <a:lvl7pPr marL="2736342" algn="l" defTabSz="912114" rtl="0" eaLnBrk="1" latinLnBrk="0" hangingPunct="1">
        <a:defRPr kumimoji="1" sz="1795" kern="1200">
          <a:solidFill>
            <a:schemeClr val="tx1"/>
          </a:solidFill>
          <a:latin typeface="+mn-lt"/>
          <a:ea typeface="+mn-ea"/>
          <a:cs typeface="+mn-cs"/>
        </a:defRPr>
      </a:lvl7pPr>
      <a:lvl8pPr marL="3192399" algn="l" defTabSz="912114" rtl="0" eaLnBrk="1" latinLnBrk="0" hangingPunct="1">
        <a:defRPr kumimoji="1" sz="1795" kern="1200">
          <a:solidFill>
            <a:schemeClr val="tx1"/>
          </a:solidFill>
          <a:latin typeface="+mn-lt"/>
          <a:ea typeface="+mn-ea"/>
          <a:cs typeface="+mn-cs"/>
        </a:defRPr>
      </a:lvl8pPr>
      <a:lvl9pPr marL="3648456" algn="l" defTabSz="912114" rtl="0" eaLnBrk="1" latinLnBrk="0" hangingPunct="1">
        <a:defRPr kumimoji="1" sz="1795"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80">
          <p15:clr>
            <a:srgbClr val="F26B43"/>
          </p15:clr>
        </p15:guide>
        <p15:guide id="3" pos="6066">
          <p15:clr>
            <a:srgbClr val="F26B43"/>
          </p15:clr>
        </p15:guide>
        <p15:guide id="4" orient="horz" pos="135">
          <p15:clr>
            <a:srgbClr val="F26B43"/>
          </p15:clr>
        </p15:guide>
        <p15:guide id="5" orient="horz" pos="412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649DDFB-DEB5-450E-8887-FA044A8482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9807" y="4931881"/>
            <a:ext cx="2196000" cy="1464000"/>
          </a:xfrm>
          <a:prstGeom prst="rect">
            <a:avLst/>
          </a:prstGeom>
        </p:spPr>
      </p:pic>
      <p:sp>
        <p:nvSpPr>
          <p:cNvPr id="31" name="テキスト ボックス 30">
            <a:extLst>
              <a:ext uri="{FF2B5EF4-FFF2-40B4-BE49-F238E27FC236}">
                <a16:creationId xmlns:a16="http://schemas.microsoft.com/office/drawing/2014/main" id="{8ABEBC1F-62FE-6511-38A5-77BD11181E62}"/>
              </a:ext>
            </a:extLst>
          </p:cNvPr>
          <p:cNvSpPr txBox="1"/>
          <p:nvPr/>
        </p:nvSpPr>
        <p:spPr>
          <a:xfrm>
            <a:off x="127558" y="3068710"/>
            <a:ext cx="4608000" cy="2412000"/>
          </a:xfrm>
          <a:prstGeom prst="rect">
            <a:avLst/>
          </a:prstGeom>
          <a:solidFill>
            <a:schemeClr val="bg1">
              <a:lumMod val="95000"/>
            </a:schemeClr>
          </a:solidFill>
        </p:spPr>
        <p:txBody>
          <a:bodyPr wrap="square" rtlCol="0">
            <a:noAutofit/>
          </a:bodyPr>
          <a:lstStyle/>
          <a:p>
            <a:pPr marL="0" marR="0" lvl="0" indent="0" algn="ctr" defTabSz="456514"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1" name="タイトル 2">
            <a:extLst>
              <a:ext uri="{FF2B5EF4-FFF2-40B4-BE49-F238E27FC236}">
                <a16:creationId xmlns:a16="http://schemas.microsoft.com/office/drawing/2014/main" id="{09C85511-AAC6-0BA4-3AB4-7414DDF728E0}"/>
              </a:ext>
            </a:extLst>
          </p:cNvPr>
          <p:cNvSpPr txBox="1">
            <a:spLocks/>
          </p:cNvSpPr>
          <p:nvPr/>
        </p:nvSpPr>
        <p:spPr>
          <a:xfrm>
            <a:off x="0" y="0"/>
            <a:ext cx="9900000" cy="828000"/>
          </a:xfrm>
          <a:prstGeom prst="rect">
            <a:avLst/>
          </a:prstGeom>
          <a:solidFill>
            <a:srgbClr val="DEEBF7"/>
          </a:solidFill>
        </p:spPr>
        <p:txBody>
          <a:bodyPr vert="horz" lIns="288000" tIns="0" rIns="288000" bIns="72000" rtlCol="0" anchor="b" anchorCtr="0">
            <a:noAutofit/>
          </a:bodyPr>
          <a:lstStyle>
            <a:lvl1pPr algn="l" defTabSz="912114" rtl="0" eaLnBrk="1" fontAlgn="ctr" latinLnBrk="0" hangingPunct="1">
              <a:lnSpc>
                <a:spcPct val="100000"/>
              </a:lnSpc>
              <a:spcBef>
                <a:spcPts val="0"/>
              </a:spcBef>
              <a:buNone/>
              <a:defRPr kumimoji="1" sz="1800" b="1" kern="1200">
                <a:solidFill>
                  <a:schemeClr val="tx1"/>
                </a:solidFill>
                <a:latin typeface="+mj-lt"/>
                <a:ea typeface="+mj-ea"/>
                <a:cs typeface="+mj-cs"/>
              </a:defRPr>
            </a:lvl1pPr>
          </a:lstStyle>
          <a:p>
            <a:pPr marL="0" marR="0" lvl="0" indent="0" algn="l" defTabSz="912114" rtl="0" eaLnBrk="1" fontAlgn="ctr" latinLnBrk="0" hangingPunct="1">
              <a:lnSpc>
                <a:spcPct val="100000"/>
              </a:lnSpc>
              <a:spcBef>
                <a:spcPts val="0"/>
              </a:spcBef>
              <a:spcAft>
                <a:spcPts val="0"/>
              </a:spcAft>
              <a:buClrTx/>
              <a:buSzTx/>
              <a:buFontTx/>
              <a:buNone/>
              <a:tabLst/>
              <a:defRPr/>
            </a:pPr>
            <a:r>
              <a:rPr kumimoji="0" lang="ja-JP" altLang="en-US" sz="20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大阪・関西</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万博に関する仮設建築物の建築　</a:t>
            </a:r>
            <a:r>
              <a:rPr kumimoji="0" lang="en-US" altLang="ja-JP" sz="1400" b="1" i="0" u="none" strike="noStrike" kern="1200" cap="none" spc="-17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0" lang="ja-JP" altLang="en-US" sz="1400" b="1" i="0" u="none" strike="noStrike" kern="1200" cap="none" spc="-17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区域計画</a:t>
            </a:r>
            <a:r>
              <a:rPr kumimoji="0" lang="en-US" altLang="ja-JP" sz="1400" b="1" i="0" u="none" strike="noStrike" kern="1200" cap="none" spc="-17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endParaRPr kumimoji="1" lang="en-US" altLang="ja-JP" sz="20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4" name="コンテンツ プレースホルダー 4"/>
          <p:cNvSpPr txBox="1">
            <a:spLocks/>
          </p:cNvSpPr>
          <p:nvPr/>
        </p:nvSpPr>
        <p:spPr>
          <a:xfrm>
            <a:off x="237233" y="3122059"/>
            <a:ext cx="4793589" cy="22493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事業者      ：大和ハウス工業株式会社</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敷地所有者：株式会社大阪マルビル</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設計・施工  ：株式会社フジタ</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建築予定地：</a:t>
            </a:r>
            <a:r>
              <a:rPr kumimoji="1" lang="zh-CN"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大阪市北区梅田</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1-9-20</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（大阪マルビル跡地）</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（都市計画：防火地域、商業地域、高度地区（最低限度</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20m</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敷地面積   ：</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3,244.62㎡</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981.498</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坪）</a:t>
            </a:r>
            <a:endParaRPr kumimoji="1" lang="en-US" altLang="zh-CN"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仮設建築物：駅シャトルバスターミナルの待合所</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存続期間   ：</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月まで（想定）</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lvl="0" indent="0">
              <a:lnSpc>
                <a:spcPct val="100000"/>
              </a:lnSpc>
              <a:spcBef>
                <a:spcPts val="300"/>
              </a:spcBef>
              <a:buNone/>
              <a:defRPr/>
            </a:pPr>
            <a:r>
              <a:rPr lang="ja-JP" altLang="en-US" sz="1300" dirty="0">
                <a:solidFill>
                  <a:prstClr val="black"/>
                </a:solidFill>
                <a:latin typeface="Meiryo UI" panose="020B0604030504040204" pitchFamily="50" charset="-128"/>
                <a:ea typeface="Meiryo UI" panose="020B0604030504040204" pitchFamily="50" charset="-128"/>
              </a:rPr>
              <a:t>仕　　様　　 ：</a:t>
            </a:r>
            <a:r>
              <a:rPr lang="en-US" altLang="ja-JP" sz="1300" dirty="0">
                <a:solidFill>
                  <a:prstClr val="black"/>
                </a:solidFill>
                <a:latin typeface="Meiryo UI" panose="020B0604030504040204" pitchFamily="50" charset="-128"/>
                <a:ea typeface="Meiryo UI" panose="020B0604030504040204" pitchFamily="50" charset="-128"/>
              </a:rPr>
              <a:t>『ZEB』</a:t>
            </a:r>
            <a:r>
              <a:rPr lang="ja-JP" altLang="en-US" sz="1300" dirty="0">
                <a:solidFill>
                  <a:prstClr val="black"/>
                </a:solidFill>
                <a:latin typeface="Meiryo UI" panose="020B0604030504040204" pitchFamily="50" charset="-128"/>
                <a:ea typeface="Meiryo UI" panose="020B0604030504040204" pitchFamily="50" charset="-128"/>
              </a:rPr>
              <a:t>認証、リユース材使用、太陽光発電設備</a:t>
            </a:r>
          </a:p>
        </p:txBody>
      </p:sp>
      <p:sp>
        <p:nvSpPr>
          <p:cNvPr id="17" name="コンテンツ プレースホルダー 4"/>
          <p:cNvSpPr txBox="1">
            <a:spLocks/>
          </p:cNvSpPr>
          <p:nvPr/>
        </p:nvSpPr>
        <p:spPr>
          <a:xfrm>
            <a:off x="58414" y="1125688"/>
            <a:ext cx="9685245" cy="1889540"/>
          </a:xfrm>
          <a:prstGeom prst="rect">
            <a:avLst/>
          </a:prstGeom>
          <a:ln>
            <a:noFill/>
          </a:ln>
        </p:spPr>
        <p:txBody>
          <a:bodyPr vert="horz" lIns="68580" tIns="54000" rIns="68580" bIns="5400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450"/>
              </a:spcBef>
              <a:spcAft>
                <a:spcPts val="0"/>
              </a:spcAft>
              <a:buClr>
                <a:srgbClr val="2E75B6"/>
              </a:buClr>
              <a:buSzTx/>
              <a:buFont typeface="Wingdings" panose="05000000000000000000" pitchFamily="2" charset="2"/>
              <a:buChar char="l"/>
              <a:tabLst/>
              <a:defRPr/>
            </a:pP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大阪・関西万博の開催に向けては、想定来場者</a:t>
            </a:r>
            <a:r>
              <a:rPr kumimoji="1" lang="en-US" altLang="ja-JP" sz="1400" b="0" i="0" u="none" strike="noStrike" kern="1200" cap="none" spc="0" normalizeH="0" baseline="0" noProof="0" dirty="0">
                <a:ln>
                  <a:noFill/>
                </a:ln>
                <a:solidFill>
                  <a:prstClr val="black"/>
                </a:solidFill>
                <a:effectLst/>
                <a:uLnTx/>
                <a:uFillTx/>
                <a:latin typeface="Meiryo UI"/>
                <a:ea typeface="Meiryo UI"/>
                <a:cs typeface="+mn-cs"/>
              </a:rPr>
              <a:t>2,820</a:t>
            </a: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万人の安全で円滑な来場を実現しつつ、大阪・関西圏の社会経済活動を支える人流・物流への影響を最小化することが大きな課題であり、会場アクセスの一つとして、主要ターミナルから会場への直通シャトルバスの運行を計画。</a:t>
            </a:r>
            <a:endParaRPr kumimoji="1" lang="en-US" altLang="ja-JP" sz="1400" b="0" i="0" u="none" strike="noStrike" kern="1200" cap="none" spc="0" normalizeH="0" baseline="0" noProof="0" dirty="0">
              <a:ln>
                <a:noFill/>
              </a:ln>
              <a:solidFill>
                <a:prstClr val="black"/>
              </a:solidFill>
              <a:effectLst/>
              <a:uLnTx/>
              <a:uFillTx/>
              <a:latin typeface="Meiryo UI"/>
              <a:ea typeface="Meiryo UI"/>
              <a:cs typeface="+mn-cs"/>
            </a:endParaRPr>
          </a:p>
          <a:p>
            <a:pPr marL="228600" marR="0" lvl="0" indent="-228600" algn="l" defTabSz="914400" rtl="0" eaLnBrk="1" fontAlgn="auto" latinLnBrk="0" hangingPunct="1">
              <a:lnSpc>
                <a:spcPct val="110000"/>
              </a:lnSpc>
              <a:spcBef>
                <a:spcPts val="450"/>
              </a:spcBef>
              <a:spcAft>
                <a:spcPts val="0"/>
              </a:spcAft>
              <a:buClr>
                <a:srgbClr val="2E75B6"/>
              </a:buClr>
              <a:buSzTx/>
              <a:buFont typeface="Wingdings" panose="05000000000000000000" pitchFamily="2" charset="2"/>
              <a:buChar char="l"/>
              <a:tabLst/>
              <a:defRPr/>
            </a:pP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大阪のランドマーク的な存在として長らく親しまれてきた「大阪マルビル」は、竣工から約</a:t>
            </a:r>
            <a:r>
              <a:rPr kumimoji="1" lang="en-US" altLang="ja-JP" sz="1400" b="0" i="0" u="none" strike="noStrike" kern="1200" cap="none" spc="0" normalizeH="0" baseline="0" noProof="0" dirty="0">
                <a:ln>
                  <a:noFill/>
                </a:ln>
                <a:solidFill>
                  <a:prstClr val="black"/>
                </a:solidFill>
                <a:effectLst/>
                <a:uLnTx/>
                <a:uFillTx/>
                <a:latin typeface="Meiryo UI"/>
                <a:ea typeface="Meiryo UI"/>
                <a:cs typeface="+mn-cs"/>
              </a:rPr>
              <a:t>50</a:t>
            </a: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年を迎え、建て替えが決定。建て替え工事期間に万博が開催されることから、ビル事業者が、万博への協賛として敷地をシャトルバスのターミナルに整備し、無償で提供。</a:t>
            </a:r>
            <a:endParaRPr kumimoji="1" lang="en-US" altLang="ja-JP" sz="1400" b="0" i="0" u="none" strike="noStrike" kern="1200" cap="none" spc="0" normalizeH="0" baseline="0" noProof="0" dirty="0">
              <a:ln>
                <a:noFill/>
              </a:ln>
              <a:solidFill>
                <a:prstClr val="black"/>
              </a:solidFill>
              <a:effectLst/>
              <a:uLnTx/>
              <a:uFillTx/>
              <a:latin typeface="Meiryo UI"/>
              <a:ea typeface="Meiryo UI"/>
              <a:cs typeface="+mn-cs"/>
            </a:endParaRPr>
          </a:p>
          <a:p>
            <a:pPr marL="228600" marR="0" lvl="0" indent="-228600" algn="l" defTabSz="914400" rtl="0" eaLnBrk="1" fontAlgn="auto" latinLnBrk="0" hangingPunct="1">
              <a:lnSpc>
                <a:spcPct val="110000"/>
              </a:lnSpc>
              <a:spcBef>
                <a:spcPts val="450"/>
              </a:spcBef>
              <a:spcAft>
                <a:spcPts val="0"/>
              </a:spcAft>
              <a:buClr>
                <a:srgbClr val="2E75B6"/>
              </a:buClr>
              <a:buSzTx/>
              <a:buFont typeface="Wingdings" panose="05000000000000000000" pitchFamily="2" charset="2"/>
              <a:buChar char="l"/>
              <a:tabLst/>
              <a:defRPr/>
            </a:pP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敷地内には、万博に関する仮設建築物の建築に係る特例</a:t>
            </a:r>
            <a:r>
              <a:rPr kumimoji="1" lang="en-US" altLang="ja-JP" sz="105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を活用し仮設の待合所を設置するほか、乗降場、待機場などを設け、全国各地から来場される方々の安全・快適な移動を支援する。</a:t>
            </a:r>
            <a:endParaRPr kumimoji="1" lang="en-US" altLang="ja-JP" sz="1400" b="0" i="0" u="none" strike="noStrike" kern="1200" cap="none" spc="0" normalizeH="0" baseline="0" noProof="0" dirty="0">
              <a:ln>
                <a:noFill/>
              </a:ln>
              <a:solidFill>
                <a:prstClr val="black"/>
              </a:solidFill>
              <a:effectLst/>
              <a:uLnTx/>
              <a:uFillTx/>
              <a:latin typeface="Meiryo UI"/>
              <a:ea typeface="Meiryo UI"/>
              <a:cs typeface="+mn-cs"/>
            </a:endParaRPr>
          </a:p>
          <a:p>
            <a:pPr marL="269875" marR="0" lvl="0" indent="-90488" algn="l" defTabSz="914949" rtl="0" eaLnBrk="1" fontAlgn="auto" latinLnBrk="0" hangingPunct="1">
              <a:lnSpc>
                <a:spcPct val="110000"/>
              </a:lnSpc>
              <a:spcBef>
                <a:spcPts val="0"/>
              </a:spcBef>
              <a:spcAft>
                <a:spcPts val="0"/>
              </a:spcAft>
              <a:buClr>
                <a:srgbClr val="2E75B6"/>
              </a:buClr>
              <a:buSzTx/>
              <a:buFont typeface="Arial" panose="020B0604020202020204" pitchFamily="34" charset="0"/>
              <a:buNone/>
              <a:tabLst/>
              <a:defRPr/>
            </a:pPr>
            <a:r>
              <a:rPr kumimoji="0" lang="en-US" altLang="ja-JP" sz="1300" b="0" i="0" u="none" strike="noStrike" kern="1200" cap="none" spc="0" normalizeH="0" baseline="0" noProof="0" dirty="0">
                <a:ln>
                  <a:noFill/>
                </a:ln>
                <a:solidFill>
                  <a:prstClr val="black"/>
                </a:solidFill>
                <a:effectLst/>
                <a:uLnTx/>
                <a:uFillTx/>
                <a:latin typeface="Meiryo UI"/>
                <a:ea typeface="Meiryo UI"/>
                <a:cs typeface="+mn-cs"/>
              </a:rPr>
              <a:t>※</a:t>
            </a:r>
            <a:r>
              <a:rPr kumimoji="0" lang="ja-JP" altLang="en-US" sz="1300" b="0" i="0" u="none" strike="noStrike" kern="1200" cap="none" spc="0" normalizeH="0" baseline="0" noProof="0" dirty="0">
                <a:ln>
                  <a:noFill/>
                </a:ln>
                <a:solidFill>
                  <a:prstClr val="black"/>
                </a:solidFill>
                <a:effectLst/>
                <a:uLnTx/>
                <a:uFillTx/>
                <a:latin typeface="Meiryo UI"/>
                <a:ea typeface="Meiryo UI"/>
                <a:cs typeface="+mn-cs"/>
              </a:rPr>
              <a:t>大阪・関西万博に関連して１年を超えて建築される仮設建築物について、あらかじめ区域計画に公益上やむを得ないものとして位置付けることにより、特定行政庁が「公益上やむを得ない」ものとして取り扱うことになりうる特例。</a:t>
            </a:r>
          </a:p>
          <a:p>
            <a:pPr marL="0" marR="0" lvl="0" indent="0" algn="l" defTabSz="914400" rtl="0" eaLnBrk="1" fontAlgn="auto" latinLnBrk="0" hangingPunct="1">
              <a:lnSpc>
                <a:spcPct val="110000"/>
              </a:lnSpc>
              <a:spcBef>
                <a:spcPts val="450"/>
              </a:spcBef>
              <a:spcAft>
                <a:spcPts val="0"/>
              </a:spcAft>
              <a:buClr>
                <a:srgbClr val="2E75B6"/>
              </a:buClr>
              <a:buSzTx/>
              <a:buFont typeface="Arial" panose="020B0604020202020204" pitchFamily="34" charset="0"/>
              <a:buNone/>
              <a:tabLst/>
              <a:defRPr/>
            </a:pPr>
            <a:endParaRPr kumimoji="1" lang="en-US" altLang="zh-CN" sz="14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8" name="コンテンツ プレースホルダー 4">
            <a:extLst>
              <a:ext uri="{FF2B5EF4-FFF2-40B4-BE49-F238E27FC236}">
                <a16:creationId xmlns:a16="http://schemas.microsoft.com/office/drawing/2014/main" id="{6D9AE8FC-D649-4A06-89CB-A224CC20A1F2}"/>
              </a:ext>
            </a:extLst>
          </p:cNvPr>
          <p:cNvSpPr txBox="1">
            <a:spLocks/>
          </p:cNvSpPr>
          <p:nvPr/>
        </p:nvSpPr>
        <p:spPr>
          <a:xfrm>
            <a:off x="128355" y="5456769"/>
            <a:ext cx="4434168" cy="325259"/>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ja-JP" altLang="en-US" sz="16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aphicFrame>
        <p:nvGraphicFramePr>
          <p:cNvPr id="19" name="コンテンツ プレースホルダー 4">
            <a:extLst>
              <a:ext uri="{FF2B5EF4-FFF2-40B4-BE49-F238E27FC236}">
                <a16:creationId xmlns:a16="http://schemas.microsoft.com/office/drawing/2014/main" id="{B50D40CE-71EB-4DBC-B653-CF57962EABD3}"/>
              </a:ext>
            </a:extLst>
          </p:cNvPr>
          <p:cNvGraphicFramePr>
            <a:graphicFrameLocks/>
          </p:cNvGraphicFramePr>
          <p:nvPr/>
        </p:nvGraphicFramePr>
        <p:xfrm>
          <a:off x="124999" y="5704257"/>
          <a:ext cx="4608000" cy="1092930"/>
        </p:xfrm>
        <a:graphic>
          <a:graphicData uri="http://schemas.openxmlformats.org/drawingml/2006/table">
            <a:tbl>
              <a:tblPr firstRow="1" bandRow="1"/>
              <a:tblGrid>
                <a:gridCol w="184320">
                  <a:extLst>
                    <a:ext uri="{9D8B030D-6E8A-4147-A177-3AD203B41FA5}">
                      <a16:colId xmlns:a16="http://schemas.microsoft.com/office/drawing/2014/main" val="868536994"/>
                    </a:ext>
                  </a:extLst>
                </a:gridCol>
                <a:gridCol w="184320">
                  <a:extLst>
                    <a:ext uri="{9D8B030D-6E8A-4147-A177-3AD203B41FA5}">
                      <a16:colId xmlns:a16="http://schemas.microsoft.com/office/drawing/2014/main" val="2891570258"/>
                    </a:ext>
                  </a:extLst>
                </a:gridCol>
                <a:gridCol w="184320">
                  <a:extLst>
                    <a:ext uri="{9D8B030D-6E8A-4147-A177-3AD203B41FA5}">
                      <a16:colId xmlns:a16="http://schemas.microsoft.com/office/drawing/2014/main" val="1364367816"/>
                    </a:ext>
                  </a:extLst>
                </a:gridCol>
                <a:gridCol w="184320">
                  <a:extLst>
                    <a:ext uri="{9D8B030D-6E8A-4147-A177-3AD203B41FA5}">
                      <a16:colId xmlns:a16="http://schemas.microsoft.com/office/drawing/2014/main" val="1570246462"/>
                    </a:ext>
                  </a:extLst>
                </a:gridCol>
                <a:gridCol w="184320">
                  <a:extLst>
                    <a:ext uri="{9D8B030D-6E8A-4147-A177-3AD203B41FA5}">
                      <a16:colId xmlns:a16="http://schemas.microsoft.com/office/drawing/2014/main" val="479074482"/>
                    </a:ext>
                  </a:extLst>
                </a:gridCol>
                <a:gridCol w="184320">
                  <a:extLst>
                    <a:ext uri="{9D8B030D-6E8A-4147-A177-3AD203B41FA5}">
                      <a16:colId xmlns:a16="http://schemas.microsoft.com/office/drawing/2014/main" val="3391550523"/>
                    </a:ext>
                  </a:extLst>
                </a:gridCol>
                <a:gridCol w="184320">
                  <a:extLst>
                    <a:ext uri="{9D8B030D-6E8A-4147-A177-3AD203B41FA5}">
                      <a16:colId xmlns:a16="http://schemas.microsoft.com/office/drawing/2014/main" val="2040190446"/>
                    </a:ext>
                  </a:extLst>
                </a:gridCol>
                <a:gridCol w="184320">
                  <a:extLst>
                    <a:ext uri="{9D8B030D-6E8A-4147-A177-3AD203B41FA5}">
                      <a16:colId xmlns:a16="http://schemas.microsoft.com/office/drawing/2014/main" val="2904342785"/>
                    </a:ext>
                  </a:extLst>
                </a:gridCol>
                <a:gridCol w="184320">
                  <a:extLst>
                    <a:ext uri="{9D8B030D-6E8A-4147-A177-3AD203B41FA5}">
                      <a16:colId xmlns:a16="http://schemas.microsoft.com/office/drawing/2014/main" val="236282474"/>
                    </a:ext>
                  </a:extLst>
                </a:gridCol>
                <a:gridCol w="184320">
                  <a:extLst>
                    <a:ext uri="{9D8B030D-6E8A-4147-A177-3AD203B41FA5}">
                      <a16:colId xmlns:a16="http://schemas.microsoft.com/office/drawing/2014/main" val="875213103"/>
                    </a:ext>
                  </a:extLst>
                </a:gridCol>
                <a:gridCol w="184320">
                  <a:extLst>
                    <a:ext uri="{9D8B030D-6E8A-4147-A177-3AD203B41FA5}">
                      <a16:colId xmlns:a16="http://schemas.microsoft.com/office/drawing/2014/main" val="373823623"/>
                    </a:ext>
                  </a:extLst>
                </a:gridCol>
                <a:gridCol w="184320">
                  <a:extLst>
                    <a:ext uri="{9D8B030D-6E8A-4147-A177-3AD203B41FA5}">
                      <a16:colId xmlns:a16="http://schemas.microsoft.com/office/drawing/2014/main" val="783081011"/>
                    </a:ext>
                  </a:extLst>
                </a:gridCol>
                <a:gridCol w="184320">
                  <a:extLst>
                    <a:ext uri="{9D8B030D-6E8A-4147-A177-3AD203B41FA5}">
                      <a16:colId xmlns:a16="http://schemas.microsoft.com/office/drawing/2014/main" val="2173990577"/>
                    </a:ext>
                  </a:extLst>
                </a:gridCol>
                <a:gridCol w="184320">
                  <a:extLst>
                    <a:ext uri="{9D8B030D-6E8A-4147-A177-3AD203B41FA5}">
                      <a16:colId xmlns:a16="http://schemas.microsoft.com/office/drawing/2014/main" val="3527848090"/>
                    </a:ext>
                  </a:extLst>
                </a:gridCol>
                <a:gridCol w="184320">
                  <a:extLst>
                    <a:ext uri="{9D8B030D-6E8A-4147-A177-3AD203B41FA5}">
                      <a16:colId xmlns:a16="http://schemas.microsoft.com/office/drawing/2014/main" val="4078090972"/>
                    </a:ext>
                  </a:extLst>
                </a:gridCol>
                <a:gridCol w="184320">
                  <a:extLst>
                    <a:ext uri="{9D8B030D-6E8A-4147-A177-3AD203B41FA5}">
                      <a16:colId xmlns:a16="http://schemas.microsoft.com/office/drawing/2014/main" val="2695610726"/>
                    </a:ext>
                  </a:extLst>
                </a:gridCol>
                <a:gridCol w="184320">
                  <a:extLst>
                    <a:ext uri="{9D8B030D-6E8A-4147-A177-3AD203B41FA5}">
                      <a16:colId xmlns:a16="http://schemas.microsoft.com/office/drawing/2014/main" val="3325236905"/>
                    </a:ext>
                  </a:extLst>
                </a:gridCol>
                <a:gridCol w="184320">
                  <a:extLst>
                    <a:ext uri="{9D8B030D-6E8A-4147-A177-3AD203B41FA5}">
                      <a16:colId xmlns:a16="http://schemas.microsoft.com/office/drawing/2014/main" val="2441712990"/>
                    </a:ext>
                  </a:extLst>
                </a:gridCol>
                <a:gridCol w="184320">
                  <a:extLst>
                    <a:ext uri="{9D8B030D-6E8A-4147-A177-3AD203B41FA5}">
                      <a16:colId xmlns:a16="http://schemas.microsoft.com/office/drawing/2014/main" val="267312139"/>
                    </a:ext>
                  </a:extLst>
                </a:gridCol>
                <a:gridCol w="184320">
                  <a:extLst>
                    <a:ext uri="{9D8B030D-6E8A-4147-A177-3AD203B41FA5}">
                      <a16:colId xmlns:a16="http://schemas.microsoft.com/office/drawing/2014/main" val="3866509649"/>
                    </a:ext>
                  </a:extLst>
                </a:gridCol>
                <a:gridCol w="184320">
                  <a:extLst>
                    <a:ext uri="{9D8B030D-6E8A-4147-A177-3AD203B41FA5}">
                      <a16:colId xmlns:a16="http://schemas.microsoft.com/office/drawing/2014/main" val="2047729534"/>
                    </a:ext>
                  </a:extLst>
                </a:gridCol>
                <a:gridCol w="184320">
                  <a:extLst>
                    <a:ext uri="{9D8B030D-6E8A-4147-A177-3AD203B41FA5}">
                      <a16:colId xmlns:a16="http://schemas.microsoft.com/office/drawing/2014/main" val="3144927165"/>
                    </a:ext>
                  </a:extLst>
                </a:gridCol>
                <a:gridCol w="184320">
                  <a:extLst>
                    <a:ext uri="{9D8B030D-6E8A-4147-A177-3AD203B41FA5}">
                      <a16:colId xmlns:a16="http://schemas.microsoft.com/office/drawing/2014/main" val="522076182"/>
                    </a:ext>
                  </a:extLst>
                </a:gridCol>
                <a:gridCol w="184320">
                  <a:extLst>
                    <a:ext uri="{9D8B030D-6E8A-4147-A177-3AD203B41FA5}">
                      <a16:colId xmlns:a16="http://schemas.microsoft.com/office/drawing/2014/main" val="3269803155"/>
                    </a:ext>
                  </a:extLst>
                </a:gridCol>
                <a:gridCol w="184320">
                  <a:extLst>
                    <a:ext uri="{9D8B030D-6E8A-4147-A177-3AD203B41FA5}">
                      <a16:colId xmlns:a16="http://schemas.microsoft.com/office/drawing/2014/main" val="3579036566"/>
                    </a:ext>
                  </a:extLst>
                </a:gridCol>
              </a:tblGrid>
              <a:tr h="217495">
                <a:tc gridSpan="4">
                  <a:txBody>
                    <a:bodyPr/>
                    <a:lstStyle>
                      <a:lvl1pPr marL="0" algn="l" defTabSz="912114" rtl="0" eaLnBrk="1" latinLnBrk="0" hangingPunct="1">
                        <a:defRPr kumimoji="1" sz="1795" b="1" kern="1200">
                          <a:solidFill>
                            <a:schemeClr val="lt1"/>
                          </a:solidFill>
                          <a:latin typeface="Calibri" panose="020F0502020204030204"/>
                        </a:defRPr>
                      </a:lvl1pPr>
                      <a:lvl2pPr marL="456057" algn="l" defTabSz="912114" rtl="0" eaLnBrk="1" latinLnBrk="0" hangingPunct="1">
                        <a:defRPr kumimoji="1" sz="1795" b="1" kern="1200">
                          <a:solidFill>
                            <a:schemeClr val="lt1"/>
                          </a:solidFill>
                          <a:latin typeface="Calibri" panose="020F0502020204030204"/>
                        </a:defRPr>
                      </a:lvl2pPr>
                      <a:lvl3pPr marL="912114" algn="l" defTabSz="912114" rtl="0" eaLnBrk="1" latinLnBrk="0" hangingPunct="1">
                        <a:defRPr kumimoji="1" sz="1795" b="1" kern="1200">
                          <a:solidFill>
                            <a:schemeClr val="lt1"/>
                          </a:solidFill>
                          <a:latin typeface="Calibri" panose="020F0502020204030204"/>
                        </a:defRPr>
                      </a:lvl3pPr>
                      <a:lvl4pPr marL="1368171" algn="l" defTabSz="912114" rtl="0" eaLnBrk="1" latinLnBrk="0" hangingPunct="1">
                        <a:defRPr kumimoji="1" sz="1795" b="1" kern="1200">
                          <a:solidFill>
                            <a:schemeClr val="lt1"/>
                          </a:solidFill>
                          <a:latin typeface="Calibri" panose="020F0502020204030204"/>
                        </a:defRPr>
                      </a:lvl4pPr>
                      <a:lvl5pPr marL="1824228" algn="l" defTabSz="912114" rtl="0" eaLnBrk="1" latinLnBrk="0" hangingPunct="1">
                        <a:defRPr kumimoji="1" sz="1795" b="1" kern="1200">
                          <a:solidFill>
                            <a:schemeClr val="lt1"/>
                          </a:solidFill>
                          <a:latin typeface="Calibri" panose="020F0502020204030204"/>
                        </a:defRPr>
                      </a:lvl5pPr>
                      <a:lvl6pPr marL="2280285" algn="l" defTabSz="912114" rtl="0" eaLnBrk="1" latinLnBrk="0" hangingPunct="1">
                        <a:defRPr kumimoji="1" sz="1795" b="1" kern="1200">
                          <a:solidFill>
                            <a:schemeClr val="lt1"/>
                          </a:solidFill>
                          <a:latin typeface="Calibri" panose="020F0502020204030204"/>
                        </a:defRPr>
                      </a:lvl6pPr>
                      <a:lvl7pPr marL="2736342" algn="l" defTabSz="912114" rtl="0" eaLnBrk="1" latinLnBrk="0" hangingPunct="1">
                        <a:defRPr kumimoji="1" sz="1795" b="1" kern="1200">
                          <a:solidFill>
                            <a:schemeClr val="lt1"/>
                          </a:solidFill>
                          <a:latin typeface="Calibri" panose="020F0502020204030204"/>
                        </a:defRPr>
                      </a:lvl7pPr>
                      <a:lvl8pPr marL="3192399" algn="l" defTabSz="912114" rtl="0" eaLnBrk="1" latinLnBrk="0" hangingPunct="1">
                        <a:defRPr kumimoji="1" sz="1795" b="1" kern="1200">
                          <a:solidFill>
                            <a:schemeClr val="lt1"/>
                          </a:solidFill>
                          <a:latin typeface="Calibri" panose="020F0502020204030204"/>
                        </a:defRPr>
                      </a:lvl8pPr>
                      <a:lvl9pPr marL="3648456" algn="l" defTabSz="912114" rtl="0" eaLnBrk="1" latinLnBrk="0" hangingPunct="1">
                        <a:defRPr kumimoji="1" sz="1795" b="1" kern="1200">
                          <a:solidFill>
                            <a:schemeClr val="lt1"/>
                          </a:solidFill>
                          <a:latin typeface="Calibri" panose="020F0502020204030204"/>
                        </a:defRPr>
                      </a:lvl9pPr>
                    </a:lstStyle>
                    <a:p>
                      <a:pPr algn="ctr"/>
                      <a:r>
                        <a:rPr kumimoji="1" lang="en-US" altLang="ja-JP" sz="800" dirty="0">
                          <a:latin typeface="Meiryo UI" panose="020B0604030504040204" pitchFamily="50" charset="-128"/>
                          <a:ea typeface="Meiryo UI" panose="020B0604030504040204" pitchFamily="50" charset="-128"/>
                        </a:rPr>
                        <a:t>2023</a:t>
                      </a:r>
                      <a:r>
                        <a:rPr kumimoji="1" lang="ja-JP" altLang="en-US" sz="800" dirty="0">
                          <a:latin typeface="Meiryo UI" panose="020B0604030504040204" pitchFamily="50" charset="-128"/>
                          <a:ea typeface="Meiryo UI" panose="020B0604030504040204" pitchFamily="50" charset="-128"/>
                        </a:rPr>
                        <a:t>年度</a:t>
                      </a:r>
                      <a:endParaRPr kumimoji="1" lang="ja-JP" altLang="en-US" sz="600" dirty="0">
                        <a:latin typeface="Meiryo UI" panose="020B0604030504040204" pitchFamily="50" charset="-128"/>
                        <a:ea typeface="Meiryo UI" panose="020B0604030504040204" pitchFamily="50" charset="-128"/>
                      </a:endParaRP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A5A5"/>
                    </a:solidFill>
                  </a:tcPr>
                </a:tc>
                <a:tc hMerge="1">
                  <a:txBody>
                    <a:bodyPr/>
                    <a:lstStyle/>
                    <a:p>
                      <a:endParaRPr kumimoji="1" lang="ja-JP" altLang="en-US" sz="7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7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700" dirty="0">
                        <a:latin typeface="Meiryo UI" panose="020B0604030504040204" pitchFamily="50" charset="-128"/>
                        <a:ea typeface="Meiryo UI" panose="020B0604030504040204" pitchFamily="50" charset="-128"/>
                      </a:endParaRPr>
                    </a:p>
                  </a:txBody>
                  <a:tcPr/>
                </a:tc>
                <a:tc gridSpan="12">
                  <a:txBody>
                    <a:bodyPr/>
                    <a:lstStyle>
                      <a:lvl1pPr marL="0" algn="l" defTabSz="912114" rtl="0" eaLnBrk="1" latinLnBrk="0" hangingPunct="1">
                        <a:defRPr kumimoji="1" sz="1795" b="1" kern="1200">
                          <a:solidFill>
                            <a:schemeClr val="lt1"/>
                          </a:solidFill>
                          <a:latin typeface="Calibri" panose="020F0502020204030204"/>
                        </a:defRPr>
                      </a:lvl1pPr>
                      <a:lvl2pPr marL="456057" algn="l" defTabSz="912114" rtl="0" eaLnBrk="1" latinLnBrk="0" hangingPunct="1">
                        <a:defRPr kumimoji="1" sz="1795" b="1" kern="1200">
                          <a:solidFill>
                            <a:schemeClr val="lt1"/>
                          </a:solidFill>
                          <a:latin typeface="Calibri" panose="020F0502020204030204"/>
                        </a:defRPr>
                      </a:lvl2pPr>
                      <a:lvl3pPr marL="912114" algn="l" defTabSz="912114" rtl="0" eaLnBrk="1" latinLnBrk="0" hangingPunct="1">
                        <a:defRPr kumimoji="1" sz="1795" b="1" kern="1200">
                          <a:solidFill>
                            <a:schemeClr val="lt1"/>
                          </a:solidFill>
                          <a:latin typeface="Calibri" panose="020F0502020204030204"/>
                        </a:defRPr>
                      </a:lvl3pPr>
                      <a:lvl4pPr marL="1368171" algn="l" defTabSz="912114" rtl="0" eaLnBrk="1" latinLnBrk="0" hangingPunct="1">
                        <a:defRPr kumimoji="1" sz="1795" b="1" kern="1200">
                          <a:solidFill>
                            <a:schemeClr val="lt1"/>
                          </a:solidFill>
                          <a:latin typeface="Calibri" panose="020F0502020204030204"/>
                        </a:defRPr>
                      </a:lvl4pPr>
                      <a:lvl5pPr marL="1824228" algn="l" defTabSz="912114" rtl="0" eaLnBrk="1" latinLnBrk="0" hangingPunct="1">
                        <a:defRPr kumimoji="1" sz="1795" b="1" kern="1200">
                          <a:solidFill>
                            <a:schemeClr val="lt1"/>
                          </a:solidFill>
                          <a:latin typeface="Calibri" panose="020F0502020204030204"/>
                        </a:defRPr>
                      </a:lvl5pPr>
                      <a:lvl6pPr marL="2280285" algn="l" defTabSz="912114" rtl="0" eaLnBrk="1" latinLnBrk="0" hangingPunct="1">
                        <a:defRPr kumimoji="1" sz="1795" b="1" kern="1200">
                          <a:solidFill>
                            <a:schemeClr val="lt1"/>
                          </a:solidFill>
                          <a:latin typeface="Calibri" panose="020F0502020204030204"/>
                        </a:defRPr>
                      </a:lvl6pPr>
                      <a:lvl7pPr marL="2736342" algn="l" defTabSz="912114" rtl="0" eaLnBrk="1" latinLnBrk="0" hangingPunct="1">
                        <a:defRPr kumimoji="1" sz="1795" b="1" kern="1200">
                          <a:solidFill>
                            <a:schemeClr val="lt1"/>
                          </a:solidFill>
                          <a:latin typeface="Calibri" panose="020F0502020204030204"/>
                        </a:defRPr>
                      </a:lvl7pPr>
                      <a:lvl8pPr marL="3192399" algn="l" defTabSz="912114" rtl="0" eaLnBrk="1" latinLnBrk="0" hangingPunct="1">
                        <a:defRPr kumimoji="1" sz="1795" b="1" kern="1200">
                          <a:solidFill>
                            <a:schemeClr val="lt1"/>
                          </a:solidFill>
                          <a:latin typeface="Calibri" panose="020F0502020204030204"/>
                        </a:defRPr>
                      </a:lvl8pPr>
                      <a:lvl9pPr marL="3648456" algn="l" defTabSz="912114" rtl="0" eaLnBrk="1" latinLnBrk="0" hangingPunct="1">
                        <a:defRPr kumimoji="1" sz="1795" b="1" kern="1200">
                          <a:solidFill>
                            <a:schemeClr val="lt1"/>
                          </a:solidFill>
                          <a:latin typeface="Calibri" panose="020F0502020204030204"/>
                        </a:defRPr>
                      </a:lvl9pPr>
                    </a:lstStyle>
                    <a:p>
                      <a:pPr algn="ctr"/>
                      <a:r>
                        <a:rPr kumimoji="1" lang="en-US" altLang="ja-JP" sz="800" dirty="0">
                          <a:latin typeface="Meiryo UI" panose="020B0604030504040204" pitchFamily="50" charset="-128"/>
                          <a:ea typeface="Meiryo UI" panose="020B0604030504040204" pitchFamily="50" charset="-128"/>
                        </a:rPr>
                        <a:t>2024</a:t>
                      </a:r>
                      <a:r>
                        <a:rPr kumimoji="1" lang="ja-JP" altLang="en-US" sz="800" dirty="0">
                          <a:latin typeface="Meiryo UI" panose="020B0604030504040204" pitchFamily="50" charset="-128"/>
                          <a:ea typeface="Meiryo UI" panose="020B0604030504040204" pitchFamily="50" charset="-128"/>
                        </a:rPr>
                        <a:t>年度</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A5A5"/>
                    </a:solidFill>
                  </a:tcPr>
                </a:tc>
                <a:tc hMerge="1">
                  <a:txBody>
                    <a:bodyPr/>
                    <a:lstStyle/>
                    <a:p>
                      <a:endParaRPr kumimoji="1" lang="ja-JP" altLang="en-US" sz="7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7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7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7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7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7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7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7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7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7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700" dirty="0">
                        <a:latin typeface="Meiryo UI" panose="020B0604030504040204" pitchFamily="50" charset="-128"/>
                        <a:ea typeface="Meiryo UI" panose="020B0604030504040204" pitchFamily="50" charset="-128"/>
                      </a:endParaRPr>
                    </a:p>
                  </a:txBody>
                  <a:tcPr/>
                </a:tc>
                <a:tc gridSpan="9">
                  <a:txBody>
                    <a:bodyPr/>
                    <a:lstStyle>
                      <a:lvl1pPr marL="0" algn="l" defTabSz="912114" rtl="0" eaLnBrk="1" latinLnBrk="0" hangingPunct="1">
                        <a:defRPr kumimoji="1" sz="1795" b="1" kern="1200">
                          <a:solidFill>
                            <a:schemeClr val="lt1"/>
                          </a:solidFill>
                          <a:latin typeface="Calibri" panose="020F0502020204030204"/>
                        </a:defRPr>
                      </a:lvl1pPr>
                      <a:lvl2pPr marL="456057" algn="l" defTabSz="912114" rtl="0" eaLnBrk="1" latinLnBrk="0" hangingPunct="1">
                        <a:defRPr kumimoji="1" sz="1795" b="1" kern="1200">
                          <a:solidFill>
                            <a:schemeClr val="lt1"/>
                          </a:solidFill>
                          <a:latin typeface="Calibri" panose="020F0502020204030204"/>
                        </a:defRPr>
                      </a:lvl2pPr>
                      <a:lvl3pPr marL="912114" algn="l" defTabSz="912114" rtl="0" eaLnBrk="1" latinLnBrk="0" hangingPunct="1">
                        <a:defRPr kumimoji="1" sz="1795" b="1" kern="1200">
                          <a:solidFill>
                            <a:schemeClr val="lt1"/>
                          </a:solidFill>
                          <a:latin typeface="Calibri" panose="020F0502020204030204"/>
                        </a:defRPr>
                      </a:lvl3pPr>
                      <a:lvl4pPr marL="1368171" algn="l" defTabSz="912114" rtl="0" eaLnBrk="1" latinLnBrk="0" hangingPunct="1">
                        <a:defRPr kumimoji="1" sz="1795" b="1" kern="1200">
                          <a:solidFill>
                            <a:schemeClr val="lt1"/>
                          </a:solidFill>
                          <a:latin typeface="Calibri" panose="020F0502020204030204"/>
                        </a:defRPr>
                      </a:lvl4pPr>
                      <a:lvl5pPr marL="1824228" algn="l" defTabSz="912114" rtl="0" eaLnBrk="1" latinLnBrk="0" hangingPunct="1">
                        <a:defRPr kumimoji="1" sz="1795" b="1" kern="1200">
                          <a:solidFill>
                            <a:schemeClr val="lt1"/>
                          </a:solidFill>
                          <a:latin typeface="Calibri" panose="020F0502020204030204"/>
                        </a:defRPr>
                      </a:lvl5pPr>
                      <a:lvl6pPr marL="2280285" algn="l" defTabSz="912114" rtl="0" eaLnBrk="1" latinLnBrk="0" hangingPunct="1">
                        <a:defRPr kumimoji="1" sz="1795" b="1" kern="1200">
                          <a:solidFill>
                            <a:schemeClr val="lt1"/>
                          </a:solidFill>
                          <a:latin typeface="Calibri" panose="020F0502020204030204"/>
                        </a:defRPr>
                      </a:lvl6pPr>
                      <a:lvl7pPr marL="2736342" algn="l" defTabSz="912114" rtl="0" eaLnBrk="1" latinLnBrk="0" hangingPunct="1">
                        <a:defRPr kumimoji="1" sz="1795" b="1" kern="1200">
                          <a:solidFill>
                            <a:schemeClr val="lt1"/>
                          </a:solidFill>
                          <a:latin typeface="Calibri" panose="020F0502020204030204"/>
                        </a:defRPr>
                      </a:lvl7pPr>
                      <a:lvl8pPr marL="3192399" algn="l" defTabSz="912114" rtl="0" eaLnBrk="1" latinLnBrk="0" hangingPunct="1">
                        <a:defRPr kumimoji="1" sz="1795" b="1" kern="1200">
                          <a:solidFill>
                            <a:schemeClr val="lt1"/>
                          </a:solidFill>
                          <a:latin typeface="Calibri" panose="020F0502020204030204"/>
                        </a:defRPr>
                      </a:lvl8pPr>
                      <a:lvl9pPr marL="3648456" algn="l" defTabSz="912114" rtl="0" eaLnBrk="1" latinLnBrk="0" hangingPunct="1">
                        <a:defRPr kumimoji="1" sz="1795" b="1" kern="1200">
                          <a:solidFill>
                            <a:schemeClr val="lt1"/>
                          </a:solidFill>
                          <a:latin typeface="Calibri" panose="020F0502020204030204"/>
                        </a:defRPr>
                      </a:lvl9pPr>
                    </a:lstStyle>
                    <a:p>
                      <a:pPr algn="ctr"/>
                      <a:r>
                        <a:rPr kumimoji="1" lang="en-US" altLang="ja-JP" sz="800" dirty="0">
                          <a:latin typeface="Meiryo UI" panose="020B0604030504040204" pitchFamily="50" charset="-128"/>
                          <a:ea typeface="Meiryo UI" panose="020B0604030504040204" pitchFamily="50" charset="-128"/>
                        </a:rPr>
                        <a:t>2025</a:t>
                      </a:r>
                      <a:r>
                        <a:rPr kumimoji="1" lang="ja-JP" altLang="en-US" sz="800" dirty="0">
                          <a:latin typeface="Meiryo UI" panose="020B0604030504040204" pitchFamily="50" charset="-128"/>
                          <a:ea typeface="Meiryo UI" panose="020B0604030504040204" pitchFamily="50" charset="-128"/>
                        </a:rPr>
                        <a:t>年度</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A5A5"/>
                    </a:solidFill>
                  </a:tcPr>
                </a:tc>
                <a:tc hMerge="1">
                  <a:txBody>
                    <a:bodyPr/>
                    <a:lstStyle/>
                    <a:p>
                      <a:endParaRPr kumimoji="1" lang="ja-JP" altLang="en-US" sz="7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7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7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7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7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7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7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7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647630409"/>
                  </a:ext>
                </a:extLst>
              </a:tr>
              <a:tr h="875435">
                <a:tc>
                  <a:txBody>
                    <a:bodyPr/>
                    <a:lstStyle>
                      <a:lvl1pPr marL="0" algn="l" defTabSz="912114" rtl="0" eaLnBrk="1" latinLnBrk="0" hangingPunct="1">
                        <a:defRPr kumimoji="1" sz="1795" kern="1200">
                          <a:solidFill>
                            <a:schemeClr val="dk1"/>
                          </a:solidFill>
                          <a:latin typeface="Calibri" panose="020F0502020204030204"/>
                        </a:defRPr>
                      </a:lvl1pPr>
                      <a:lvl2pPr marL="456057" algn="l" defTabSz="912114" rtl="0" eaLnBrk="1" latinLnBrk="0" hangingPunct="1">
                        <a:defRPr kumimoji="1" sz="1795" kern="1200">
                          <a:solidFill>
                            <a:schemeClr val="dk1"/>
                          </a:solidFill>
                          <a:latin typeface="Calibri" panose="020F0502020204030204"/>
                        </a:defRPr>
                      </a:lvl2pPr>
                      <a:lvl3pPr marL="912114" algn="l" defTabSz="912114" rtl="0" eaLnBrk="1" latinLnBrk="0" hangingPunct="1">
                        <a:defRPr kumimoji="1" sz="1795" kern="1200">
                          <a:solidFill>
                            <a:schemeClr val="dk1"/>
                          </a:solidFill>
                          <a:latin typeface="Calibri" panose="020F0502020204030204"/>
                        </a:defRPr>
                      </a:lvl3pPr>
                      <a:lvl4pPr marL="1368171" algn="l" defTabSz="912114" rtl="0" eaLnBrk="1" latinLnBrk="0" hangingPunct="1">
                        <a:defRPr kumimoji="1" sz="1795" kern="1200">
                          <a:solidFill>
                            <a:schemeClr val="dk1"/>
                          </a:solidFill>
                          <a:latin typeface="Calibri" panose="020F0502020204030204"/>
                        </a:defRPr>
                      </a:lvl4pPr>
                      <a:lvl5pPr marL="1824228" algn="l" defTabSz="912114" rtl="0" eaLnBrk="1" latinLnBrk="0" hangingPunct="1">
                        <a:defRPr kumimoji="1" sz="1795" kern="1200">
                          <a:solidFill>
                            <a:schemeClr val="dk1"/>
                          </a:solidFill>
                          <a:latin typeface="Calibri" panose="020F0502020204030204"/>
                        </a:defRPr>
                      </a:lvl5pPr>
                      <a:lvl6pPr marL="2280285" algn="l" defTabSz="912114" rtl="0" eaLnBrk="1" latinLnBrk="0" hangingPunct="1">
                        <a:defRPr kumimoji="1" sz="1795" kern="1200">
                          <a:solidFill>
                            <a:schemeClr val="dk1"/>
                          </a:solidFill>
                          <a:latin typeface="Calibri" panose="020F0502020204030204"/>
                        </a:defRPr>
                      </a:lvl6pPr>
                      <a:lvl7pPr marL="2736342" algn="l" defTabSz="912114" rtl="0" eaLnBrk="1" latinLnBrk="0" hangingPunct="1">
                        <a:defRPr kumimoji="1" sz="1795" kern="1200">
                          <a:solidFill>
                            <a:schemeClr val="dk1"/>
                          </a:solidFill>
                          <a:latin typeface="Calibri" panose="020F0502020204030204"/>
                        </a:defRPr>
                      </a:lvl7pPr>
                      <a:lvl8pPr marL="3192399" algn="l" defTabSz="912114" rtl="0" eaLnBrk="1" latinLnBrk="0" hangingPunct="1">
                        <a:defRPr kumimoji="1" sz="1795" kern="1200">
                          <a:solidFill>
                            <a:schemeClr val="dk1"/>
                          </a:solidFill>
                          <a:latin typeface="Calibri" panose="020F0502020204030204"/>
                        </a:defRPr>
                      </a:lvl8pPr>
                      <a:lvl9pPr marL="3648456" algn="l" defTabSz="912114" rtl="0" eaLnBrk="1" latinLnBrk="0" hangingPunct="1">
                        <a:defRPr kumimoji="1" sz="1795"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2114" rtl="0" eaLnBrk="1" latinLnBrk="0" hangingPunct="1">
                        <a:defRPr kumimoji="1" sz="1795" kern="1200">
                          <a:solidFill>
                            <a:schemeClr val="dk1"/>
                          </a:solidFill>
                          <a:latin typeface="Calibri" panose="020F0502020204030204"/>
                        </a:defRPr>
                      </a:lvl1pPr>
                      <a:lvl2pPr marL="456057" algn="l" defTabSz="912114" rtl="0" eaLnBrk="1" latinLnBrk="0" hangingPunct="1">
                        <a:defRPr kumimoji="1" sz="1795" kern="1200">
                          <a:solidFill>
                            <a:schemeClr val="dk1"/>
                          </a:solidFill>
                          <a:latin typeface="Calibri" panose="020F0502020204030204"/>
                        </a:defRPr>
                      </a:lvl2pPr>
                      <a:lvl3pPr marL="912114" algn="l" defTabSz="912114" rtl="0" eaLnBrk="1" latinLnBrk="0" hangingPunct="1">
                        <a:defRPr kumimoji="1" sz="1795" kern="1200">
                          <a:solidFill>
                            <a:schemeClr val="dk1"/>
                          </a:solidFill>
                          <a:latin typeface="Calibri" panose="020F0502020204030204"/>
                        </a:defRPr>
                      </a:lvl3pPr>
                      <a:lvl4pPr marL="1368171" algn="l" defTabSz="912114" rtl="0" eaLnBrk="1" latinLnBrk="0" hangingPunct="1">
                        <a:defRPr kumimoji="1" sz="1795" kern="1200">
                          <a:solidFill>
                            <a:schemeClr val="dk1"/>
                          </a:solidFill>
                          <a:latin typeface="Calibri" panose="020F0502020204030204"/>
                        </a:defRPr>
                      </a:lvl4pPr>
                      <a:lvl5pPr marL="1824228" algn="l" defTabSz="912114" rtl="0" eaLnBrk="1" latinLnBrk="0" hangingPunct="1">
                        <a:defRPr kumimoji="1" sz="1795" kern="1200">
                          <a:solidFill>
                            <a:schemeClr val="dk1"/>
                          </a:solidFill>
                          <a:latin typeface="Calibri" panose="020F0502020204030204"/>
                        </a:defRPr>
                      </a:lvl5pPr>
                      <a:lvl6pPr marL="2280285" algn="l" defTabSz="912114" rtl="0" eaLnBrk="1" latinLnBrk="0" hangingPunct="1">
                        <a:defRPr kumimoji="1" sz="1795" kern="1200">
                          <a:solidFill>
                            <a:schemeClr val="dk1"/>
                          </a:solidFill>
                          <a:latin typeface="Calibri" panose="020F0502020204030204"/>
                        </a:defRPr>
                      </a:lvl6pPr>
                      <a:lvl7pPr marL="2736342" algn="l" defTabSz="912114" rtl="0" eaLnBrk="1" latinLnBrk="0" hangingPunct="1">
                        <a:defRPr kumimoji="1" sz="1795" kern="1200">
                          <a:solidFill>
                            <a:schemeClr val="dk1"/>
                          </a:solidFill>
                          <a:latin typeface="Calibri" panose="020F0502020204030204"/>
                        </a:defRPr>
                      </a:lvl7pPr>
                      <a:lvl8pPr marL="3192399" algn="l" defTabSz="912114" rtl="0" eaLnBrk="1" latinLnBrk="0" hangingPunct="1">
                        <a:defRPr kumimoji="1" sz="1795" kern="1200">
                          <a:solidFill>
                            <a:schemeClr val="dk1"/>
                          </a:solidFill>
                          <a:latin typeface="Calibri" panose="020F0502020204030204"/>
                        </a:defRPr>
                      </a:lvl8pPr>
                      <a:lvl9pPr marL="3648456" algn="l" defTabSz="912114" rtl="0" eaLnBrk="1" latinLnBrk="0" hangingPunct="1">
                        <a:defRPr kumimoji="1" sz="1795"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2114" rtl="0" eaLnBrk="1" latinLnBrk="0" hangingPunct="1">
                        <a:defRPr kumimoji="1" sz="1795" kern="1200">
                          <a:solidFill>
                            <a:schemeClr val="dk1"/>
                          </a:solidFill>
                          <a:latin typeface="Calibri" panose="020F0502020204030204"/>
                        </a:defRPr>
                      </a:lvl1pPr>
                      <a:lvl2pPr marL="456057" algn="l" defTabSz="912114" rtl="0" eaLnBrk="1" latinLnBrk="0" hangingPunct="1">
                        <a:defRPr kumimoji="1" sz="1795" kern="1200">
                          <a:solidFill>
                            <a:schemeClr val="dk1"/>
                          </a:solidFill>
                          <a:latin typeface="Calibri" panose="020F0502020204030204"/>
                        </a:defRPr>
                      </a:lvl2pPr>
                      <a:lvl3pPr marL="912114" algn="l" defTabSz="912114" rtl="0" eaLnBrk="1" latinLnBrk="0" hangingPunct="1">
                        <a:defRPr kumimoji="1" sz="1795" kern="1200">
                          <a:solidFill>
                            <a:schemeClr val="dk1"/>
                          </a:solidFill>
                          <a:latin typeface="Calibri" panose="020F0502020204030204"/>
                        </a:defRPr>
                      </a:lvl3pPr>
                      <a:lvl4pPr marL="1368171" algn="l" defTabSz="912114" rtl="0" eaLnBrk="1" latinLnBrk="0" hangingPunct="1">
                        <a:defRPr kumimoji="1" sz="1795" kern="1200">
                          <a:solidFill>
                            <a:schemeClr val="dk1"/>
                          </a:solidFill>
                          <a:latin typeface="Calibri" panose="020F0502020204030204"/>
                        </a:defRPr>
                      </a:lvl4pPr>
                      <a:lvl5pPr marL="1824228" algn="l" defTabSz="912114" rtl="0" eaLnBrk="1" latinLnBrk="0" hangingPunct="1">
                        <a:defRPr kumimoji="1" sz="1795" kern="1200">
                          <a:solidFill>
                            <a:schemeClr val="dk1"/>
                          </a:solidFill>
                          <a:latin typeface="Calibri" panose="020F0502020204030204"/>
                        </a:defRPr>
                      </a:lvl5pPr>
                      <a:lvl6pPr marL="2280285" algn="l" defTabSz="912114" rtl="0" eaLnBrk="1" latinLnBrk="0" hangingPunct="1">
                        <a:defRPr kumimoji="1" sz="1795" kern="1200">
                          <a:solidFill>
                            <a:schemeClr val="dk1"/>
                          </a:solidFill>
                          <a:latin typeface="Calibri" panose="020F0502020204030204"/>
                        </a:defRPr>
                      </a:lvl6pPr>
                      <a:lvl7pPr marL="2736342" algn="l" defTabSz="912114" rtl="0" eaLnBrk="1" latinLnBrk="0" hangingPunct="1">
                        <a:defRPr kumimoji="1" sz="1795" kern="1200">
                          <a:solidFill>
                            <a:schemeClr val="dk1"/>
                          </a:solidFill>
                          <a:latin typeface="Calibri" panose="020F0502020204030204"/>
                        </a:defRPr>
                      </a:lvl7pPr>
                      <a:lvl8pPr marL="3192399" algn="l" defTabSz="912114" rtl="0" eaLnBrk="1" latinLnBrk="0" hangingPunct="1">
                        <a:defRPr kumimoji="1" sz="1795" kern="1200">
                          <a:solidFill>
                            <a:schemeClr val="dk1"/>
                          </a:solidFill>
                          <a:latin typeface="Calibri" panose="020F0502020204030204"/>
                        </a:defRPr>
                      </a:lvl8pPr>
                      <a:lvl9pPr marL="3648456" algn="l" defTabSz="912114" rtl="0" eaLnBrk="1" latinLnBrk="0" hangingPunct="1">
                        <a:defRPr kumimoji="1" sz="1795"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2114" rtl="0" eaLnBrk="1" latinLnBrk="0" hangingPunct="1">
                        <a:defRPr kumimoji="1" sz="1795" kern="1200">
                          <a:solidFill>
                            <a:schemeClr val="dk1"/>
                          </a:solidFill>
                          <a:latin typeface="Calibri" panose="020F0502020204030204"/>
                        </a:defRPr>
                      </a:lvl1pPr>
                      <a:lvl2pPr marL="456057" algn="l" defTabSz="912114" rtl="0" eaLnBrk="1" latinLnBrk="0" hangingPunct="1">
                        <a:defRPr kumimoji="1" sz="1795" kern="1200">
                          <a:solidFill>
                            <a:schemeClr val="dk1"/>
                          </a:solidFill>
                          <a:latin typeface="Calibri" panose="020F0502020204030204"/>
                        </a:defRPr>
                      </a:lvl2pPr>
                      <a:lvl3pPr marL="912114" algn="l" defTabSz="912114" rtl="0" eaLnBrk="1" latinLnBrk="0" hangingPunct="1">
                        <a:defRPr kumimoji="1" sz="1795" kern="1200">
                          <a:solidFill>
                            <a:schemeClr val="dk1"/>
                          </a:solidFill>
                          <a:latin typeface="Calibri" panose="020F0502020204030204"/>
                        </a:defRPr>
                      </a:lvl3pPr>
                      <a:lvl4pPr marL="1368171" algn="l" defTabSz="912114" rtl="0" eaLnBrk="1" latinLnBrk="0" hangingPunct="1">
                        <a:defRPr kumimoji="1" sz="1795" kern="1200">
                          <a:solidFill>
                            <a:schemeClr val="dk1"/>
                          </a:solidFill>
                          <a:latin typeface="Calibri" panose="020F0502020204030204"/>
                        </a:defRPr>
                      </a:lvl4pPr>
                      <a:lvl5pPr marL="1824228" algn="l" defTabSz="912114" rtl="0" eaLnBrk="1" latinLnBrk="0" hangingPunct="1">
                        <a:defRPr kumimoji="1" sz="1795" kern="1200">
                          <a:solidFill>
                            <a:schemeClr val="dk1"/>
                          </a:solidFill>
                          <a:latin typeface="Calibri" panose="020F0502020204030204"/>
                        </a:defRPr>
                      </a:lvl5pPr>
                      <a:lvl6pPr marL="2280285" algn="l" defTabSz="912114" rtl="0" eaLnBrk="1" latinLnBrk="0" hangingPunct="1">
                        <a:defRPr kumimoji="1" sz="1795" kern="1200">
                          <a:solidFill>
                            <a:schemeClr val="dk1"/>
                          </a:solidFill>
                          <a:latin typeface="Calibri" panose="020F0502020204030204"/>
                        </a:defRPr>
                      </a:lvl6pPr>
                      <a:lvl7pPr marL="2736342" algn="l" defTabSz="912114" rtl="0" eaLnBrk="1" latinLnBrk="0" hangingPunct="1">
                        <a:defRPr kumimoji="1" sz="1795" kern="1200">
                          <a:solidFill>
                            <a:schemeClr val="dk1"/>
                          </a:solidFill>
                          <a:latin typeface="Calibri" panose="020F0502020204030204"/>
                        </a:defRPr>
                      </a:lvl7pPr>
                      <a:lvl8pPr marL="3192399" algn="l" defTabSz="912114" rtl="0" eaLnBrk="1" latinLnBrk="0" hangingPunct="1">
                        <a:defRPr kumimoji="1" sz="1795" kern="1200">
                          <a:solidFill>
                            <a:schemeClr val="dk1"/>
                          </a:solidFill>
                          <a:latin typeface="Calibri" panose="020F0502020204030204"/>
                        </a:defRPr>
                      </a:lvl8pPr>
                      <a:lvl9pPr marL="3648456" algn="l" defTabSz="912114" rtl="0" eaLnBrk="1" latinLnBrk="0" hangingPunct="1">
                        <a:defRPr kumimoji="1" sz="1795"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2114" rtl="0" eaLnBrk="1" latinLnBrk="0" hangingPunct="1">
                        <a:defRPr kumimoji="1" sz="1795" kern="1200">
                          <a:solidFill>
                            <a:schemeClr val="dk1"/>
                          </a:solidFill>
                          <a:latin typeface="Calibri" panose="020F0502020204030204"/>
                        </a:defRPr>
                      </a:lvl1pPr>
                      <a:lvl2pPr marL="456057" algn="l" defTabSz="912114" rtl="0" eaLnBrk="1" latinLnBrk="0" hangingPunct="1">
                        <a:defRPr kumimoji="1" sz="1795" kern="1200">
                          <a:solidFill>
                            <a:schemeClr val="dk1"/>
                          </a:solidFill>
                          <a:latin typeface="Calibri" panose="020F0502020204030204"/>
                        </a:defRPr>
                      </a:lvl2pPr>
                      <a:lvl3pPr marL="912114" algn="l" defTabSz="912114" rtl="0" eaLnBrk="1" latinLnBrk="0" hangingPunct="1">
                        <a:defRPr kumimoji="1" sz="1795" kern="1200">
                          <a:solidFill>
                            <a:schemeClr val="dk1"/>
                          </a:solidFill>
                          <a:latin typeface="Calibri" panose="020F0502020204030204"/>
                        </a:defRPr>
                      </a:lvl3pPr>
                      <a:lvl4pPr marL="1368171" algn="l" defTabSz="912114" rtl="0" eaLnBrk="1" latinLnBrk="0" hangingPunct="1">
                        <a:defRPr kumimoji="1" sz="1795" kern="1200">
                          <a:solidFill>
                            <a:schemeClr val="dk1"/>
                          </a:solidFill>
                          <a:latin typeface="Calibri" panose="020F0502020204030204"/>
                        </a:defRPr>
                      </a:lvl4pPr>
                      <a:lvl5pPr marL="1824228" algn="l" defTabSz="912114" rtl="0" eaLnBrk="1" latinLnBrk="0" hangingPunct="1">
                        <a:defRPr kumimoji="1" sz="1795" kern="1200">
                          <a:solidFill>
                            <a:schemeClr val="dk1"/>
                          </a:solidFill>
                          <a:latin typeface="Calibri" panose="020F0502020204030204"/>
                        </a:defRPr>
                      </a:lvl5pPr>
                      <a:lvl6pPr marL="2280285" algn="l" defTabSz="912114" rtl="0" eaLnBrk="1" latinLnBrk="0" hangingPunct="1">
                        <a:defRPr kumimoji="1" sz="1795" kern="1200">
                          <a:solidFill>
                            <a:schemeClr val="dk1"/>
                          </a:solidFill>
                          <a:latin typeface="Calibri" panose="020F0502020204030204"/>
                        </a:defRPr>
                      </a:lvl6pPr>
                      <a:lvl7pPr marL="2736342" algn="l" defTabSz="912114" rtl="0" eaLnBrk="1" latinLnBrk="0" hangingPunct="1">
                        <a:defRPr kumimoji="1" sz="1795" kern="1200">
                          <a:solidFill>
                            <a:schemeClr val="dk1"/>
                          </a:solidFill>
                          <a:latin typeface="Calibri" panose="020F0502020204030204"/>
                        </a:defRPr>
                      </a:lvl7pPr>
                      <a:lvl8pPr marL="3192399" algn="l" defTabSz="912114" rtl="0" eaLnBrk="1" latinLnBrk="0" hangingPunct="1">
                        <a:defRPr kumimoji="1" sz="1795" kern="1200">
                          <a:solidFill>
                            <a:schemeClr val="dk1"/>
                          </a:solidFill>
                          <a:latin typeface="Calibri" panose="020F0502020204030204"/>
                        </a:defRPr>
                      </a:lvl8pPr>
                      <a:lvl9pPr marL="3648456" algn="l" defTabSz="912114" rtl="0" eaLnBrk="1" latinLnBrk="0" hangingPunct="1">
                        <a:defRPr kumimoji="1" sz="1795"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2114" rtl="0" eaLnBrk="1" latinLnBrk="0" hangingPunct="1">
                        <a:defRPr kumimoji="1" sz="1795" kern="1200">
                          <a:solidFill>
                            <a:schemeClr val="dk1"/>
                          </a:solidFill>
                          <a:latin typeface="Calibri" panose="020F0502020204030204"/>
                        </a:defRPr>
                      </a:lvl1pPr>
                      <a:lvl2pPr marL="456057" algn="l" defTabSz="912114" rtl="0" eaLnBrk="1" latinLnBrk="0" hangingPunct="1">
                        <a:defRPr kumimoji="1" sz="1795" kern="1200">
                          <a:solidFill>
                            <a:schemeClr val="dk1"/>
                          </a:solidFill>
                          <a:latin typeface="Calibri" panose="020F0502020204030204"/>
                        </a:defRPr>
                      </a:lvl2pPr>
                      <a:lvl3pPr marL="912114" algn="l" defTabSz="912114" rtl="0" eaLnBrk="1" latinLnBrk="0" hangingPunct="1">
                        <a:defRPr kumimoji="1" sz="1795" kern="1200">
                          <a:solidFill>
                            <a:schemeClr val="dk1"/>
                          </a:solidFill>
                          <a:latin typeface="Calibri" panose="020F0502020204030204"/>
                        </a:defRPr>
                      </a:lvl3pPr>
                      <a:lvl4pPr marL="1368171" algn="l" defTabSz="912114" rtl="0" eaLnBrk="1" latinLnBrk="0" hangingPunct="1">
                        <a:defRPr kumimoji="1" sz="1795" kern="1200">
                          <a:solidFill>
                            <a:schemeClr val="dk1"/>
                          </a:solidFill>
                          <a:latin typeface="Calibri" panose="020F0502020204030204"/>
                        </a:defRPr>
                      </a:lvl4pPr>
                      <a:lvl5pPr marL="1824228" algn="l" defTabSz="912114" rtl="0" eaLnBrk="1" latinLnBrk="0" hangingPunct="1">
                        <a:defRPr kumimoji="1" sz="1795" kern="1200">
                          <a:solidFill>
                            <a:schemeClr val="dk1"/>
                          </a:solidFill>
                          <a:latin typeface="Calibri" panose="020F0502020204030204"/>
                        </a:defRPr>
                      </a:lvl5pPr>
                      <a:lvl6pPr marL="2280285" algn="l" defTabSz="912114" rtl="0" eaLnBrk="1" latinLnBrk="0" hangingPunct="1">
                        <a:defRPr kumimoji="1" sz="1795" kern="1200">
                          <a:solidFill>
                            <a:schemeClr val="dk1"/>
                          </a:solidFill>
                          <a:latin typeface="Calibri" panose="020F0502020204030204"/>
                        </a:defRPr>
                      </a:lvl6pPr>
                      <a:lvl7pPr marL="2736342" algn="l" defTabSz="912114" rtl="0" eaLnBrk="1" latinLnBrk="0" hangingPunct="1">
                        <a:defRPr kumimoji="1" sz="1795" kern="1200">
                          <a:solidFill>
                            <a:schemeClr val="dk1"/>
                          </a:solidFill>
                          <a:latin typeface="Calibri" panose="020F0502020204030204"/>
                        </a:defRPr>
                      </a:lvl7pPr>
                      <a:lvl8pPr marL="3192399" algn="l" defTabSz="912114" rtl="0" eaLnBrk="1" latinLnBrk="0" hangingPunct="1">
                        <a:defRPr kumimoji="1" sz="1795" kern="1200">
                          <a:solidFill>
                            <a:schemeClr val="dk1"/>
                          </a:solidFill>
                          <a:latin typeface="Calibri" panose="020F0502020204030204"/>
                        </a:defRPr>
                      </a:lvl8pPr>
                      <a:lvl9pPr marL="3648456" algn="l" defTabSz="912114" rtl="0" eaLnBrk="1" latinLnBrk="0" hangingPunct="1">
                        <a:defRPr kumimoji="1" sz="1795"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2114" rtl="0" eaLnBrk="1" latinLnBrk="0" hangingPunct="1">
                        <a:defRPr kumimoji="1" sz="1795" kern="1200">
                          <a:solidFill>
                            <a:schemeClr val="dk1"/>
                          </a:solidFill>
                          <a:latin typeface="Calibri" panose="020F0502020204030204"/>
                        </a:defRPr>
                      </a:lvl1pPr>
                      <a:lvl2pPr marL="456057" algn="l" defTabSz="912114" rtl="0" eaLnBrk="1" latinLnBrk="0" hangingPunct="1">
                        <a:defRPr kumimoji="1" sz="1795" kern="1200">
                          <a:solidFill>
                            <a:schemeClr val="dk1"/>
                          </a:solidFill>
                          <a:latin typeface="Calibri" panose="020F0502020204030204"/>
                        </a:defRPr>
                      </a:lvl2pPr>
                      <a:lvl3pPr marL="912114" algn="l" defTabSz="912114" rtl="0" eaLnBrk="1" latinLnBrk="0" hangingPunct="1">
                        <a:defRPr kumimoji="1" sz="1795" kern="1200">
                          <a:solidFill>
                            <a:schemeClr val="dk1"/>
                          </a:solidFill>
                          <a:latin typeface="Calibri" panose="020F0502020204030204"/>
                        </a:defRPr>
                      </a:lvl3pPr>
                      <a:lvl4pPr marL="1368171" algn="l" defTabSz="912114" rtl="0" eaLnBrk="1" latinLnBrk="0" hangingPunct="1">
                        <a:defRPr kumimoji="1" sz="1795" kern="1200">
                          <a:solidFill>
                            <a:schemeClr val="dk1"/>
                          </a:solidFill>
                          <a:latin typeface="Calibri" panose="020F0502020204030204"/>
                        </a:defRPr>
                      </a:lvl4pPr>
                      <a:lvl5pPr marL="1824228" algn="l" defTabSz="912114" rtl="0" eaLnBrk="1" latinLnBrk="0" hangingPunct="1">
                        <a:defRPr kumimoji="1" sz="1795" kern="1200">
                          <a:solidFill>
                            <a:schemeClr val="dk1"/>
                          </a:solidFill>
                          <a:latin typeface="Calibri" panose="020F0502020204030204"/>
                        </a:defRPr>
                      </a:lvl5pPr>
                      <a:lvl6pPr marL="2280285" algn="l" defTabSz="912114" rtl="0" eaLnBrk="1" latinLnBrk="0" hangingPunct="1">
                        <a:defRPr kumimoji="1" sz="1795" kern="1200">
                          <a:solidFill>
                            <a:schemeClr val="dk1"/>
                          </a:solidFill>
                          <a:latin typeface="Calibri" panose="020F0502020204030204"/>
                        </a:defRPr>
                      </a:lvl6pPr>
                      <a:lvl7pPr marL="2736342" algn="l" defTabSz="912114" rtl="0" eaLnBrk="1" latinLnBrk="0" hangingPunct="1">
                        <a:defRPr kumimoji="1" sz="1795" kern="1200">
                          <a:solidFill>
                            <a:schemeClr val="dk1"/>
                          </a:solidFill>
                          <a:latin typeface="Calibri" panose="020F0502020204030204"/>
                        </a:defRPr>
                      </a:lvl7pPr>
                      <a:lvl8pPr marL="3192399" algn="l" defTabSz="912114" rtl="0" eaLnBrk="1" latinLnBrk="0" hangingPunct="1">
                        <a:defRPr kumimoji="1" sz="1795" kern="1200">
                          <a:solidFill>
                            <a:schemeClr val="dk1"/>
                          </a:solidFill>
                          <a:latin typeface="Calibri" panose="020F0502020204030204"/>
                        </a:defRPr>
                      </a:lvl8pPr>
                      <a:lvl9pPr marL="3648456" algn="l" defTabSz="912114" rtl="0" eaLnBrk="1" latinLnBrk="0" hangingPunct="1">
                        <a:defRPr kumimoji="1" sz="1795"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2114" rtl="0" eaLnBrk="1" latinLnBrk="0" hangingPunct="1">
                        <a:defRPr kumimoji="1" sz="1795" kern="1200">
                          <a:solidFill>
                            <a:schemeClr val="dk1"/>
                          </a:solidFill>
                          <a:latin typeface="Calibri" panose="020F0502020204030204"/>
                        </a:defRPr>
                      </a:lvl1pPr>
                      <a:lvl2pPr marL="456057" algn="l" defTabSz="912114" rtl="0" eaLnBrk="1" latinLnBrk="0" hangingPunct="1">
                        <a:defRPr kumimoji="1" sz="1795" kern="1200">
                          <a:solidFill>
                            <a:schemeClr val="dk1"/>
                          </a:solidFill>
                          <a:latin typeface="Calibri" panose="020F0502020204030204"/>
                        </a:defRPr>
                      </a:lvl2pPr>
                      <a:lvl3pPr marL="912114" algn="l" defTabSz="912114" rtl="0" eaLnBrk="1" latinLnBrk="0" hangingPunct="1">
                        <a:defRPr kumimoji="1" sz="1795" kern="1200">
                          <a:solidFill>
                            <a:schemeClr val="dk1"/>
                          </a:solidFill>
                          <a:latin typeface="Calibri" panose="020F0502020204030204"/>
                        </a:defRPr>
                      </a:lvl3pPr>
                      <a:lvl4pPr marL="1368171" algn="l" defTabSz="912114" rtl="0" eaLnBrk="1" latinLnBrk="0" hangingPunct="1">
                        <a:defRPr kumimoji="1" sz="1795" kern="1200">
                          <a:solidFill>
                            <a:schemeClr val="dk1"/>
                          </a:solidFill>
                          <a:latin typeface="Calibri" panose="020F0502020204030204"/>
                        </a:defRPr>
                      </a:lvl4pPr>
                      <a:lvl5pPr marL="1824228" algn="l" defTabSz="912114" rtl="0" eaLnBrk="1" latinLnBrk="0" hangingPunct="1">
                        <a:defRPr kumimoji="1" sz="1795" kern="1200">
                          <a:solidFill>
                            <a:schemeClr val="dk1"/>
                          </a:solidFill>
                          <a:latin typeface="Calibri" panose="020F0502020204030204"/>
                        </a:defRPr>
                      </a:lvl5pPr>
                      <a:lvl6pPr marL="2280285" algn="l" defTabSz="912114" rtl="0" eaLnBrk="1" latinLnBrk="0" hangingPunct="1">
                        <a:defRPr kumimoji="1" sz="1795" kern="1200">
                          <a:solidFill>
                            <a:schemeClr val="dk1"/>
                          </a:solidFill>
                          <a:latin typeface="Calibri" panose="020F0502020204030204"/>
                        </a:defRPr>
                      </a:lvl6pPr>
                      <a:lvl7pPr marL="2736342" algn="l" defTabSz="912114" rtl="0" eaLnBrk="1" latinLnBrk="0" hangingPunct="1">
                        <a:defRPr kumimoji="1" sz="1795" kern="1200">
                          <a:solidFill>
                            <a:schemeClr val="dk1"/>
                          </a:solidFill>
                          <a:latin typeface="Calibri" panose="020F0502020204030204"/>
                        </a:defRPr>
                      </a:lvl7pPr>
                      <a:lvl8pPr marL="3192399" algn="l" defTabSz="912114" rtl="0" eaLnBrk="1" latinLnBrk="0" hangingPunct="1">
                        <a:defRPr kumimoji="1" sz="1795" kern="1200">
                          <a:solidFill>
                            <a:schemeClr val="dk1"/>
                          </a:solidFill>
                          <a:latin typeface="Calibri" panose="020F0502020204030204"/>
                        </a:defRPr>
                      </a:lvl8pPr>
                      <a:lvl9pPr marL="3648456" algn="l" defTabSz="912114" rtl="0" eaLnBrk="1" latinLnBrk="0" hangingPunct="1">
                        <a:defRPr kumimoji="1" sz="1795"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2114" rtl="0" eaLnBrk="1" latinLnBrk="0" hangingPunct="1">
                        <a:defRPr kumimoji="1" sz="1795" kern="1200">
                          <a:solidFill>
                            <a:schemeClr val="dk1"/>
                          </a:solidFill>
                          <a:latin typeface="Calibri" panose="020F0502020204030204"/>
                        </a:defRPr>
                      </a:lvl1pPr>
                      <a:lvl2pPr marL="456057" algn="l" defTabSz="912114" rtl="0" eaLnBrk="1" latinLnBrk="0" hangingPunct="1">
                        <a:defRPr kumimoji="1" sz="1795" kern="1200">
                          <a:solidFill>
                            <a:schemeClr val="dk1"/>
                          </a:solidFill>
                          <a:latin typeface="Calibri" panose="020F0502020204030204"/>
                        </a:defRPr>
                      </a:lvl2pPr>
                      <a:lvl3pPr marL="912114" algn="l" defTabSz="912114" rtl="0" eaLnBrk="1" latinLnBrk="0" hangingPunct="1">
                        <a:defRPr kumimoji="1" sz="1795" kern="1200">
                          <a:solidFill>
                            <a:schemeClr val="dk1"/>
                          </a:solidFill>
                          <a:latin typeface="Calibri" panose="020F0502020204030204"/>
                        </a:defRPr>
                      </a:lvl3pPr>
                      <a:lvl4pPr marL="1368171" algn="l" defTabSz="912114" rtl="0" eaLnBrk="1" latinLnBrk="0" hangingPunct="1">
                        <a:defRPr kumimoji="1" sz="1795" kern="1200">
                          <a:solidFill>
                            <a:schemeClr val="dk1"/>
                          </a:solidFill>
                          <a:latin typeface="Calibri" panose="020F0502020204030204"/>
                        </a:defRPr>
                      </a:lvl4pPr>
                      <a:lvl5pPr marL="1824228" algn="l" defTabSz="912114" rtl="0" eaLnBrk="1" latinLnBrk="0" hangingPunct="1">
                        <a:defRPr kumimoji="1" sz="1795" kern="1200">
                          <a:solidFill>
                            <a:schemeClr val="dk1"/>
                          </a:solidFill>
                          <a:latin typeface="Calibri" panose="020F0502020204030204"/>
                        </a:defRPr>
                      </a:lvl5pPr>
                      <a:lvl6pPr marL="2280285" algn="l" defTabSz="912114" rtl="0" eaLnBrk="1" latinLnBrk="0" hangingPunct="1">
                        <a:defRPr kumimoji="1" sz="1795" kern="1200">
                          <a:solidFill>
                            <a:schemeClr val="dk1"/>
                          </a:solidFill>
                          <a:latin typeface="Calibri" panose="020F0502020204030204"/>
                        </a:defRPr>
                      </a:lvl6pPr>
                      <a:lvl7pPr marL="2736342" algn="l" defTabSz="912114" rtl="0" eaLnBrk="1" latinLnBrk="0" hangingPunct="1">
                        <a:defRPr kumimoji="1" sz="1795" kern="1200">
                          <a:solidFill>
                            <a:schemeClr val="dk1"/>
                          </a:solidFill>
                          <a:latin typeface="Calibri" panose="020F0502020204030204"/>
                        </a:defRPr>
                      </a:lvl7pPr>
                      <a:lvl8pPr marL="3192399" algn="l" defTabSz="912114" rtl="0" eaLnBrk="1" latinLnBrk="0" hangingPunct="1">
                        <a:defRPr kumimoji="1" sz="1795" kern="1200">
                          <a:solidFill>
                            <a:schemeClr val="dk1"/>
                          </a:solidFill>
                          <a:latin typeface="Calibri" panose="020F0502020204030204"/>
                        </a:defRPr>
                      </a:lvl8pPr>
                      <a:lvl9pPr marL="3648456" algn="l" defTabSz="912114" rtl="0" eaLnBrk="1" latinLnBrk="0" hangingPunct="1">
                        <a:defRPr kumimoji="1" sz="1795"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2114" rtl="0" eaLnBrk="1" latinLnBrk="0" hangingPunct="1">
                        <a:defRPr kumimoji="1" sz="1795" kern="1200">
                          <a:solidFill>
                            <a:schemeClr val="dk1"/>
                          </a:solidFill>
                          <a:latin typeface="Calibri" panose="020F0502020204030204"/>
                        </a:defRPr>
                      </a:lvl1pPr>
                      <a:lvl2pPr marL="456057" algn="l" defTabSz="912114" rtl="0" eaLnBrk="1" latinLnBrk="0" hangingPunct="1">
                        <a:defRPr kumimoji="1" sz="1795" kern="1200">
                          <a:solidFill>
                            <a:schemeClr val="dk1"/>
                          </a:solidFill>
                          <a:latin typeface="Calibri" panose="020F0502020204030204"/>
                        </a:defRPr>
                      </a:lvl2pPr>
                      <a:lvl3pPr marL="912114" algn="l" defTabSz="912114" rtl="0" eaLnBrk="1" latinLnBrk="0" hangingPunct="1">
                        <a:defRPr kumimoji="1" sz="1795" kern="1200">
                          <a:solidFill>
                            <a:schemeClr val="dk1"/>
                          </a:solidFill>
                          <a:latin typeface="Calibri" panose="020F0502020204030204"/>
                        </a:defRPr>
                      </a:lvl3pPr>
                      <a:lvl4pPr marL="1368171" algn="l" defTabSz="912114" rtl="0" eaLnBrk="1" latinLnBrk="0" hangingPunct="1">
                        <a:defRPr kumimoji="1" sz="1795" kern="1200">
                          <a:solidFill>
                            <a:schemeClr val="dk1"/>
                          </a:solidFill>
                          <a:latin typeface="Calibri" panose="020F0502020204030204"/>
                        </a:defRPr>
                      </a:lvl4pPr>
                      <a:lvl5pPr marL="1824228" algn="l" defTabSz="912114" rtl="0" eaLnBrk="1" latinLnBrk="0" hangingPunct="1">
                        <a:defRPr kumimoji="1" sz="1795" kern="1200">
                          <a:solidFill>
                            <a:schemeClr val="dk1"/>
                          </a:solidFill>
                          <a:latin typeface="Calibri" panose="020F0502020204030204"/>
                        </a:defRPr>
                      </a:lvl5pPr>
                      <a:lvl6pPr marL="2280285" algn="l" defTabSz="912114" rtl="0" eaLnBrk="1" latinLnBrk="0" hangingPunct="1">
                        <a:defRPr kumimoji="1" sz="1795" kern="1200">
                          <a:solidFill>
                            <a:schemeClr val="dk1"/>
                          </a:solidFill>
                          <a:latin typeface="Calibri" panose="020F0502020204030204"/>
                        </a:defRPr>
                      </a:lvl6pPr>
                      <a:lvl7pPr marL="2736342" algn="l" defTabSz="912114" rtl="0" eaLnBrk="1" latinLnBrk="0" hangingPunct="1">
                        <a:defRPr kumimoji="1" sz="1795" kern="1200">
                          <a:solidFill>
                            <a:schemeClr val="dk1"/>
                          </a:solidFill>
                          <a:latin typeface="Calibri" panose="020F0502020204030204"/>
                        </a:defRPr>
                      </a:lvl7pPr>
                      <a:lvl8pPr marL="3192399" algn="l" defTabSz="912114" rtl="0" eaLnBrk="1" latinLnBrk="0" hangingPunct="1">
                        <a:defRPr kumimoji="1" sz="1795" kern="1200">
                          <a:solidFill>
                            <a:schemeClr val="dk1"/>
                          </a:solidFill>
                          <a:latin typeface="Calibri" panose="020F0502020204030204"/>
                        </a:defRPr>
                      </a:lvl8pPr>
                      <a:lvl9pPr marL="3648456" algn="l" defTabSz="912114" rtl="0" eaLnBrk="1" latinLnBrk="0" hangingPunct="1">
                        <a:defRPr kumimoji="1" sz="1795"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2114" rtl="0" eaLnBrk="1" latinLnBrk="0" hangingPunct="1">
                        <a:defRPr kumimoji="1" sz="1795" kern="1200">
                          <a:solidFill>
                            <a:schemeClr val="dk1"/>
                          </a:solidFill>
                          <a:latin typeface="Calibri" panose="020F0502020204030204"/>
                        </a:defRPr>
                      </a:lvl1pPr>
                      <a:lvl2pPr marL="456057" algn="l" defTabSz="912114" rtl="0" eaLnBrk="1" latinLnBrk="0" hangingPunct="1">
                        <a:defRPr kumimoji="1" sz="1795" kern="1200">
                          <a:solidFill>
                            <a:schemeClr val="dk1"/>
                          </a:solidFill>
                          <a:latin typeface="Calibri" panose="020F0502020204030204"/>
                        </a:defRPr>
                      </a:lvl2pPr>
                      <a:lvl3pPr marL="912114" algn="l" defTabSz="912114" rtl="0" eaLnBrk="1" latinLnBrk="0" hangingPunct="1">
                        <a:defRPr kumimoji="1" sz="1795" kern="1200">
                          <a:solidFill>
                            <a:schemeClr val="dk1"/>
                          </a:solidFill>
                          <a:latin typeface="Calibri" panose="020F0502020204030204"/>
                        </a:defRPr>
                      </a:lvl3pPr>
                      <a:lvl4pPr marL="1368171" algn="l" defTabSz="912114" rtl="0" eaLnBrk="1" latinLnBrk="0" hangingPunct="1">
                        <a:defRPr kumimoji="1" sz="1795" kern="1200">
                          <a:solidFill>
                            <a:schemeClr val="dk1"/>
                          </a:solidFill>
                          <a:latin typeface="Calibri" panose="020F0502020204030204"/>
                        </a:defRPr>
                      </a:lvl4pPr>
                      <a:lvl5pPr marL="1824228" algn="l" defTabSz="912114" rtl="0" eaLnBrk="1" latinLnBrk="0" hangingPunct="1">
                        <a:defRPr kumimoji="1" sz="1795" kern="1200">
                          <a:solidFill>
                            <a:schemeClr val="dk1"/>
                          </a:solidFill>
                          <a:latin typeface="Calibri" panose="020F0502020204030204"/>
                        </a:defRPr>
                      </a:lvl5pPr>
                      <a:lvl6pPr marL="2280285" algn="l" defTabSz="912114" rtl="0" eaLnBrk="1" latinLnBrk="0" hangingPunct="1">
                        <a:defRPr kumimoji="1" sz="1795" kern="1200">
                          <a:solidFill>
                            <a:schemeClr val="dk1"/>
                          </a:solidFill>
                          <a:latin typeface="Calibri" panose="020F0502020204030204"/>
                        </a:defRPr>
                      </a:lvl6pPr>
                      <a:lvl7pPr marL="2736342" algn="l" defTabSz="912114" rtl="0" eaLnBrk="1" latinLnBrk="0" hangingPunct="1">
                        <a:defRPr kumimoji="1" sz="1795" kern="1200">
                          <a:solidFill>
                            <a:schemeClr val="dk1"/>
                          </a:solidFill>
                          <a:latin typeface="Calibri" panose="020F0502020204030204"/>
                        </a:defRPr>
                      </a:lvl7pPr>
                      <a:lvl8pPr marL="3192399" algn="l" defTabSz="912114" rtl="0" eaLnBrk="1" latinLnBrk="0" hangingPunct="1">
                        <a:defRPr kumimoji="1" sz="1795" kern="1200">
                          <a:solidFill>
                            <a:schemeClr val="dk1"/>
                          </a:solidFill>
                          <a:latin typeface="Calibri" panose="020F0502020204030204"/>
                        </a:defRPr>
                      </a:lvl8pPr>
                      <a:lvl9pPr marL="3648456" algn="l" defTabSz="912114" rtl="0" eaLnBrk="1" latinLnBrk="0" hangingPunct="1">
                        <a:defRPr kumimoji="1" sz="1795"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2114" rtl="0" eaLnBrk="1" latinLnBrk="0" hangingPunct="1">
                        <a:defRPr kumimoji="1" sz="1795" kern="1200">
                          <a:solidFill>
                            <a:schemeClr val="dk1"/>
                          </a:solidFill>
                          <a:latin typeface="Calibri" panose="020F0502020204030204"/>
                        </a:defRPr>
                      </a:lvl1pPr>
                      <a:lvl2pPr marL="456057" algn="l" defTabSz="912114" rtl="0" eaLnBrk="1" latinLnBrk="0" hangingPunct="1">
                        <a:defRPr kumimoji="1" sz="1795" kern="1200">
                          <a:solidFill>
                            <a:schemeClr val="dk1"/>
                          </a:solidFill>
                          <a:latin typeface="Calibri" panose="020F0502020204030204"/>
                        </a:defRPr>
                      </a:lvl2pPr>
                      <a:lvl3pPr marL="912114" algn="l" defTabSz="912114" rtl="0" eaLnBrk="1" latinLnBrk="0" hangingPunct="1">
                        <a:defRPr kumimoji="1" sz="1795" kern="1200">
                          <a:solidFill>
                            <a:schemeClr val="dk1"/>
                          </a:solidFill>
                          <a:latin typeface="Calibri" panose="020F0502020204030204"/>
                        </a:defRPr>
                      </a:lvl3pPr>
                      <a:lvl4pPr marL="1368171" algn="l" defTabSz="912114" rtl="0" eaLnBrk="1" latinLnBrk="0" hangingPunct="1">
                        <a:defRPr kumimoji="1" sz="1795" kern="1200">
                          <a:solidFill>
                            <a:schemeClr val="dk1"/>
                          </a:solidFill>
                          <a:latin typeface="Calibri" panose="020F0502020204030204"/>
                        </a:defRPr>
                      </a:lvl4pPr>
                      <a:lvl5pPr marL="1824228" algn="l" defTabSz="912114" rtl="0" eaLnBrk="1" latinLnBrk="0" hangingPunct="1">
                        <a:defRPr kumimoji="1" sz="1795" kern="1200">
                          <a:solidFill>
                            <a:schemeClr val="dk1"/>
                          </a:solidFill>
                          <a:latin typeface="Calibri" panose="020F0502020204030204"/>
                        </a:defRPr>
                      </a:lvl5pPr>
                      <a:lvl6pPr marL="2280285" algn="l" defTabSz="912114" rtl="0" eaLnBrk="1" latinLnBrk="0" hangingPunct="1">
                        <a:defRPr kumimoji="1" sz="1795" kern="1200">
                          <a:solidFill>
                            <a:schemeClr val="dk1"/>
                          </a:solidFill>
                          <a:latin typeface="Calibri" panose="020F0502020204030204"/>
                        </a:defRPr>
                      </a:lvl6pPr>
                      <a:lvl7pPr marL="2736342" algn="l" defTabSz="912114" rtl="0" eaLnBrk="1" latinLnBrk="0" hangingPunct="1">
                        <a:defRPr kumimoji="1" sz="1795" kern="1200">
                          <a:solidFill>
                            <a:schemeClr val="dk1"/>
                          </a:solidFill>
                          <a:latin typeface="Calibri" panose="020F0502020204030204"/>
                        </a:defRPr>
                      </a:lvl7pPr>
                      <a:lvl8pPr marL="3192399" algn="l" defTabSz="912114" rtl="0" eaLnBrk="1" latinLnBrk="0" hangingPunct="1">
                        <a:defRPr kumimoji="1" sz="1795" kern="1200">
                          <a:solidFill>
                            <a:schemeClr val="dk1"/>
                          </a:solidFill>
                          <a:latin typeface="Calibri" panose="020F0502020204030204"/>
                        </a:defRPr>
                      </a:lvl8pPr>
                      <a:lvl9pPr marL="3648456" algn="l" defTabSz="912114" rtl="0" eaLnBrk="1" latinLnBrk="0" hangingPunct="1">
                        <a:defRPr kumimoji="1" sz="1795"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2114" rtl="0" eaLnBrk="1" latinLnBrk="0" hangingPunct="1">
                        <a:defRPr kumimoji="1" sz="1795" kern="1200">
                          <a:solidFill>
                            <a:schemeClr val="dk1"/>
                          </a:solidFill>
                          <a:latin typeface="Calibri" panose="020F0502020204030204"/>
                        </a:defRPr>
                      </a:lvl1pPr>
                      <a:lvl2pPr marL="456057" algn="l" defTabSz="912114" rtl="0" eaLnBrk="1" latinLnBrk="0" hangingPunct="1">
                        <a:defRPr kumimoji="1" sz="1795" kern="1200">
                          <a:solidFill>
                            <a:schemeClr val="dk1"/>
                          </a:solidFill>
                          <a:latin typeface="Calibri" panose="020F0502020204030204"/>
                        </a:defRPr>
                      </a:lvl2pPr>
                      <a:lvl3pPr marL="912114" algn="l" defTabSz="912114" rtl="0" eaLnBrk="1" latinLnBrk="0" hangingPunct="1">
                        <a:defRPr kumimoji="1" sz="1795" kern="1200">
                          <a:solidFill>
                            <a:schemeClr val="dk1"/>
                          </a:solidFill>
                          <a:latin typeface="Calibri" panose="020F0502020204030204"/>
                        </a:defRPr>
                      </a:lvl3pPr>
                      <a:lvl4pPr marL="1368171" algn="l" defTabSz="912114" rtl="0" eaLnBrk="1" latinLnBrk="0" hangingPunct="1">
                        <a:defRPr kumimoji="1" sz="1795" kern="1200">
                          <a:solidFill>
                            <a:schemeClr val="dk1"/>
                          </a:solidFill>
                          <a:latin typeface="Calibri" panose="020F0502020204030204"/>
                        </a:defRPr>
                      </a:lvl4pPr>
                      <a:lvl5pPr marL="1824228" algn="l" defTabSz="912114" rtl="0" eaLnBrk="1" latinLnBrk="0" hangingPunct="1">
                        <a:defRPr kumimoji="1" sz="1795" kern="1200">
                          <a:solidFill>
                            <a:schemeClr val="dk1"/>
                          </a:solidFill>
                          <a:latin typeface="Calibri" panose="020F0502020204030204"/>
                        </a:defRPr>
                      </a:lvl5pPr>
                      <a:lvl6pPr marL="2280285" algn="l" defTabSz="912114" rtl="0" eaLnBrk="1" latinLnBrk="0" hangingPunct="1">
                        <a:defRPr kumimoji="1" sz="1795" kern="1200">
                          <a:solidFill>
                            <a:schemeClr val="dk1"/>
                          </a:solidFill>
                          <a:latin typeface="Calibri" panose="020F0502020204030204"/>
                        </a:defRPr>
                      </a:lvl6pPr>
                      <a:lvl7pPr marL="2736342" algn="l" defTabSz="912114" rtl="0" eaLnBrk="1" latinLnBrk="0" hangingPunct="1">
                        <a:defRPr kumimoji="1" sz="1795" kern="1200">
                          <a:solidFill>
                            <a:schemeClr val="dk1"/>
                          </a:solidFill>
                          <a:latin typeface="Calibri" panose="020F0502020204030204"/>
                        </a:defRPr>
                      </a:lvl7pPr>
                      <a:lvl8pPr marL="3192399" algn="l" defTabSz="912114" rtl="0" eaLnBrk="1" latinLnBrk="0" hangingPunct="1">
                        <a:defRPr kumimoji="1" sz="1795" kern="1200">
                          <a:solidFill>
                            <a:schemeClr val="dk1"/>
                          </a:solidFill>
                          <a:latin typeface="Calibri" panose="020F0502020204030204"/>
                        </a:defRPr>
                      </a:lvl8pPr>
                      <a:lvl9pPr marL="3648456" algn="l" defTabSz="912114" rtl="0" eaLnBrk="1" latinLnBrk="0" hangingPunct="1">
                        <a:defRPr kumimoji="1" sz="1795"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2114" rtl="0" eaLnBrk="1" latinLnBrk="0" hangingPunct="1">
                        <a:defRPr kumimoji="1" sz="1795" kern="1200">
                          <a:solidFill>
                            <a:schemeClr val="dk1"/>
                          </a:solidFill>
                          <a:latin typeface="Calibri" panose="020F0502020204030204"/>
                        </a:defRPr>
                      </a:lvl1pPr>
                      <a:lvl2pPr marL="456057" algn="l" defTabSz="912114" rtl="0" eaLnBrk="1" latinLnBrk="0" hangingPunct="1">
                        <a:defRPr kumimoji="1" sz="1795" kern="1200">
                          <a:solidFill>
                            <a:schemeClr val="dk1"/>
                          </a:solidFill>
                          <a:latin typeface="Calibri" panose="020F0502020204030204"/>
                        </a:defRPr>
                      </a:lvl2pPr>
                      <a:lvl3pPr marL="912114" algn="l" defTabSz="912114" rtl="0" eaLnBrk="1" latinLnBrk="0" hangingPunct="1">
                        <a:defRPr kumimoji="1" sz="1795" kern="1200">
                          <a:solidFill>
                            <a:schemeClr val="dk1"/>
                          </a:solidFill>
                          <a:latin typeface="Calibri" panose="020F0502020204030204"/>
                        </a:defRPr>
                      </a:lvl3pPr>
                      <a:lvl4pPr marL="1368171" algn="l" defTabSz="912114" rtl="0" eaLnBrk="1" latinLnBrk="0" hangingPunct="1">
                        <a:defRPr kumimoji="1" sz="1795" kern="1200">
                          <a:solidFill>
                            <a:schemeClr val="dk1"/>
                          </a:solidFill>
                          <a:latin typeface="Calibri" panose="020F0502020204030204"/>
                        </a:defRPr>
                      </a:lvl4pPr>
                      <a:lvl5pPr marL="1824228" algn="l" defTabSz="912114" rtl="0" eaLnBrk="1" latinLnBrk="0" hangingPunct="1">
                        <a:defRPr kumimoji="1" sz="1795" kern="1200">
                          <a:solidFill>
                            <a:schemeClr val="dk1"/>
                          </a:solidFill>
                          <a:latin typeface="Calibri" panose="020F0502020204030204"/>
                        </a:defRPr>
                      </a:lvl5pPr>
                      <a:lvl6pPr marL="2280285" algn="l" defTabSz="912114" rtl="0" eaLnBrk="1" latinLnBrk="0" hangingPunct="1">
                        <a:defRPr kumimoji="1" sz="1795" kern="1200">
                          <a:solidFill>
                            <a:schemeClr val="dk1"/>
                          </a:solidFill>
                          <a:latin typeface="Calibri" panose="020F0502020204030204"/>
                        </a:defRPr>
                      </a:lvl6pPr>
                      <a:lvl7pPr marL="2736342" algn="l" defTabSz="912114" rtl="0" eaLnBrk="1" latinLnBrk="0" hangingPunct="1">
                        <a:defRPr kumimoji="1" sz="1795" kern="1200">
                          <a:solidFill>
                            <a:schemeClr val="dk1"/>
                          </a:solidFill>
                          <a:latin typeface="Calibri" panose="020F0502020204030204"/>
                        </a:defRPr>
                      </a:lvl7pPr>
                      <a:lvl8pPr marL="3192399" algn="l" defTabSz="912114" rtl="0" eaLnBrk="1" latinLnBrk="0" hangingPunct="1">
                        <a:defRPr kumimoji="1" sz="1795" kern="1200">
                          <a:solidFill>
                            <a:schemeClr val="dk1"/>
                          </a:solidFill>
                          <a:latin typeface="Calibri" panose="020F0502020204030204"/>
                        </a:defRPr>
                      </a:lvl8pPr>
                      <a:lvl9pPr marL="3648456" algn="l" defTabSz="912114" rtl="0" eaLnBrk="1" latinLnBrk="0" hangingPunct="1">
                        <a:defRPr kumimoji="1" sz="1795"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2114" rtl="0" eaLnBrk="1" latinLnBrk="0" hangingPunct="1">
                        <a:defRPr kumimoji="1" sz="1795" kern="1200">
                          <a:solidFill>
                            <a:schemeClr val="dk1"/>
                          </a:solidFill>
                          <a:latin typeface="Calibri" panose="020F0502020204030204"/>
                        </a:defRPr>
                      </a:lvl1pPr>
                      <a:lvl2pPr marL="456057" algn="l" defTabSz="912114" rtl="0" eaLnBrk="1" latinLnBrk="0" hangingPunct="1">
                        <a:defRPr kumimoji="1" sz="1795" kern="1200">
                          <a:solidFill>
                            <a:schemeClr val="dk1"/>
                          </a:solidFill>
                          <a:latin typeface="Calibri" panose="020F0502020204030204"/>
                        </a:defRPr>
                      </a:lvl2pPr>
                      <a:lvl3pPr marL="912114" algn="l" defTabSz="912114" rtl="0" eaLnBrk="1" latinLnBrk="0" hangingPunct="1">
                        <a:defRPr kumimoji="1" sz="1795" kern="1200">
                          <a:solidFill>
                            <a:schemeClr val="dk1"/>
                          </a:solidFill>
                          <a:latin typeface="Calibri" panose="020F0502020204030204"/>
                        </a:defRPr>
                      </a:lvl3pPr>
                      <a:lvl4pPr marL="1368171" algn="l" defTabSz="912114" rtl="0" eaLnBrk="1" latinLnBrk="0" hangingPunct="1">
                        <a:defRPr kumimoji="1" sz="1795" kern="1200">
                          <a:solidFill>
                            <a:schemeClr val="dk1"/>
                          </a:solidFill>
                          <a:latin typeface="Calibri" panose="020F0502020204030204"/>
                        </a:defRPr>
                      </a:lvl4pPr>
                      <a:lvl5pPr marL="1824228" algn="l" defTabSz="912114" rtl="0" eaLnBrk="1" latinLnBrk="0" hangingPunct="1">
                        <a:defRPr kumimoji="1" sz="1795" kern="1200">
                          <a:solidFill>
                            <a:schemeClr val="dk1"/>
                          </a:solidFill>
                          <a:latin typeface="Calibri" panose="020F0502020204030204"/>
                        </a:defRPr>
                      </a:lvl5pPr>
                      <a:lvl6pPr marL="2280285" algn="l" defTabSz="912114" rtl="0" eaLnBrk="1" latinLnBrk="0" hangingPunct="1">
                        <a:defRPr kumimoji="1" sz="1795" kern="1200">
                          <a:solidFill>
                            <a:schemeClr val="dk1"/>
                          </a:solidFill>
                          <a:latin typeface="Calibri" panose="020F0502020204030204"/>
                        </a:defRPr>
                      </a:lvl6pPr>
                      <a:lvl7pPr marL="2736342" algn="l" defTabSz="912114" rtl="0" eaLnBrk="1" latinLnBrk="0" hangingPunct="1">
                        <a:defRPr kumimoji="1" sz="1795" kern="1200">
                          <a:solidFill>
                            <a:schemeClr val="dk1"/>
                          </a:solidFill>
                          <a:latin typeface="Calibri" panose="020F0502020204030204"/>
                        </a:defRPr>
                      </a:lvl7pPr>
                      <a:lvl8pPr marL="3192399" algn="l" defTabSz="912114" rtl="0" eaLnBrk="1" latinLnBrk="0" hangingPunct="1">
                        <a:defRPr kumimoji="1" sz="1795" kern="1200">
                          <a:solidFill>
                            <a:schemeClr val="dk1"/>
                          </a:solidFill>
                          <a:latin typeface="Calibri" panose="020F0502020204030204"/>
                        </a:defRPr>
                      </a:lvl8pPr>
                      <a:lvl9pPr marL="3648456" algn="l" defTabSz="912114" rtl="0" eaLnBrk="1" latinLnBrk="0" hangingPunct="1">
                        <a:defRPr kumimoji="1" sz="1795"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2114" rtl="0" eaLnBrk="1" latinLnBrk="0" hangingPunct="1">
                        <a:defRPr kumimoji="1" sz="1795" kern="1200">
                          <a:solidFill>
                            <a:schemeClr val="dk1"/>
                          </a:solidFill>
                          <a:latin typeface="Calibri" panose="020F0502020204030204"/>
                        </a:defRPr>
                      </a:lvl1pPr>
                      <a:lvl2pPr marL="456057" algn="l" defTabSz="912114" rtl="0" eaLnBrk="1" latinLnBrk="0" hangingPunct="1">
                        <a:defRPr kumimoji="1" sz="1795" kern="1200">
                          <a:solidFill>
                            <a:schemeClr val="dk1"/>
                          </a:solidFill>
                          <a:latin typeface="Calibri" panose="020F0502020204030204"/>
                        </a:defRPr>
                      </a:lvl2pPr>
                      <a:lvl3pPr marL="912114" algn="l" defTabSz="912114" rtl="0" eaLnBrk="1" latinLnBrk="0" hangingPunct="1">
                        <a:defRPr kumimoji="1" sz="1795" kern="1200">
                          <a:solidFill>
                            <a:schemeClr val="dk1"/>
                          </a:solidFill>
                          <a:latin typeface="Calibri" panose="020F0502020204030204"/>
                        </a:defRPr>
                      </a:lvl3pPr>
                      <a:lvl4pPr marL="1368171" algn="l" defTabSz="912114" rtl="0" eaLnBrk="1" latinLnBrk="0" hangingPunct="1">
                        <a:defRPr kumimoji="1" sz="1795" kern="1200">
                          <a:solidFill>
                            <a:schemeClr val="dk1"/>
                          </a:solidFill>
                          <a:latin typeface="Calibri" panose="020F0502020204030204"/>
                        </a:defRPr>
                      </a:lvl4pPr>
                      <a:lvl5pPr marL="1824228" algn="l" defTabSz="912114" rtl="0" eaLnBrk="1" latinLnBrk="0" hangingPunct="1">
                        <a:defRPr kumimoji="1" sz="1795" kern="1200">
                          <a:solidFill>
                            <a:schemeClr val="dk1"/>
                          </a:solidFill>
                          <a:latin typeface="Calibri" panose="020F0502020204030204"/>
                        </a:defRPr>
                      </a:lvl5pPr>
                      <a:lvl6pPr marL="2280285" algn="l" defTabSz="912114" rtl="0" eaLnBrk="1" latinLnBrk="0" hangingPunct="1">
                        <a:defRPr kumimoji="1" sz="1795" kern="1200">
                          <a:solidFill>
                            <a:schemeClr val="dk1"/>
                          </a:solidFill>
                          <a:latin typeface="Calibri" panose="020F0502020204030204"/>
                        </a:defRPr>
                      </a:lvl6pPr>
                      <a:lvl7pPr marL="2736342" algn="l" defTabSz="912114" rtl="0" eaLnBrk="1" latinLnBrk="0" hangingPunct="1">
                        <a:defRPr kumimoji="1" sz="1795" kern="1200">
                          <a:solidFill>
                            <a:schemeClr val="dk1"/>
                          </a:solidFill>
                          <a:latin typeface="Calibri" panose="020F0502020204030204"/>
                        </a:defRPr>
                      </a:lvl7pPr>
                      <a:lvl8pPr marL="3192399" algn="l" defTabSz="912114" rtl="0" eaLnBrk="1" latinLnBrk="0" hangingPunct="1">
                        <a:defRPr kumimoji="1" sz="1795" kern="1200">
                          <a:solidFill>
                            <a:schemeClr val="dk1"/>
                          </a:solidFill>
                          <a:latin typeface="Calibri" panose="020F0502020204030204"/>
                        </a:defRPr>
                      </a:lvl8pPr>
                      <a:lvl9pPr marL="3648456" algn="l" defTabSz="912114" rtl="0" eaLnBrk="1" latinLnBrk="0" hangingPunct="1">
                        <a:defRPr kumimoji="1" sz="1795"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2114" rtl="0" eaLnBrk="1" latinLnBrk="0" hangingPunct="1">
                        <a:defRPr kumimoji="1" sz="1795" kern="1200">
                          <a:solidFill>
                            <a:schemeClr val="dk1"/>
                          </a:solidFill>
                          <a:latin typeface="Calibri" panose="020F0502020204030204"/>
                        </a:defRPr>
                      </a:lvl1pPr>
                      <a:lvl2pPr marL="456057" algn="l" defTabSz="912114" rtl="0" eaLnBrk="1" latinLnBrk="0" hangingPunct="1">
                        <a:defRPr kumimoji="1" sz="1795" kern="1200">
                          <a:solidFill>
                            <a:schemeClr val="dk1"/>
                          </a:solidFill>
                          <a:latin typeface="Calibri" panose="020F0502020204030204"/>
                        </a:defRPr>
                      </a:lvl2pPr>
                      <a:lvl3pPr marL="912114" algn="l" defTabSz="912114" rtl="0" eaLnBrk="1" latinLnBrk="0" hangingPunct="1">
                        <a:defRPr kumimoji="1" sz="1795" kern="1200">
                          <a:solidFill>
                            <a:schemeClr val="dk1"/>
                          </a:solidFill>
                          <a:latin typeface="Calibri" panose="020F0502020204030204"/>
                        </a:defRPr>
                      </a:lvl3pPr>
                      <a:lvl4pPr marL="1368171" algn="l" defTabSz="912114" rtl="0" eaLnBrk="1" latinLnBrk="0" hangingPunct="1">
                        <a:defRPr kumimoji="1" sz="1795" kern="1200">
                          <a:solidFill>
                            <a:schemeClr val="dk1"/>
                          </a:solidFill>
                          <a:latin typeface="Calibri" panose="020F0502020204030204"/>
                        </a:defRPr>
                      </a:lvl4pPr>
                      <a:lvl5pPr marL="1824228" algn="l" defTabSz="912114" rtl="0" eaLnBrk="1" latinLnBrk="0" hangingPunct="1">
                        <a:defRPr kumimoji="1" sz="1795" kern="1200">
                          <a:solidFill>
                            <a:schemeClr val="dk1"/>
                          </a:solidFill>
                          <a:latin typeface="Calibri" panose="020F0502020204030204"/>
                        </a:defRPr>
                      </a:lvl5pPr>
                      <a:lvl6pPr marL="2280285" algn="l" defTabSz="912114" rtl="0" eaLnBrk="1" latinLnBrk="0" hangingPunct="1">
                        <a:defRPr kumimoji="1" sz="1795" kern="1200">
                          <a:solidFill>
                            <a:schemeClr val="dk1"/>
                          </a:solidFill>
                          <a:latin typeface="Calibri" panose="020F0502020204030204"/>
                        </a:defRPr>
                      </a:lvl6pPr>
                      <a:lvl7pPr marL="2736342" algn="l" defTabSz="912114" rtl="0" eaLnBrk="1" latinLnBrk="0" hangingPunct="1">
                        <a:defRPr kumimoji="1" sz="1795" kern="1200">
                          <a:solidFill>
                            <a:schemeClr val="dk1"/>
                          </a:solidFill>
                          <a:latin typeface="Calibri" panose="020F0502020204030204"/>
                        </a:defRPr>
                      </a:lvl7pPr>
                      <a:lvl8pPr marL="3192399" algn="l" defTabSz="912114" rtl="0" eaLnBrk="1" latinLnBrk="0" hangingPunct="1">
                        <a:defRPr kumimoji="1" sz="1795" kern="1200">
                          <a:solidFill>
                            <a:schemeClr val="dk1"/>
                          </a:solidFill>
                          <a:latin typeface="Calibri" panose="020F0502020204030204"/>
                        </a:defRPr>
                      </a:lvl8pPr>
                      <a:lvl9pPr marL="3648456" algn="l" defTabSz="912114" rtl="0" eaLnBrk="1" latinLnBrk="0" hangingPunct="1">
                        <a:defRPr kumimoji="1" sz="1795"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2114" rtl="0" eaLnBrk="1" latinLnBrk="0" hangingPunct="1">
                        <a:defRPr kumimoji="1" sz="1795" kern="1200">
                          <a:solidFill>
                            <a:schemeClr val="dk1"/>
                          </a:solidFill>
                          <a:latin typeface="Calibri" panose="020F0502020204030204"/>
                        </a:defRPr>
                      </a:lvl1pPr>
                      <a:lvl2pPr marL="456057" algn="l" defTabSz="912114" rtl="0" eaLnBrk="1" latinLnBrk="0" hangingPunct="1">
                        <a:defRPr kumimoji="1" sz="1795" kern="1200">
                          <a:solidFill>
                            <a:schemeClr val="dk1"/>
                          </a:solidFill>
                          <a:latin typeface="Calibri" panose="020F0502020204030204"/>
                        </a:defRPr>
                      </a:lvl2pPr>
                      <a:lvl3pPr marL="912114" algn="l" defTabSz="912114" rtl="0" eaLnBrk="1" latinLnBrk="0" hangingPunct="1">
                        <a:defRPr kumimoji="1" sz="1795" kern="1200">
                          <a:solidFill>
                            <a:schemeClr val="dk1"/>
                          </a:solidFill>
                          <a:latin typeface="Calibri" panose="020F0502020204030204"/>
                        </a:defRPr>
                      </a:lvl3pPr>
                      <a:lvl4pPr marL="1368171" algn="l" defTabSz="912114" rtl="0" eaLnBrk="1" latinLnBrk="0" hangingPunct="1">
                        <a:defRPr kumimoji="1" sz="1795" kern="1200">
                          <a:solidFill>
                            <a:schemeClr val="dk1"/>
                          </a:solidFill>
                          <a:latin typeface="Calibri" panose="020F0502020204030204"/>
                        </a:defRPr>
                      </a:lvl4pPr>
                      <a:lvl5pPr marL="1824228" algn="l" defTabSz="912114" rtl="0" eaLnBrk="1" latinLnBrk="0" hangingPunct="1">
                        <a:defRPr kumimoji="1" sz="1795" kern="1200">
                          <a:solidFill>
                            <a:schemeClr val="dk1"/>
                          </a:solidFill>
                          <a:latin typeface="Calibri" panose="020F0502020204030204"/>
                        </a:defRPr>
                      </a:lvl5pPr>
                      <a:lvl6pPr marL="2280285" algn="l" defTabSz="912114" rtl="0" eaLnBrk="1" latinLnBrk="0" hangingPunct="1">
                        <a:defRPr kumimoji="1" sz="1795" kern="1200">
                          <a:solidFill>
                            <a:schemeClr val="dk1"/>
                          </a:solidFill>
                          <a:latin typeface="Calibri" panose="020F0502020204030204"/>
                        </a:defRPr>
                      </a:lvl6pPr>
                      <a:lvl7pPr marL="2736342" algn="l" defTabSz="912114" rtl="0" eaLnBrk="1" latinLnBrk="0" hangingPunct="1">
                        <a:defRPr kumimoji="1" sz="1795" kern="1200">
                          <a:solidFill>
                            <a:schemeClr val="dk1"/>
                          </a:solidFill>
                          <a:latin typeface="Calibri" panose="020F0502020204030204"/>
                        </a:defRPr>
                      </a:lvl7pPr>
                      <a:lvl8pPr marL="3192399" algn="l" defTabSz="912114" rtl="0" eaLnBrk="1" latinLnBrk="0" hangingPunct="1">
                        <a:defRPr kumimoji="1" sz="1795" kern="1200">
                          <a:solidFill>
                            <a:schemeClr val="dk1"/>
                          </a:solidFill>
                          <a:latin typeface="Calibri" panose="020F0502020204030204"/>
                        </a:defRPr>
                      </a:lvl8pPr>
                      <a:lvl9pPr marL="3648456" algn="l" defTabSz="912114" rtl="0" eaLnBrk="1" latinLnBrk="0" hangingPunct="1">
                        <a:defRPr kumimoji="1" sz="1795"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2114" rtl="0" eaLnBrk="1" latinLnBrk="0" hangingPunct="1">
                        <a:defRPr kumimoji="1" sz="1795" kern="1200">
                          <a:solidFill>
                            <a:schemeClr val="dk1"/>
                          </a:solidFill>
                          <a:latin typeface="Calibri" panose="020F0502020204030204"/>
                        </a:defRPr>
                      </a:lvl1pPr>
                      <a:lvl2pPr marL="456057" algn="l" defTabSz="912114" rtl="0" eaLnBrk="1" latinLnBrk="0" hangingPunct="1">
                        <a:defRPr kumimoji="1" sz="1795" kern="1200">
                          <a:solidFill>
                            <a:schemeClr val="dk1"/>
                          </a:solidFill>
                          <a:latin typeface="Calibri" panose="020F0502020204030204"/>
                        </a:defRPr>
                      </a:lvl2pPr>
                      <a:lvl3pPr marL="912114" algn="l" defTabSz="912114" rtl="0" eaLnBrk="1" latinLnBrk="0" hangingPunct="1">
                        <a:defRPr kumimoji="1" sz="1795" kern="1200">
                          <a:solidFill>
                            <a:schemeClr val="dk1"/>
                          </a:solidFill>
                          <a:latin typeface="Calibri" panose="020F0502020204030204"/>
                        </a:defRPr>
                      </a:lvl3pPr>
                      <a:lvl4pPr marL="1368171" algn="l" defTabSz="912114" rtl="0" eaLnBrk="1" latinLnBrk="0" hangingPunct="1">
                        <a:defRPr kumimoji="1" sz="1795" kern="1200">
                          <a:solidFill>
                            <a:schemeClr val="dk1"/>
                          </a:solidFill>
                          <a:latin typeface="Calibri" panose="020F0502020204030204"/>
                        </a:defRPr>
                      </a:lvl4pPr>
                      <a:lvl5pPr marL="1824228" algn="l" defTabSz="912114" rtl="0" eaLnBrk="1" latinLnBrk="0" hangingPunct="1">
                        <a:defRPr kumimoji="1" sz="1795" kern="1200">
                          <a:solidFill>
                            <a:schemeClr val="dk1"/>
                          </a:solidFill>
                          <a:latin typeface="Calibri" panose="020F0502020204030204"/>
                        </a:defRPr>
                      </a:lvl5pPr>
                      <a:lvl6pPr marL="2280285" algn="l" defTabSz="912114" rtl="0" eaLnBrk="1" latinLnBrk="0" hangingPunct="1">
                        <a:defRPr kumimoji="1" sz="1795" kern="1200">
                          <a:solidFill>
                            <a:schemeClr val="dk1"/>
                          </a:solidFill>
                          <a:latin typeface="Calibri" panose="020F0502020204030204"/>
                        </a:defRPr>
                      </a:lvl6pPr>
                      <a:lvl7pPr marL="2736342" algn="l" defTabSz="912114" rtl="0" eaLnBrk="1" latinLnBrk="0" hangingPunct="1">
                        <a:defRPr kumimoji="1" sz="1795" kern="1200">
                          <a:solidFill>
                            <a:schemeClr val="dk1"/>
                          </a:solidFill>
                          <a:latin typeface="Calibri" panose="020F0502020204030204"/>
                        </a:defRPr>
                      </a:lvl7pPr>
                      <a:lvl8pPr marL="3192399" algn="l" defTabSz="912114" rtl="0" eaLnBrk="1" latinLnBrk="0" hangingPunct="1">
                        <a:defRPr kumimoji="1" sz="1795" kern="1200">
                          <a:solidFill>
                            <a:schemeClr val="dk1"/>
                          </a:solidFill>
                          <a:latin typeface="Calibri" panose="020F0502020204030204"/>
                        </a:defRPr>
                      </a:lvl8pPr>
                      <a:lvl9pPr marL="3648456" algn="l" defTabSz="912114" rtl="0" eaLnBrk="1" latinLnBrk="0" hangingPunct="1">
                        <a:defRPr kumimoji="1" sz="1795"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2114" rtl="0" eaLnBrk="1" latinLnBrk="0" hangingPunct="1">
                        <a:defRPr kumimoji="1" sz="1795" kern="1200">
                          <a:solidFill>
                            <a:schemeClr val="dk1"/>
                          </a:solidFill>
                          <a:latin typeface="Calibri" panose="020F0502020204030204"/>
                        </a:defRPr>
                      </a:lvl1pPr>
                      <a:lvl2pPr marL="456057" algn="l" defTabSz="912114" rtl="0" eaLnBrk="1" latinLnBrk="0" hangingPunct="1">
                        <a:defRPr kumimoji="1" sz="1795" kern="1200">
                          <a:solidFill>
                            <a:schemeClr val="dk1"/>
                          </a:solidFill>
                          <a:latin typeface="Calibri" panose="020F0502020204030204"/>
                        </a:defRPr>
                      </a:lvl2pPr>
                      <a:lvl3pPr marL="912114" algn="l" defTabSz="912114" rtl="0" eaLnBrk="1" latinLnBrk="0" hangingPunct="1">
                        <a:defRPr kumimoji="1" sz="1795" kern="1200">
                          <a:solidFill>
                            <a:schemeClr val="dk1"/>
                          </a:solidFill>
                          <a:latin typeface="Calibri" panose="020F0502020204030204"/>
                        </a:defRPr>
                      </a:lvl3pPr>
                      <a:lvl4pPr marL="1368171" algn="l" defTabSz="912114" rtl="0" eaLnBrk="1" latinLnBrk="0" hangingPunct="1">
                        <a:defRPr kumimoji="1" sz="1795" kern="1200">
                          <a:solidFill>
                            <a:schemeClr val="dk1"/>
                          </a:solidFill>
                          <a:latin typeface="Calibri" panose="020F0502020204030204"/>
                        </a:defRPr>
                      </a:lvl4pPr>
                      <a:lvl5pPr marL="1824228" algn="l" defTabSz="912114" rtl="0" eaLnBrk="1" latinLnBrk="0" hangingPunct="1">
                        <a:defRPr kumimoji="1" sz="1795" kern="1200">
                          <a:solidFill>
                            <a:schemeClr val="dk1"/>
                          </a:solidFill>
                          <a:latin typeface="Calibri" panose="020F0502020204030204"/>
                        </a:defRPr>
                      </a:lvl5pPr>
                      <a:lvl6pPr marL="2280285" algn="l" defTabSz="912114" rtl="0" eaLnBrk="1" latinLnBrk="0" hangingPunct="1">
                        <a:defRPr kumimoji="1" sz="1795" kern="1200">
                          <a:solidFill>
                            <a:schemeClr val="dk1"/>
                          </a:solidFill>
                          <a:latin typeface="Calibri" panose="020F0502020204030204"/>
                        </a:defRPr>
                      </a:lvl6pPr>
                      <a:lvl7pPr marL="2736342" algn="l" defTabSz="912114" rtl="0" eaLnBrk="1" latinLnBrk="0" hangingPunct="1">
                        <a:defRPr kumimoji="1" sz="1795" kern="1200">
                          <a:solidFill>
                            <a:schemeClr val="dk1"/>
                          </a:solidFill>
                          <a:latin typeface="Calibri" panose="020F0502020204030204"/>
                        </a:defRPr>
                      </a:lvl7pPr>
                      <a:lvl8pPr marL="3192399" algn="l" defTabSz="912114" rtl="0" eaLnBrk="1" latinLnBrk="0" hangingPunct="1">
                        <a:defRPr kumimoji="1" sz="1795" kern="1200">
                          <a:solidFill>
                            <a:schemeClr val="dk1"/>
                          </a:solidFill>
                          <a:latin typeface="Calibri" panose="020F0502020204030204"/>
                        </a:defRPr>
                      </a:lvl8pPr>
                      <a:lvl9pPr marL="3648456" algn="l" defTabSz="912114" rtl="0" eaLnBrk="1" latinLnBrk="0" hangingPunct="1">
                        <a:defRPr kumimoji="1" sz="1795"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2114" rtl="0" eaLnBrk="1" latinLnBrk="0" hangingPunct="1">
                        <a:defRPr kumimoji="1" sz="1795" kern="1200">
                          <a:solidFill>
                            <a:schemeClr val="dk1"/>
                          </a:solidFill>
                          <a:latin typeface="Calibri" panose="020F0502020204030204"/>
                        </a:defRPr>
                      </a:lvl1pPr>
                      <a:lvl2pPr marL="456057" algn="l" defTabSz="912114" rtl="0" eaLnBrk="1" latinLnBrk="0" hangingPunct="1">
                        <a:defRPr kumimoji="1" sz="1795" kern="1200">
                          <a:solidFill>
                            <a:schemeClr val="dk1"/>
                          </a:solidFill>
                          <a:latin typeface="Calibri" panose="020F0502020204030204"/>
                        </a:defRPr>
                      </a:lvl2pPr>
                      <a:lvl3pPr marL="912114" algn="l" defTabSz="912114" rtl="0" eaLnBrk="1" latinLnBrk="0" hangingPunct="1">
                        <a:defRPr kumimoji="1" sz="1795" kern="1200">
                          <a:solidFill>
                            <a:schemeClr val="dk1"/>
                          </a:solidFill>
                          <a:latin typeface="Calibri" panose="020F0502020204030204"/>
                        </a:defRPr>
                      </a:lvl3pPr>
                      <a:lvl4pPr marL="1368171" algn="l" defTabSz="912114" rtl="0" eaLnBrk="1" latinLnBrk="0" hangingPunct="1">
                        <a:defRPr kumimoji="1" sz="1795" kern="1200">
                          <a:solidFill>
                            <a:schemeClr val="dk1"/>
                          </a:solidFill>
                          <a:latin typeface="Calibri" panose="020F0502020204030204"/>
                        </a:defRPr>
                      </a:lvl4pPr>
                      <a:lvl5pPr marL="1824228" algn="l" defTabSz="912114" rtl="0" eaLnBrk="1" latinLnBrk="0" hangingPunct="1">
                        <a:defRPr kumimoji="1" sz="1795" kern="1200">
                          <a:solidFill>
                            <a:schemeClr val="dk1"/>
                          </a:solidFill>
                          <a:latin typeface="Calibri" panose="020F0502020204030204"/>
                        </a:defRPr>
                      </a:lvl5pPr>
                      <a:lvl6pPr marL="2280285" algn="l" defTabSz="912114" rtl="0" eaLnBrk="1" latinLnBrk="0" hangingPunct="1">
                        <a:defRPr kumimoji="1" sz="1795" kern="1200">
                          <a:solidFill>
                            <a:schemeClr val="dk1"/>
                          </a:solidFill>
                          <a:latin typeface="Calibri" panose="020F0502020204030204"/>
                        </a:defRPr>
                      </a:lvl6pPr>
                      <a:lvl7pPr marL="2736342" algn="l" defTabSz="912114" rtl="0" eaLnBrk="1" latinLnBrk="0" hangingPunct="1">
                        <a:defRPr kumimoji="1" sz="1795" kern="1200">
                          <a:solidFill>
                            <a:schemeClr val="dk1"/>
                          </a:solidFill>
                          <a:latin typeface="Calibri" panose="020F0502020204030204"/>
                        </a:defRPr>
                      </a:lvl7pPr>
                      <a:lvl8pPr marL="3192399" algn="l" defTabSz="912114" rtl="0" eaLnBrk="1" latinLnBrk="0" hangingPunct="1">
                        <a:defRPr kumimoji="1" sz="1795" kern="1200">
                          <a:solidFill>
                            <a:schemeClr val="dk1"/>
                          </a:solidFill>
                          <a:latin typeface="Calibri" panose="020F0502020204030204"/>
                        </a:defRPr>
                      </a:lvl8pPr>
                      <a:lvl9pPr marL="3648456" algn="l" defTabSz="912114" rtl="0" eaLnBrk="1" latinLnBrk="0" hangingPunct="1">
                        <a:defRPr kumimoji="1" sz="1795"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2114" rtl="0" eaLnBrk="1" latinLnBrk="0" hangingPunct="1">
                        <a:defRPr kumimoji="1" sz="1795" kern="1200">
                          <a:solidFill>
                            <a:schemeClr val="dk1"/>
                          </a:solidFill>
                          <a:latin typeface="Calibri" panose="020F0502020204030204"/>
                        </a:defRPr>
                      </a:lvl1pPr>
                      <a:lvl2pPr marL="456057" algn="l" defTabSz="912114" rtl="0" eaLnBrk="1" latinLnBrk="0" hangingPunct="1">
                        <a:defRPr kumimoji="1" sz="1795" kern="1200">
                          <a:solidFill>
                            <a:schemeClr val="dk1"/>
                          </a:solidFill>
                          <a:latin typeface="Calibri" panose="020F0502020204030204"/>
                        </a:defRPr>
                      </a:lvl2pPr>
                      <a:lvl3pPr marL="912114" algn="l" defTabSz="912114" rtl="0" eaLnBrk="1" latinLnBrk="0" hangingPunct="1">
                        <a:defRPr kumimoji="1" sz="1795" kern="1200">
                          <a:solidFill>
                            <a:schemeClr val="dk1"/>
                          </a:solidFill>
                          <a:latin typeface="Calibri" panose="020F0502020204030204"/>
                        </a:defRPr>
                      </a:lvl3pPr>
                      <a:lvl4pPr marL="1368171" algn="l" defTabSz="912114" rtl="0" eaLnBrk="1" latinLnBrk="0" hangingPunct="1">
                        <a:defRPr kumimoji="1" sz="1795" kern="1200">
                          <a:solidFill>
                            <a:schemeClr val="dk1"/>
                          </a:solidFill>
                          <a:latin typeface="Calibri" panose="020F0502020204030204"/>
                        </a:defRPr>
                      </a:lvl4pPr>
                      <a:lvl5pPr marL="1824228" algn="l" defTabSz="912114" rtl="0" eaLnBrk="1" latinLnBrk="0" hangingPunct="1">
                        <a:defRPr kumimoji="1" sz="1795" kern="1200">
                          <a:solidFill>
                            <a:schemeClr val="dk1"/>
                          </a:solidFill>
                          <a:latin typeface="Calibri" panose="020F0502020204030204"/>
                        </a:defRPr>
                      </a:lvl5pPr>
                      <a:lvl6pPr marL="2280285" algn="l" defTabSz="912114" rtl="0" eaLnBrk="1" latinLnBrk="0" hangingPunct="1">
                        <a:defRPr kumimoji="1" sz="1795" kern="1200">
                          <a:solidFill>
                            <a:schemeClr val="dk1"/>
                          </a:solidFill>
                          <a:latin typeface="Calibri" panose="020F0502020204030204"/>
                        </a:defRPr>
                      </a:lvl6pPr>
                      <a:lvl7pPr marL="2736342" algn="l" defTabSz="912114" rtl="0" eaLnBrk="1" latinLnBrk="0" hangingPunct="1">
                        <a:defRPr kumimoji="1" sz="1795" kern="1200">
                          <a:solidFill>
                            <a:schemeClr val="dk1"/>
                          </a:solidFill>
                          <a:latin typeface="Calibri" panose="020F0502020204030204"/>
                        </a:defRPr>
                      </a:lvl7pPr>
                      <a:lvl8pPr marL="3192399" algn="l" defTabSz="912114" rtl="0" eaLnBrk="1" latinLnBrk="0" hangingPunct="1">
                        <a:defRPr kumimoji="1" sz="1795" kern="1200">
                          <a:solidFill>
                            <a:schemeClr val="dk1"/>
                          </a:solidFill>
                          <a:latin typeface="Calibri" panose="020F0502020204030204"/>
                        </a:defRPr>
                      </a:lvl8pPr>
                      <a:lvl9pPr marL="3648456" algn="l" defTabSz="912114" rtl="0" eaLnBrk="1" latinLnBrk="0" hangingPunct="1">
                        <a:defRPr kumimoji="1" sz="1795"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2114" rtl="0" eaLnBrk="1" latinLnBrk="0" hangingPunct="1">
                        <a:defRPr kumimoji="1" sz="1795" kern="1200">
                          <a:solidFill>
                            <a:schemeClr val="dk1"/>
                          </a:solidFill>
                          <a:latin typeface="Calibri" panose="020F0502020204030204"/>
                        </a:defRPr>
                      </a:lvl1pPr>
                      <a:lvl2pPr marL="456057" algn="l" defTabSz="912114" rtl="0" eaLnBrk="1" latinLnBrk="0" hangingPunct="1">
                        <a:defRPr kumimoji="1" sz="1795" kern="1200">
                          <a:solidFill>
                            <a:schemeClr val="dk1"/>
                          </a:solidFill>
                          <a:latin typeface="Calibri" panose="020F0502020204030204"/>
                        </a:defRPr>
                      </a:lvl2pPr>
                      <a:lvl3pPr marL="912114" algn="l" defTabSz="912114" rtl="0" eaLnBrk="1" latinLnBrk="0" hangingPunct="1">
                        <a:defRPr kumimoji="1" sz="1795" kern="1200">
                          <a:solidFill>
                            <a:schemeClr val="dk1"/>
                          </a:solidFill>
                          <a:latin typeface="Calibri" panose="020F0502020204030204"/>
                        </a:defRPr>
                      </a:lvl3pPr>
                      <a:lvl4pPr marL="1368171" algn="l" defTabSz="912114" rtl="0" eaLnBrk="1" latinLnBrk="0" hangingPunct="1">
                        <a:defRPr kumimoji="1" sz="1795" kern="1200">
                          <a:solidFill>
                            <a:schemeClr val="dk1"/>
                          </a:solidFill>
                          <a:latin typeface="Calibri" panose="020F0502020204030204"/>
                        </a:defRPr>
                      </a:lvl4pPr>
                      <a:lvl5pPr marL="1824228" algn="l" defTabSz="912114" rtl="0" eaLnBrk="1" latinLnBrk="0" hangingPunct="1">
                        <a:defRPr kumimoji="1" sz="1795" kern="1200">
                          <a:solidFill>
                            <a:schemeClr val="dk1"/>
                          </a:solidFill>
                          <a:latin typeface="Calibri" panose="020F0502020204030204"/>
                        </a:defRPr>
                      </a:lvl5pPr>
                      <a:lvl6pPr marL="2280285" algn="l" defTabSz="912114" rtl="0" eaLnBrk="1" latinLnBrk="0" hangingPunct="1">
                        <a:defRPr kumimoji="1" sz="1795" kern="1200">
                          <a:solidFill>
                            <a:schemeClr val="dk1"/>
                          </a:solidFill>
                          <a:latin typeface="Calibri" panose="020F0502020204030204"/>
                        </a:defRPr>
                      </a:lvl6pPr>
                      <a:lvl7pPr marL="2736342" algn="l" defTabSz="912114" rtl="0" eaLnBrk="1" latinLnBrk="0" hangingPunct="1">
                        <a:defRPr kumimoji="1" sz="1795" kern="1200">
                          <a:solidFill>
                            <a:schemeClr val="dk1"/>
                          </a:solidFill>
                          <a:latin typeface="Calibri" panose="020F0502020204030204"/>
                        </a:defRPr>
                      </a:lvl7pPr>
                      <a:lvl8pPr marL="3192399" algn="l" defTabSz="912114" rtl="0" eaLnBrk="1" latinLnBrk="0" hangingPunct="1">
                        <a:defRPr kumimoji="1" sz="1795" kern="1200">
                          <a:solidFill>
                            <a:schemeClr val="dk1"/>
                          </a:solidFill>
                          <a:latin typeface="Calibri" panose="020F0502020204030204"/>
                        </a:defRPr>
                      </a:lvl8pPr>
                      <a:lvl9pPr marL="3648456" algn="l" defTabSz="912114" rtl="0" eaLnBrk="1" latinLnBrk="0" hangingPunct="1">
                        <a:defRPr kumimoji="1" sz="1795"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2114" rtl="0" eaLnBrk="1" latinLnBrk="0" hangingPunct="1">
                        <a:defRPr kumimoji="1" sz="1795" kern="1200">
                          <a:solidFill>
                            <a:schemeClr val="dk1"/>
                          </a:solidFill>
                          <a:latin typeface="Calibri" panose="020F0502020204030204"/>
                        </a:defRPr>
                      </a:lvl1pPr>
                      <a:lvl2pPr marL="456057" algn="l" defTabSz="912114" rtl="0" eaLnBrk="1" latinLnBrk="0" hangingPunct="1">
                        <a:defRPr kumimoji="1" sz="1795" kern="1200">
                          <a:solidFill>
                            <a:schemeClr val="dk1"/>
                          </a:solidFill>
                          <a:latin typeface="Calibri" panose="020F0502020204030204"/>
                        </a:defRPr>
                      </a:lvl2pPr>
                      <a:lvl3pPr marL="912114" algn="l" defTabSz="912114" rtl="0" eaLnBrk="1" latinLnBrk="0" hangingPunct="1">
                        <a:defRPr kumimoji="1" sz="1795" kern="1200">
                          <a:solidFill>
                            <a:schemeClr val="dk1"/>
                          </a:solidFill>
                          <a:latin typeface="Calibri" panose="020F0502020204030204"/>
                        </a:defRPr>
                      </a:lvl3pPr>
                      <a:lvl4pPr marL="1368171" algn="l" defTabSz="912114" rtl="0" eaLnBrk="1" latinLnBrk="0" hangingPunct="1">
                        <a:defRPr kumimoji="1" sz="1795" kern="1200">
                          <a:solidFill>
                            <a:schemeClr val="dk1"/>
                          </a:solidFill>
                          <a:latin typeface="Calibri" panose="020F0502020204030204"/>
                        </a:defRPr>
                      </a:lvl4pPr>
                      <a:lvl5pPr marL="1824228" algn="l" defTabSz="912114" rtl="0" eaLnBrk="1" latinLnBrk="0" hangingPunct="1">
                        <a:defRPr kumimoji="1" sz="1795" kern="1200">
                          <a:solidFill>
                            <a:schemeClr val="dk1"/>
                          </a:solidFill>
                          <a:latin typeface="Calibri" panose="020F0502020204030204"/>
                        </a:defRPr>
                      </a:lvl5pPr>
                      <a:lvl6pPr marL="2280285" algn="l" defTabSz="912114" rtl="0" eaLnBrk="1" latinLnBrk="0" hangingPunct="1">
                        <a:defRPr kumimoji="1" sz="1795" kern="1200">
                          <a:solidFill>
                            <a:schemeClr val="dk1"/>
                          </a:solidFill>
                          <a:latin typeface="Calibri" panose="020F0502020204030204"/>
                        </a:defRPr>
                      </a:lvl6pPr>
                      <a:lvl7pPr marL="2736342" algn="l" defTabSz="912114" rtl="0" eaLnBrk="1" latinLnBrk="0" hangingPunct="1">
                        <a:defRPr kumimoji="1" sz="1795" kern="1200">
                          <a:solidFill>
                            <a:schemeClr val="dk1"/>
                          </a:solidFill>
                          <a:latin typeface="Calibri" panose="020F0502020204030204"/>
                        </a:defRPr>
                      </a:lvl7pPr>
                      <a:lvl8pPr marL="3192399" algn="l" defTabSz="912114" rtl="0" eaLnBrk="1" latinLnBrk="0" hangingPunct="1">
                        <a:defRPr kumimoji="1" sz="1795" kern="1200">
                          <a:solidFill>
                            <a:schemeClr val="dk1"/>
                          </a:solidFill>
                          <a:latin typeface="Calibri" panose="020F0502020204030204"/>
                        </a:defRPr>
                      </a:lvl8pPr>
                      <a:lvl9pPr marL="3648456" algn="l" defTabSz="912114" rtl="0" eaLnBrk="1" latinLnBrk="0" hangingPunct="1">
                        <a:defRPr kumimoji="1" sz="1795"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2114" rtl="0" eaLnBrk="1" latinLnBrk="0" hangingPunct="1">
                        <a:defRPr kumimoji="1" sz="1795" kern="1200">
                          <a:solidFill>
                            <a:schemeClr val="dk1"/>
                          </a:solidFill>
                          <a:latin typeface="Calibri" panose="020F0502020204030204"/>
                        </a:defRPr>
                      </a:lvl1pPr>
                      <a:lvl2pPr marL="456057" algn="l" defTabSz="912114" rtl="0" eaLnBrk="1" latinLnBrk="0" hangingPunct="1">
                        <a:defRPr kumimoji="1" sz="1795" kern="1200">
                          <a:solidFill>
                            <a:schemeClr val="dk1"/>
                          </a:solidFill>
                          <a:latin typeface="Calibri" panose="020F0502020204030204"/>
                        </a:defRPr>
                      </a:lvl2pPr>
                      <a:lvl3pPr marL="912114" algn="l" defTabSz="912114" rtl="0" eaLnBrk="1" latinLnBrk="0" hangingPunct="1">
                        <a:defRPr kumimoji="1" sz="1795" kern="1200">
                          <a:solidFill>
                            <a:schemeClr val="dk1"/>
                          </a:solidFill>
                          <a:latin typeface="Calibri" panose="020F0502020204030204"/>
                        </a:defRPr>
                      </a:lvl3pPr>
                      <a:lvl4pPr marL="1368171" algn="l" defTabSz="912114" rtl="0" eaLnBrk="1" latinLnBrk="0" hangingPunct="1">
                        <a:defRPr kumimoji="1" sz="1795" kern="1200">
                          <a:solidFill>
                            <a:schemeClr val="dk1"/>
                          </a:solidFill>
                          <a:latin typeface="Calibri" panose="020F0502020204030204"/>
                        </a:defRPr>
                      </a:lvl4pPr>
                      <a:lvl5pPr marL="1824228" algn="l" defTabSz="912114" rtl="0" eaLnBrk="1" latinLnBrk="0" hangingPunct="1">
                        <a:defRPr kumimoji="1" sz="1795" kern="1200">
                          <a:solidFill>
                            <a:schemeClr val="dk1"/>
                          </a:solidFill>
                          <a:latin typeface="Calibri" panose="020F0502020204030204"/>
                        </a:defRPr>
                      </a:lvl5pPr>
                      <a:lvl6pPr marL="2280285" algn="l" defTabSz="912114" rtl="0" eaLnBrk="1" latinLnBrk="0" hangingPunct="1">
                        <a:defRPr kumimoji="1" sz="1795" kern="1200">
                          <a:solidFill>
                            <a:schemeClr val="dk1"/>
                          </a:solidFill>
                          <a:latin typeface="Calibri" panose="020F0502020204030204"/>
                        </a:defRPr>
                      </a:lvl6pPr>
                      <a:lvl7pPr marL="2736342" algn="l" defTabSz="912114" rtl="0" eaLnBrk="1" latinLnBrk="0" hangingPunct="1">
                        <a:defRPr kumimoji="1" sz="1795" kern="1200">
                          <a:solidFill>
                            <a:schemeClr val="dk1"/>
                          </a:solidFill>
                          <a:latin typeface="Calibri" panose="020F0502020204030204"/>
                        </a:defRPr>
                      </a:lvl7pPr>
                      <a:lvl8pPr marL="3192399" algn="l" defTabSz="912114" rtl="0" eaLnBrk="1" latinLnBrk="0" hangingPunct="1">
                        <a:defRPr kumimoji="1" sz="1795" kern="1200">
                          <a:solidFill>
                            <a:schemeClr val="dk1"/>
                          </a:solidFill>
                          <a:latin typeface="Calibri" panose="020F0502020204030204"/>
                        </a:defRPr>
                      </a:lvl8pPr>
                      <a:lvl9pPr marL="3648456" algn="l" defTabSz="912114" rtl="0" eaLnBrk="1" latinLnBrk="0" hangingPunct="1">
                        <a:defRPr kumimoji="1" sz="1795"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extLst>
                  <a:ext uri="{0D108BD9-81ED-4DB2-BD59-A6C34878D82A}">
                    <a16:rowId xmlns:a16="http://schemas.microsoft.com/office/drawing/2014/main" val="4157837391"/>
                  </a:ext>
                </a:extLst>
              </a:tr>
            </a:tbl>
          </a:graphicData>
        </a:graphic>
      </p:graphicFrame>
      <p:sp>
        <p:nvSpPr>
          <p:cNvPr id="20" name="ホームベース 14">
            <a:extLst>
              <a:ext uri="{FF2B5EF4-FFF2-40B4-BE49-F238E27FC236}">
                <a16:creationId xmlns:a16="http://schemas.microsoft.com/office/drawing/2014/main" id="{85FE20AA-25B9-4DBB-B3E2-F2922A15BE9E}"/>
              </a:ext>
            </a:extLst>
          </p:cNvPr>
          <p:cNvSpPr/>
          <p:nvPr/>
        </p:nvSpPr>
        <p:spPr>
          <a:xfrm>
            <a:off x="1777064" y="6189037"/>
            <a:ext cx="734818" cy="351000"/>
          </a:xfrm>
          <a:prstGeom prst="homePlate">
            <a:avLst>
              <a:gd name="adj" fmla="val 35366"/>
            </a:avLst>
          </a:prstGeom>
          <a:solidFill>
            <a:srgbClr val="4472C4"/>
          </a:solidFill>
          <a:ln w="12700" cap="flat" cmpd="sng" algn="ctr">
            <a:solidFill>
              <a:srgbClr val="4472C4">
                <a:shade val="50000"/>
              </a:srgbClr>
            </a:solidFill>
            <a:prstDash val="solid"/>
            <a:miter lim="800000"/>
          </a:ln>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25" b="0" i="0" u="none" strike="noStrike" kern="0" cap="none" spc="0" normalizeH="0" baseline="0" noProof="0" dirty="0">
                <a:ln>
                  <a:noFill/>
                </a:ln>
                <a:solidFill>
                  <a:prstClr val="white"/>
                </a:solidFill>
                <a:effectLst/>
                <a:uLnTx/>
                <a:uFillTx/>
                <a:latin typeface="Meiryo UI"/>
                <a:ea typeface="Meiryo UI"/>
                <a:cs typeface="+mn-cs"/>
              </a:rPr>
              <a:t>建設工事</a:t>
            </a:r>
            <a:endParaRPr kumimoji="0" lang="en-US" altLang="ja-JP" sz="825" b="0" i="0" u="none" strike="noStrike" kern="0" cap="none" spc="0" normalizeH="0" baseline="0" noProof="0" dirty="0">
              <a:ln>
                <a:noFill/>
              </a:ln>
              <a:solidFill>
                <a:prstClr val="white"/>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25" b="0" i="0" u="none" strike="noStrike" kern="0" cap="none" spc="0" normalizeH="0" baseline="0" noProof="0" dirty="0">
                <a:ln>
                  <a:noFill/>
                </a:ln>
                <a:solidFill>
                  <a:prstClr val="white"/>
                </a:solidFill>
                <a:effectLst/>
                <a:uLnTx/>
                <a:uFillTx/>
                <a:latin typeface="Meiryo UI"/>
                <a:ea typeface="Meiryo UI"/>
                <a:cs typeface="+mn-cs"/>
              </a:rPr>
              <a:t>（</a:t>
            </a:r>
            <a:r>
              <a:rPr kumimoji="0" lang="en-US" altLang="ja-JP" sz="825" b="0" i="0" u="none" strike="noStrike" kern="0" cap="none" spc="0" normalizeH="0" baseline="0" noProof="0" dirty="0">
                <a:ln>
                  <a:noFill/>
                </a:ln>
                <a:solidFill>
                  <a:prstClr val="white"/>
                </a:solidFill>
                <a:effectLst/>
                <a:uLnTx/>
                <a:uFillTx/>
                <a:latin typeface="Meiryo UI"/>
                <a:ea typeface="Meiryo UI"/>
                <a:cs typeface="+mn-cs"/>
              </a:rPr>
              <a:t>4</a:t>
            </a:r>
            <a:r>
              <a:rPr kumimoji="0" lang="ja-JP" altLang="en-US" sz="825" b="0" i="0" u="none" strike="noStrike" kern="0" cap="none" spc="0" normalizeH="0" baseline="0" noProof="0" dirty="0">
                <a:ln>
                  <a:noFill/>
                </a:ln>
                <a:solidFill>
                  <a:prstClr val="white"/>
                </a:solidFill>
                <a:effectLst/>
                <a:uLnTx/>
                <a:uFillTx/>
                <a:latin typeface="Meiryo UI"/>
                <a:ea typeface="Meiryo UI"/>
                <a:cs typeface="+mn-cs"/>
              </a:rPr>
              <a:t>か月）</a:t>
            </a:r>
          </a:p>
        </p:txBody>
      </p:sp>
      <p:sp>
        <p:nvSpPr>
          <p:cNvPr id="22" name="ホームベース 15">
            <a:extLst>
              <a:ext uri="{FF2B5EF4-FFF2-40B4-BE49-F238E27FC236}">
                <a16:creationId xmlns:a16="http://schemas.microsoft.com/office/drawing/2014/main" id="{EB9C7EBD-08B4-4403-B98A-6EFEEBAB7051}"/>
              </a:ext>
            </a:extLst>
          </p:cNvPr>
          <p:cNvSpPr/>
          <p:nvPr/>
        </p:nvSpPr>
        <p:spPr>
          <a:xfrm>
            <a:off x="2521643" y="6189037"/>
            <a:ext cx="1692000" cy="351000"/>
          </a:xfrm>
          <a:prstGeom prst="homePlate">
            <a:avLst>
              <a:gd name="adj" fmla="val 35366"/>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25" b="0" i="0" u="none" strike="noStrike" kern="0" cap="none" spc="0" normalizeH="0" baseline="0" noProof="0" dirty="0">
                <a:ln>
                  <a:noFill/>
                </a:ln>
                <a:solidFill>
                  <a:prstClr val="white"/>
                </a:solidFill>
                <a:effectLst/>
                <a:uLnTx/>
                <a:uFillTx/>
                <a:latin typeface="Meiryo UI"/>
                <a:ea typeface="Meiryo UI"/>
                <a:cs typeface="+mn-cs"/>
              </a:rPr>
              <a:t>バスターミナル利用期間</a:t>
            </a:r>
            <a:r>
              <a:rPr kumimoji="0" lang="en-US" altLang="ja-JP" sz="825" b="0" i="0" u="none" strike="noStrike" kern="0" cap="none" spc="0" normalizeH="0" baseline="30000" noProof="0" dirty="0">
                <a:ln>
                  <a:noFill/>
                </a:ln>
                <a:solidFill>
                  <a:prstClr val="white"/>
                </a:solidFill>
                <a:effectLst/>
                <a:uLnTx/>
                <a:uFillTx/>
                <a:latin typeface="Meiryo UI"/>
                <a:ea typeface="Meiryo UI"/>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25" b="0" i="0" u="none" strike="noStrike" kern="0" cap="none" spc="0" normalizeH="0" baseline="0" noProof="0" dirty="0">
                <a:ln>
                  <a:noFill/>
                </a:ln>
                <a:solidFill>
                  <a:prstClr val="white"/>
                </a:solidFill>
                <a:effectLst/>
                <a:uLnTx/>
                <a:uFillTx/>
                <a:latin typeface="Meiryo UI"/>
                <a:ea typeface="Meiryo UI"/>
                <a:cs typeface="+mn-cs"/>
              </a:rPr>
              <a:t>（</a:t>
            </a:r>
            <a:r>
              <a:rPr kumimoji="0" lang="en-US" altLang="ja-JP" sz="825" b="0" i="0" u="none" strike="noStrike" kern="0" cap="none" spc="0" normalizeH="0" baseline="0" noProof="0" dirty="0">
                <a:ln>
                  <a:noFill/>
                </a:ln>
                <a:solidFill>
                  <a:prstClr val="white"/>
                </a:solidFill>
                <a:effectLst/>
                <a:uLnTx/>
                <a:uFillTx/>
                <a:latin typeface="Meiryo UI"/>
                <a:ea typeface="Meiryo UI"/>
                <a:cs typeface="+mn-cs"/>
              </a:rPr>
              <a:t>9.5</a:t>
            </a:r>
            <a:r>
              <a:rPr kumimoji="0" lang="ja-JP" altLang="en-US" sz="825" b="0" i="0" u="none" strike="noStrike" kern="0" cap="none" spc="0" normalizeH="0" baseline="0" noProof="0" dirty="0">
                <a:ln>
                  <a:noFill/>
                </a:ln>
                <a:solidFill>
                  <a:prstClr val="white"/>
                </a:solidFill>
                <a:effectLst/>
                <a:uLnTx/>
                <a:uFillTx/>
                <a:latin typeface="Meiryo UI"/>
                <a:ea typeface="Meiryo UI"/>
                <a:cs typeface="+mn-cs"/>
              </a:rPr>
              <a:t>か月）</a:t>
            </a:r>
          </a:p>
        </p:txBody>
      </p:sp>
      <p:sp>
        <p:nvSpPr>
          <p:cNvPr id="23" name="ホームベース 16">
            <a:extLst>
              <a:ext uri="{FF2B5EF4-FFF2-40B4-BE49-F238E27FC236}">
                <a16:creationId xmlns:a16="http://schemas.microsoft.com/office/drawing/2014/main" id="{59815BC7-47D3-4E73-9A00-2DDC527458A0}"/>
              </a:ext>
            </a:extLst>
          </p:cNvPr>
          <p:cNvSpPr/>
          <p:nvPr/>
        </p:nvSpPr>
        <p:spPr>
          <a:xfrm>
            <a:off x="4223403" y="6189037"/>
            <a:ext cx="468299" cy="351000"/>
          </a:xfrm>
          <a:prstGeom prst="homePlate">
            <a:avLst>
              <a:gd name="adj" fmla="val 28049"/>
            </a:avLst>
          </a:prstGeom>
          <a:solidFill>
            <a:srgbClr val="4472C4"/>
          </a:solidFill>
          <a:ln w="12700" cap="flat" cmpd="sng" algn="ctr">
            <a:solidFill>
              <a:srgbClr val="4472C4">
                <a:shade val="50000"/>
              </a:srgbClr>
            </a:solidFill>
            <a:prstDash val="solid"/>
            <a:miter lim="800000"/>
          </a:ln>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788" b="0" i="0" u="none" strike="noStrike" kern="0" cap="none" spc="0" normalizeH="0" baseline="0" noProof="0" dirty="0">
                <a:ln>
                  <a:noFill/>
                </a:ln>
                <a:solidFill>
                  <a:prstClr val="white"/>
                </a:solidFill>
                <a:effectLst/>
                <a:uLnTx/>
                <a:uFillTx/>
                <a:latin typeface="Meiryo UI"/>
                <a:ea typeface="Meiryo UI"/>
                <a:cs typeface="+mn-cs"/>
              </a:rPr>
              <a:t>解体</a:t>
            </a:r>
            <a:endParaRPr kumimoji="0" lang="en-US" altLang="ja-JP" sz="788" b="0" i="0" u="none" strike="noStrike" kern="0" cap="none" spc="0" normalizeH="0" baseline="0" noProof="0" dirty="0">
              <a:ln>
                <a:noFill/>
              </a:ln>
              <a:solidFill>
                <a:prstClr val="white"/>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788" b="0" i="0" u="none" strike="noStrike" kern="0" cap="none" spc="0" normalizeH="0" baseline="0" noProof="0" dirty="0">
                <a:ln>
                  <a:noFill/>
                </a:ln>
                <a:solidFill>
                  <a:prstClr val="white"/>
                </a:solidFill>
                <a:effectLst/>
                <a:uLnTx/>
                <a:uFillTx/>
                <a:latin typeface="Meiryo UI"/>
                <a:ea typeface="Meiryo UI"/>
                <a:cs typeface="+mn-cs"/>
              </a:rPr>
              <a:t>（</a:t>
            </a:r>
            <a:r>
              <a:rPr kumimoji="0" lang="en-US" altLang="ja-JP" sz="788" b="0" i="0" u="none" strike="noStrike" kern="0" cap="none" spc="0" normalizeH="0" baseline="0" noProof="0" dirty="0">
                <a:ln>
                  <a:noFill/>
                </a:ln>
                <a:solidFill>
                  <a:prstClr val="white"/>
                </a:solidFill>
                <a:effectLst/>
                <a:uLnTx/>
                <a:uFillTx/>
                <a:latin typeface="Meiryo UI"/>
                <a:ea typeface="Meiryo UI"/>
                <a:cs typeface="+mn-cs"/>
              </a:rPr>
              <a:t>2</a:t>
            </a:r>
            <a:r>
              <a:rPr kumimoji="0" lang="ja-JP" altLang="en-US" sz="788" b="0" i="0" u="none" strike="noStrike" kern="0" cap="none" spc="0" normalizeH="0" baseline="0" noProof="0" dirty="0">
                <a:ln>
                  <a:noFill/>
                </a:ln>
                <a:solidFill>
                  <a:prstClr val="white"/>
                </a:solidFill>
                <a:effectLst/>
                <a:uLnTx/>
                <a:uFillTx/>
                <a:latin typeface="Meiryo UI"/>
                <a:ea typeface="Meiryo UI"/>
                <a:cs typeface="+mn-cs"/>
              </a:rPr>
              <a:t>か月）</a:t>
            </a:r>
          </a:p>
        </p:txBody>
      </p:sp>
      <p:sp>
        <p:nvSpPr>
          <p:cNvPr id="24" name="ホームベース 17">
            <a:extLst>
              <a:ext uri="{FF2B5EF4-FFF2-40B4-BE49-F238E27FC236}">
                <a16:creationId xmlns:a16="http://schemas.microsoft.com/office/drawing/2014/main" id="{CF37FD7E-1146-42D4-ACE2-FAAED5A771C2}"/>
              </a:ext>
            </a:extLst>
          </p:cNvPr>
          <p:cNvSpPr/>
          <p:nvPr/>
        </p:nvSpPr>
        <p:spPr>
          <a:xfrm>
            <a:off x="871305" y="6189037"/>
            <a:ext cx="895998" cy="351000"/>
          </a:xfrm>
          <a:prstGeom prst="homePlate">
            <a:avLst>
              <a:gd name="adj" fmla="val 35366"/>
            </a:avLst>
          </a:prstGeom>
          <a:solidFill>
            <a:srgbClr val="4472C4"/>
          </a:solidFill>
          <a:ln w="12700" cap="flat" cmpd="sng" algn="ctr">
            <a:solidFill>
              <a:srgbClr val="4472C4">
                <a:shade val="50000"/>
              </a:srgbClr>
            </a:solidFill>
            <a:prstDash val="solid"/>
            <a:miter lim="800000"/>
          </a:ln>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25" b="0" i="0" u="none" strike="noStrike" kern="0" cap="none" spc="0" normalizeH="0" baseline="0" noProof="0" dirty="0">
                <a:ln>
                  <a:noFill/>
                </a:ln>
                <a:solidFill>
                  <a:prstClr val="white"/>
                </a:solidFill>
                <a:effectLst/>
                <a:uLnTx/>
                <a:uFillTx/>
                <a:latin typeface="Meiryo UI"/>
                <a:ea typeface="Meiryo UI"/>
                <a:cs typeface="+mn-cs"/>
              </a:rPr>
              <a:t>工事準備期間</a:t>
            </a:r>
            <a:endParaRPr kumimoji="0" lang="en-US" altLang="ja-JP" sz="825" b="0" i="0" u="none" strike="noStrike" kern="0" cap="none" spc="0" normalizeH="0" baseline="0" noProof="0" dirty="0">
              <a:ln>
                <a:noFill/>
              </a:ln>
              <a:solidFill>
                <a:prstClr val="white"/>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25" b="0" i="0" u="none" strike="noStrike" kern="0" cap="none" spc="0" normalizeH="0" baseline="0" noProof="0" dirty="0">
                <a:ln>
                  <a:noFill/>
                </a:ln>
                <a:solidFill>
                  <a:prstClr val="white"/>
                </a:solidFill>
                <a:effectLst/>
                <a:uLnTx/>
                <a:uFillTx/>
                <a:latin typeface="Meiryo UI"/>
                <a:ea typeface="Meiryo UI"/>
                <a:cs typeface="+mn-cs"/>
              </a:rPr>
              <a:t>（</a:t>
            </a:r>
            <a:r>
              <a:rPr kumimoji="0" lang="en-US" altLang="ja-JP" sz="825" b="0" i="0" u="none" strike="noStrike" kern="0" cap="none" spc="0" normalizeH="0" baseline="0" noProof="0" dirty="0">
                <a:ln>
                  <a:noFill/>
                </a:ln>
                <a:solidFill>
                  <a:prstClr val="white"/>
                </a:solidFill>
                <a:effectLst/>
                <a:uLnTx/>
                <a:uFillTx/>
                <a:latin typeface="Meiryo UI"/>
                <a:ea typeface="Meiryo UI"/>
                <a:cs typeface="+mn-cs"/>
              </a:rPr>
              <a:t>5</a:t>
            </a:r>
            <a:r>
              <a:rPr kumimoji="0" lang="ja-JP" altLang="en-US" sz="825" b="0" i="0" u="none" strike="noStrike" kern="0" cap="none" spc="0" normalizeH="0" baseline="0" noProof="0" dirty="0">
                <a:ln>
                  <a:noFill/>
                </a:ln>
                <a:solidFill>
                  <a:prstClr val="white"/>
                </a:solidFill>
                <a:effectLst/>
                <a:uLnTx/>
                <a:uFillTx/>
                <a:latin typeface="Meiryo UI"/>
                <a:ea typeface="Meiryo UI"/>
                <a:cs typeface="+mn-cs"/>
              </a:rPr>
              <a:t>か月）</a:t>
            </a:r>
          </a:p>
        </p:txBody>
      </p:sp>
      <p:sp>
        <p:nvSpPr>
          <p:cNvPr id="25" name="ホームベース 18">
            <a:extLst>
              <a:ext uri="{FF2B5EF4-FFF2-40B4-BE49-F238E27FC236}">
                <a16:creationId xmlns:a16="http://schemas.microsoft.com/office/drawing/2014/main" id="{4B88B93E-3CBA-493D-A82E-CF8D7C4816DE}"/>
              </a:ext>
            </a:extLst>
          </p:cNvPr>
          <p:cNvSpPr/>
          <p:nvPr/>
        </p:nvSpPr>
        <p:spPr>
          <a:xfrm>
            <a:off x="206794" y="6064351"/>
            <a:ext cx="648000" cy="486000"/>
          </a:xfrm>
          <a:prstGeom prst="homePlate">
            <a:avLst>
              <a:gd name="adj" fmla="val 35366"/>
            </a:avLst>
          </a:prstGeom>
          <a:solidFill>
            <a:srgbClr val="4472C4"/>
          </a:solidFill>
          <a:ln w="12700" cap="flat" cmpd="sng" algn="ctr">
            <a:solidFill>
              <a:srgbClr val="4472C4">
                <a:shade val="50000"/>
              </a:srgbClr>
            </a:solidFill>
            <a:prstDash val="solid"/>
            <a:miter lim="800000"/>
          </a:ln>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25" b="0" i="0" u="none" strike="noStrike" kern="0" cap="none" spc="0" normalizeH="0" baseline="0" noProof="0" dirty="0">
                <a:ln>
                  <a:noFill/>
                </a:ln>
                <a:solidFill>
                  <a:prstClr val="white"/>
                </a:solidFill>
                <a:effectLst/>
                <a:uLnTx/>
                <a:uFillTx/>
                <a:latin typeface="Meiryo UI"/>
                <a:ea typeface="Meiryo UI"/>
                <a:cs typeface="+mn-cs"/>
              </a:rPr>
              <a:t>仮設許可</a:t>
            </a:r>
            <a:endParaRPr kumimoji="0" lang="en-US" altLang="ja-JP" sz="825" b="0" i="0" u="none" strike="noStrike" kern="0" cap="none" spc="0" normalizeH="0" baseline="0" noProof="0" dirty="0">
              <a:ln>
                <a:noFill/>
              </a:ln>
              <a:solidFill>
                <a:prstClr val="white"/>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25" b="0" i="0" u="none" strike="noStrike" kern="0" cap="none" spc="0" normalizeH="0" baseline="0" noProof="0" dirty="0">
                <a:ln>
                  <a:noFill/>
                </a:ln>
                <a:solidFill>
                  <a:prstClr val="white"/>
                </a:solidFill>
                <a:effectLst/>
                <a:uLnTx/>
                <a:uFillTx/>
                <a:latin typeface="Meiryo UI"/>
                <a:ea typeface="Meiryo UI"/>
                <a:cs typeface="+mn-cs"/>
              </a:rPr>
              <a:t>建築確認</a:t>
            </a:r>
            <a:endParaRPr kumimoji="0" lang="en-US" altLang="ja-JP" sz="825" b="0" i="0" u="none" strike="noStrike" kern="0" cap="none" spc="0" normalizeH="0" baseline="0" noProof="0" dirty="0">
              <a:ln>
                <a:noFill/>
              </a:ln>
              <a:solidFill>
                <a:prstClr val="white"/>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25" b="0" i="0" u="none" strike="noStrike" kern="0" cap="none" spc="0" normalizeH="0" baseline="0" noProof="0" dirty="0">
                <a:ln>
                  <a:noFill/>
                </a:ln>
                <a:solidFill>
                  <a:prstClr val="white"/>
                </a:solidFill>
                <a:effectLst/>
                <a:uLnTx/>
                <a:uFillTx/>
                <a:latin typeface="Meiryo UI"/>
                <a:ea typeface="Meiryo UI"/>
                <a:cs typeface="+mn-cs"/>
              </a:rPr>
              <a:t>（</a:t>
            </a:r>
            <a:r>
              <a:rPr kumimoji="0" lang="en-US" altLang="ja-JP" sz="825" b="0" i="0" u="none" strike="noStrike" kern="0" cap="none" spc="0" normalizeH="0" baseline="0" noProof="0" dirty="0">
                <a:ln>
                  <a:noFill/>
                </a:ln>
                <a:solidFill>
                  <a:prstClr val="white"/>
                </a:solidFill>
                <a:effectLst/>
                <a:uLnTx/>
                <a:uFillTx/>
                <a:latin typeface="Meiryo UI"/>
                <a:ea typeface="Meiryo UI"/>
                <a:cs typeface="+mn-cs"/>
              </a:rPr>
              <a:t>3.5</a:t>
            </a:r>
            <a:r>
              <a:rPr kumimoji="0" lang="ja-JP" altLang="en-US" sz="825" b="0" i="0" u="none" strike="noStrike" kern="0" cap="none" spc="0" normalizeH="0" baseline="0" noProof="0" dirty="0">
                <a:ln>
                  <a:noFill/>
                </a:ln>
                <a:solidFill>
                  <a:prstClr val="white"/>
                </a:solidFill>
                <a:effectLst/>
                <a:uLnTx/>
                <a:uFillTx/>
                <a:latin typeface="Meiryo UI"/>
                <a:ea typeface="Meiryo UI"/>
                <a:cs typeface="+mn-cs"/>
              </a:rPr>
              <a:t>か月）</a:t>
            </a:r>
          </a:p>
        </p:txBody>
      </p:sp>
      <p:sp>
        <p:nvSpPr>
          <p:cNvPr id="26" name="正方形/長方形 25">
            <a:extLst>
              <a:ext uri="{FF2B5EF4-FFF2-40B4-BE49-F238E27FC236}">
                <a16:creationId xmlns:a16="http://schemas.microsoft.com/office/drawing/2014/main" id="{27A88DAF-FB7D-4A93-A61F-FDEA0BCB47EE}"/>
              </a:ext>
            </a:extLst>
          </p:cNvPr>
          <p:cNvSpPr/>
          <p:nvPr/>
        </p:nvSpPr>
        <p:spPr>
          <a:xfrm>
            <a:off x="56321" y="5438285"/>
            <a:ext cx="1061509"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Meiryo UI"/>
                <a:ea typeface="Meiryo UI"/>
                <a:cs typeface="+mn-cs"/>
              </a:rPr>
              <a:t>スケジュール</a:t>
            </a:r>
            <a:endParaRPr kumimoji="0" lang="en-US" altLang="ja-JP" sz="1400" b="1" i="0" u="none" strike="noStrike" kern="0" cap="none" spc="0" normalizeH="0" baseline="0" noProof="0" dirty="0">
              <a:ln>
                <a:noFill/>
              </a:ln>
              <a:solidFill>
                <a:prstClr val="black"/>
              </a:solidFill>
              <a:effectLst/>
              <a:uLnTx/>
              <a:uFillTx/>
              <a:latin typeface="Meiryo UI"/>
              <a:ea typeface="Meiryo UI"/>
              <a:cs typeface="+mn-cs"/>
            </a:endParaRPr>
          </a:p>
        </p:txBody>
      </p:sp>
      <p:sp>
        <p:nvSpPr>
          <p:cNvPr id="27" name="矢印: 五方向 8">
            <a:extLst>
              <a:ext uri="{FF2B5EF4-FFF2-40B4-BE49-F238E27FC236}">
                <a16:creationId xmlns:a16="http://schemas.microsoft.com/office/drawing/2014/main" id="{13B630BD-4C7D-4E56-B0AE-AC172B74EA18}"/>
              </a:ext>
            </a:extLst>
          </p:cNvPr>
          <p:cNvSpPr/>
          <p:nvPr/>
        </p:nvSpPr>
        <p:spPr>
          <a:xfrm>
            <a:off x="3113061" y="5993200"/>
            <a:ext cx="1080000" cy="162000"/>
          </a:xfrm>
          <a:prstGeom prst="homePlate">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25" b="0" i="0" u="none" strike="noStrike" kern="0" cap="none" spc="0" normalizeH="0" baseline="0" noProof="0" dirty="0">
                <a:ln>
                  <a:noFill/>
                </a:ln>
                <a:solidFill>
                  <a:prstClr val="white"/>
                </a:solidFill>
                <a:effectLst/>
                <a:uLnTx/>
                <a:uFillTx/>
                <a:latin typeface="Meiryo UI"/>
                <a:ea typeface="Meiryo UI"/>
                <a:cs typeface="+mn-cs"/>
              </a:rPr>
              <a:t>万博開催</a:t>
            </a:r>
            <a:endParaRPr kumimoji="0" lang="ja-JP" altLang="en-US" sz="1200" b="0" i="0" u="none" strike="noStrike" kern="0" cap="none" spc="0" normalizeH="0" baseline="0" noProof="0" dirty="0">
              <a:ln>
                <a:noFill/>
              </a:ln>
              <a:solidFill>
                <a:prstClr val="white"/>
              </a:solidFill>
              <a:effectLst/>
              <a:uLnTx/>
              <a:uFillTx/>
              <a:latin typeface="Meiryo UI"/>
              <a:ea typeface="Meiryo UI"/>
              <a:cs typeface="+mn-cs"/>
            </a:endParaRPr>
          </a:p>
        </p:txBody>
      </p:sp>
      <p:cxnSp>
        <p:nvCxnSpPr>
          <p:cNvPr id="37" name="直線矢印コネクタ 36"/>
          <p:cNvCxnSpPr/>
          <p:nvPr/>
        </p:nvCxnSpPr>
        <p:spPr>
          <a:xfrm>
            <a:off x="1772101" y="6610409"/>
            <a:ext cx="2952000" cy="0"/>
          </a:xfrm>
          <a:prstGeom prst="straightConnector1">
            <a:avLst/>
          </a:prstGeom>
          <a:noFill/>
          <a:ln w="28575" cap="flat" cmpd="sng" algn="ctr">
            <a:solidFill>
              <a:srgbClr val="00B0F0"/>
            </a:solidFill>
            <a:prstDash val="solid"/>
            <a:miter lim="800000"/>
            <a:headEnd type="triangle"/>
            <a:tailEnd type="triangle"/>
          </a:ln>
          <a:effectLst/>
        </p:spPr>
      </p:cxnSp>
      <p:sp>
        <p:nvSpPr>
          <p:cNvPr id="38" name="テキスト ボックス 37"/>
          <p:cNvSpPr txBox="1"/>
          <p:nvPr/>
        </p:nvSpPr>
        <p:spPr>
          <a:xfrm>
            <a:off x="2278692" y="6602406"/>
            <a:ext cx="1914369" cy="20005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a:noFill/>
                </a:ln>
                <a:solidFill>
                  <a:srgbClr val="0070C0"/>
                </a:solidFill>
                <a:effectLst/>
                <a:uLnTx/>
                <a:uFillTx/>
                <a:latin typeface="Meiryo UI"/>
                <a:ea typeface="Meiryo UI"/>
                <a:cs typeface="+mn-cs"/>
              </a:rPr>
              <a:t>仮設建築物の使用期間（１年＋</a:t>
            </a:r>
            <a:r>
              <a:rPr kumimoji="0" lang="en-US" altLang="ja-JP" sz="700" b="1" i="0" u="none" strike="noStrike" kern="1200" cap="none" spc="0" normalizeH="0" baseline="0" noProof="0" dirty="0">
                <a:ln>
                  <a:noFill/>
                </a:ln>
                <a:solidFill>
                  <a:srgbClr val="0070C0"/>
                </a:solidFill>
                <a:effectLst/>
                <a:uLnTx/>
                <a:uFillTx/>
                <a:latin typeface="Meiryo UI"/>
                <a:ea typeface="Meiryo UI"/>
                <a:cs typeface="+mn-cs"/>
              </a:rPr>
              <a:t>3.5</a:t>
            </a:r>
            <a:r>
              <a:rPr kumimoji="0" lang="ja-JP" altLang="en-US" sz="700" b="1" i="0" u="none" strike="noStrike" kern="1200" cap="none" spc="0" normalizeH="0" baseline="0" noProof="0" dirty="0">
                <a:ln>
                  <a:noFill/>
                </a:ln>
                <a:solidFill>
                  <a:srgbClr val="0070C0"/>
                </a:solidFill>
                <a:effectLst/>
                <a:uLnTx/>
                <a:uFillTx/>
                <a:latin typeface="Meiryo UI"/>
                <a:ea typeface="Meiryo UI"/>
                <a:cs typeface="+mn-cs"/>
              </a:rPr>
              <a:t>か月）</a:t>
            </a:r>
          </a:p>
        </p:txBody>
      </p:sp>
      <p:sp>
        <p:nvSpPr>
          <p:cNvPr id="40" name="正方形/長方形 39">
            <a:extLst>
              <a:ext uri="{FF2B5EF4-FFF2-40B4-BE49-F238E27FC236}">
                <a16:creationId xmlns:a16="http://schemas.microsoft.com/office/drawing/2014/main" id="{605F97CC-0F1C-9A16-E2A5-2FFE95DBED13}"/>
              </a:ext>
            </a:extLst>
          </p:cNvPr>
          <p:cNvSpPr/>
          <p:nvPr/>
        </p:nvSpPr>
        <p:spPr>
          <a:xfrm>
            <a:off x="124999" y="3068710"/>
            <a:ext cx="4608000" cy="307777"/>
          </a:xfrm>
          <a:prstGeom prst="rect">
            <a:avLst/>
          </a:prstGeom>
          <a:solidFill>
            <a:srgbClr val="2E75B6"/>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a:ea typeface="Meiryo UI"/>
                <a:cs typeface="+mn-cs"/>
              </a:rPr>
              <a:t>大阪マルビル跡地バスターミナル整備事業の概要</a:t>
            </a:r>
          </a:p>
        </p:txBody>
      </p:sp>
      <p:sp>
        <p:nvSpPr>
          <p:cNvPr id="32" name="二等辺三角形 31"/>
          <p:cNvSpPr/>
          <p:nvPr/>
        </p:nvSpPr>
        <p:spPr>
          <a:xfrm rot="10800000">
            <a:off x="6678383" y="4661293"/>
            <a:ext cx="1260000" cy="210303"/>
          </a:xfrm>
          <a:prstGeom prst="triangle">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58" b="0" i="0" u="none" strike="noStrike" kern="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41" name="図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4942" y="3081831"/>
            <a:ext cx="1512000" cy="1512000"/>
          </a:xfrm>
          <a:prstGeom prst="rect">
            <a:avLst/>
          </a:prstGeom>
          <a:ln w="12700">
            <a:solidFill>
              <a:srgbClr val="5B9BD5"/>
            </a:solidFill>
          </a:ln>
        </p:spPr>
      </p:pic>
      <p:sp>
        <p:nvSpPr>
          <p:cNvPr id="42" name="正方形/長方形 41"/>
          <p:cNvSpPr/>
          <p:nvPr/>
        </p:nvSpPr>
        <p:spPr>
          <a:xfrm>
            <a:off x="5272252" y="6397130"/>
            <a:ext cx="1814920" cy="26250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6" b="0" i="0" u="none" strike="noStrike" kern="0" cap="none" spc="0" normalizeH="0" baseline="0" noProof="0" dirty="0">
                <a:ln>
                  <a:noFill/>
                </a:ln>
                <a:solidFill>
                  <a:prstClr val="black"/>
                </a:solidFill>
                <a:effectLst/>
                <a:uLnTx/>
                <a:uFillTx/>
                <a:latin typeface="Meiryo UI"/>
                <a:ea typeface="Meiryo UI"/>
                <a:cs typeface="+mn-cs"/>
              </a:rPr>
              <a:t>バスターミナル　イメージパース</a:t>
            </a:r>
            <a:endParaRPr kumimoji="0" lang="ja-JP" altLang="en-US" sz="1106" b="0"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3" name="正方形/長方形 42"/>
          <p:cNvSpPr/>
          <p:nvPr/>
        </p:nvSpPr>
        <p:spPr>
          <a:xfrm>
            <a:off x="8194675" y="6377001"/>
            <a:ext cx="741872" cy="26250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6" kern="0" dirty="0">
                <a:solidFill>
                  <a:prstClr val="black"/>
                </a:solidFill>
                <a:latin typeface="Meiryo UI"/>
                <a:ea typeface="Meiryo UI"/>
              </a:rPr>
              <a:t>EV</a:t>
            </a:r>
            <a:r>
              <a:rPr lang="ja-JP" altLang="en-US" sz="1106" kern="0" dirty="0">
                <a:solidFill>
                  <a:prstClr val="black"/>
                </a:solidFill>
                <a:latin typeface="Meiryo UI"/>
                <a:ea typeface="Meiryo UI"/>
              </a:rPr>
              <a:t>バス</a:t>
            </a:r>
            <a:endParaRPr kumimoji="0" lang="ja-JP" altLang="en-US" sz="1106" b="0"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4" name="四角形: 角を丸くする 11">
            <a:extLst>
              <a:ext uri="{FF2B5EF4-FFF2-40B4-BE49-F238E27FC236}">
                <a16:creationId xmlns:a16="http://schemas.microsoft.com/office/drawing/2014/main" id="{78D85084-0691-4657-9B99-0E92F5F2D39B}"/>
              </a:ext>
            </a:extLst>
          </p:cNvPr>
          <p:cNvSpPr/>
          <p:nvPr/>
        </p:nvSpPr>
        <p:spPr>
          <a:xfrm>
            <a:off x="6588451" y="3081831"/>
            <a:ext cx="3026196" cy="1512000"/>
          </a:xfrm>
          <a:prstGeom prst="roundRect">
            <a:avLst>
              <a:gd name="adj" fmla="val 0"/>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0" cap="none" spc="0" normalizeH="0" baseline="0" noProof="0" dirty="0">
                <a:ln>
                  <a:noFill/>
                </a:ln>
                <a:solidFill>
                  <a:prstClr val="black"/>
                </a:solidFill>
                <a:effectLst/>
                <a:uLnTx/>
                <a:uFillTx/>
                <a:latin typeface="Meiryo UI"/>
                <a:ea typeface="Meiryo UI"/>
                <a:cs typeface="+mn-cs"/>
              </a:rPr>
              <a:t>　「大阪マルビル」は、</a:t>
            </a:r>
            <a:r>
              <a:rPr kumimoji="1" lang="en-US" altLang="ja-JP" sz="1300" b="0" i="0" u="none" strike="noStrike" kern="0" cap="none" spc="0" normalizeH="0" baseline="0" noProof="0" dirty="0">
                <a:ln>
                  <a:noFill/>
                </a:ln>
                <a:solidFill>
                  <a:prstClr val="black"/>
                </a:solidFill>
                <a:effectLst/>
                <a:uLnTx/>
                <a:uFillTx/>
                <a:latin typeface="Meiryo UI"/>
                <a:ea typeface="Meiryo UI"/>
                <a:cs typeface="+mn-cs"/>
              </a:rPr>
              <a:t>1976</a:t>
            </a:r>
            <a:r>
              <a:rPr kumimoji="1" lang="ja-JP" altLang="en-US" sz="1300" b="0" i="0" u="none" strike="noStrike" kern="0" cap="none" spc="0" normalizeH="0" baseline="0" noProof="0" dirty="0">
                <a:ln>
                  <a:noFill/>
                </a:ln>
                <a:solidFill>
                  <a:prstClr val="black"/>
                </a:solidFill>
                <a:effectLst/>
                <a:uLnTx/>
                <a:uFillTx/>
                <a:latin typeface="Meiryo UI"/>
                <a:ea typeface="Meiryo UI"/>
                <a:cs typeface="+mn-cs"/>
              </a:rPr>
              <a:t>年</a:t>
            </a:r>
            <a:r>
              <a:rPr kumimoji="1" lang="en-US" altLang="ja-JP" sz="1300" b="0" i="0" u="none" strike="noStrike" kern="0" cap="none" spc="0" normalizeH="0" baseline="0" noProof="0" dirty="0">
                <a:ln>
                  <a:noFill/>
                </a:ln>
                <a:solidFill>
                  <a:prstClr val="black"/>
                </a:solidFill>
                <a:effectLst/>
                <a:uLnTx/>
                <a:uFillTx/>
                <a:latin typeface="Meiryo UI"/>
                <a:ea typeface="Meiryo UI"/>
                <a:cs typeface="+mn-cs"/>
              </a:rPr>
              <a:t>4</a:t>
            </a:r>
            <a:r>
              <a:rPr kumimoji="1" lang="ja-JP" altLang="en-US" sz="1300" b="0" i="0" u="none" strike="noStrike" kern="0" cap="none" spc="0" normalizeH="0" baseline="0" noProof="0" dirty="0">
                <a:ln>
                  <a:noFill/>
                </a:ln>
                <a:solidFill>
                  <a:prstClr val="black"/>
                </a:solidFill>
                <a:effectLst/>
                <a:uLnTx/>
                <a:uFillTx/>
                <a:latin typeface="Meiryo UI"/>
                <a:ea typeface="Meiryo UI"/>
                <a:cs typeface="+mn-cs"/>
              </a:rPr>
              <a:t>月、当時の最新鋭の技術を結集した日本初の円形超高層ビルとして誕生。ビルの屋上には、創業時より電光掲示板が設置され、ニュースや天気情報を発信し、「回る掲示板」の愛称で親しまれてきました。</a:t>
            </a:r>
          </a:p>
        </p:txBody>
      </p:sp>
      <p:pic>
        <p:nvPicPr>
          <p:cNvPr id="46" name="図 45"/>
          <p:cNvPicPr>
            <a:picLocks noChangeAspect="1"/>
          </p:cNvPicPr>
          <p:nvPr/>
        </p:nvPicPr>
        <p:blipFill>
          <a:blip r:embed="rId4"/>
          <a:stretch>
            <a:fillRect/>
          </a:stretch>
        </p:blipFill>
        <p:spPr>
          <a:xfrm>
            <a:off x="5066487" y="4913520"/>
            <a:ext cx="2196000" cy="1500722"/>
          </a:xfrm>
          <a:prstGeom prst="rect">
            <a:avLst/>
          </a:prstGeom>
        </p:spPr>
      </p:pic>
      <p:sp>
        <p:nvSpPr>
          <p:cNvPr id="2" name="下矢印 1"/>
          <p:cNvSpPr/>
          <p:nvPr/>
        </p:nvSpPr>
        <p:spPr>
          <a:xfrm rot="18503440">
            <a:off x="5531189" y="5062521"/>
            <a:ext cx="216000" cy="267128"/>
          </a:xfrm>
          <a:prstGeom prst="downArrow">
            <a:avLst/>
          </a:prstGeom>
          <a:solidFill>
            <a:srgbClr val="FF0000"/>
          </a:solidFill>
          <a:ln w="19050">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9" name="正方形/長方形 28">
            <a:extLst>
              <a:ext uri="{FF2B5EF4-FFF2-40B4-BE49-F238E27FC236}">
                <a16:creationId xmlns:a16="http://schemas.microsoft.com/office/drawing/2014/main" id="{A36A9ABF-5CF2-4D12-B4E7-76EED86CF9CF}"/>
              </a:ext>
            </a:extLst>
          </p:cNvPr>
          <p:cNvSpPr/>
          <p:nvPr/>
        </p:nvSpPr>
        <p:spPr>
          <a:xfrm>
            <a:off x="7756458" y="6609151"/>
            <a:ext cx="1928733" cy="21544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ja-JP" sz="800" b="0" i="0" u="none" strike="noStrike" kern="1200" cap="none" spc="0" normalizeH="0" baseline="0" noProof="0" dirty="0">
                <a:ln>
                  <a:noFill/>
                </a:ln>
                <a:solidFill>
                  <a:prstClr val="black"/>
                </a:solidFill>
                <a:effectLst/>
                <a:uLnTx/>
                <a:uFillTx/>
                <a:latin typeface="Meiryo UI"/>
                <a:ea typeface="Meiryo UI"/>
                <a:cs typeface="ＭＳ Ｐゴシック" panose="020B0600070205080204" pitchFamily="50" charset="-128"/>
              </a:rPr>
              <a:t>提供：</a:t>
            </a:r>
            <a:r>
              <a:rPr kumimoji="0" lang="ja-JP" altLang="en-US" sz="800" b="0" i="0" u="none" strike="noStrike" kern="1200" cap="none" spc="0" normalizeH="0" baseline="0" noProof="0" dirty="0">
                <a:ln>
                  <a:noFill/>
                </a:ln>
                <a:solidFill>
                  <a:prstClr val="black"/>
                </a:solidFill>
                <a:effectLst/>
                <a:uLnTx/>
                <a:uFillTx/>
                <a:latin typeface="Meiryo UI"/>
                <a:ea typeface="Meiryo UI"/>
                <a:cs typeface="ＭＳ Ｐゴシック" panose="020B0600070205080204" pitchFamily="50" charset="-128"/>
              </a:rPr>
              <a:t>２０２５</a:t>
            </a:r>
            <a:r>
              <a:rPr kumimoji="0" lang="ja-JP" altLang="ja-JP" sz="800" b="0" i="0" u="none" strike="noStrike" kern="1200" cap="none" spc="0" normalizeH="0" baseline="0" noProof="0" dirty="0">
                <a:ln>
                  <a:noFill/>
                </a:ln>
                <a:solidFill>
                  <a:prstClr val="black"/>
                </a:solidFill>
                <a:effectLst/>
                <a:uLnTx/>
                <a:uFillTx/>
                <a:latin typeface="Meiryo UI"/>
                <a:ea typeface="Meiryo UI"/>
                <a:cs typeface="ＭＳ Ｐゴシック" panose="020B0600070205080204" pitchFamily="50" charset="-128"/>
              </a:rPr>
              <a:t>年日本国際博覧会協会</a:t>
            </a:r>
            <a:endParaRPr kumimoji="0" lang="ja-JP" altLang="en-US" sz="8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3" name="正方形/長方形 32">
            <a:extLst>
              <a:ext uri="{FF2B5EF4-FFF2-40B4-BE49-F238E27FC236}">
                <a16:creationId xmlns:a16="http://schemas.microsoft.com/office/drawing/2014/main" id="{761BED91-54D7-46C7-84F3-0EAAA6036809}"/>
              </a:ext>
            </a:extLst>
          </p:cNvPr>
          <p:cNvSpPr/>
          <p:nvPr/>
        </p:nvSpPr>
        <p:spPr>
          <a:xfrm>
            <a:off x="5710459" y="6617858"/>
            <a:ext cx="1552028" cy="21544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ja-JP" sz="800" b="0" i="0" u="none" strike="noStrike" kern="1200" cap="none" spc="0" normalizeH="0" baseline="0" noProof="0" dirty="0">
                <a:ln>
                  <a:noFill/>
                </a:ln>
                <a:solidFill>
                  <a:prstClr val="black"/>
                </a:solidFill>
                <a:effectLst/>
                <a:uLnTx/>
                <a:uFillTx/>
                <a:latin typeface="Meiryo UI"/>
                <a:ea typeface="Meiryo UI"/>
                <a:cs typeface="ＭＳ Ｐゴシック" panose="020B0600070205080204" pitchFamily="50" charset="-128"/>
              </a:rPr>
              <a:t>提供：</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大和ハウス工業株式会社</a:t>
            </a:r>
            <a:endParaRPr kumimoji="0" lang="ja-JP" altLang="en-US" sz="8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3959727455"/>
      </p:ext>
    </p:extLst>
  </p:cSld>
  <p:clrMapOvr>
    <a:masterClrMapping/>
  </p:clrMapOvr>
</p:sld>
</file>

<file path=ppt/theme/theme1.xml><?xml version="1.0" encoding="utf-8"?>
<a:theme xmlns:a="http://schemas.openxmlformats.org/drawingml/2006/main" name="1_Default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lumMod val="60000"/>
            <a:lumOff val="40000"/>
          </a:schemeClr>
        </a:solidFill>
      </a:spPr>
      <a:bodyPr rtlCol="0" anchor="ctr"/>
      <a:lstStyle>
        <a:defPPr algn="ctr">
          <a:defRPr kumimoji="1" sz="1200" dirty="0" smtClean="0">
            <a:solidFill>
              <a:schemeClr val="tx1"/>
            </a:solidFill>
          </a:defRPr>
        </a:defPPr>
      </a:lstStyle>
      <a:style>
        <a:lnRef idx="2">
          <a:schemeClr val="accent6">
            <a:shade val="50000"/>
          </a:schemeClr>
        </a:lnRef>
        <a:fillRef idx="1">
          <a:schemeClr val="accent6"/>
        </a:fillRef>
        <a:effectRef idx="0">
          <a:schemeClr val="accent6"/>
        </a:effectRef>
        <a:fontRef idx="minor">
          <a:schemeClr val="lt1"/>
        </a:fontRef>
      </a:style>
    </a:spDef>
    <a:txDef>
      <a:spPr>
        <a:noFill/>
        <a:ln w="9525" cap="flat" cmpd="sng" algn="ctr">
          <a:noFill/>
          <a:prstDash val="solid"/>
          <a:miter lim="800000"/>
        </a:ln>
        <a:effectLst/>
      </a:spPr>
      <a:bodyPr wrap="square">
        <a:sp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Default Theme" id="{F4EA64EF-3092-473C-994A-576D3A4BF737}" vid="{6B0B758C-595F-4ABD-A941-E9F0C7E622A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483</Words>
  <Application>Microsoft Office PowerPoint</Application>
  <PresentationFormat>ユーザー設定</PresentationFormat>
  <Paragraphs>38</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BIZ UDPゴシック</vt:lpstr>
      <vt:lpstr>Meiryo UI</vt:lpstr>
      <vt:lpstr>游ゴシック</vt:lpstr>
      <vt:lpstr>Arial</vt:lpstr>
      <vt:lpstr>Calibri</vt:lpstr>
      <vt:lpstr>Wingdings</vt:lpstr>
      <vt:lpstr>1_Default Theme</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大阪のスーパーシティ構想</dc:title>
  <dc:creator>山ノ井　健太</dc:creator>
  <cp:lastModifiedBy>山ノ井　健太</cp:lastModifiedBy>
  <cp:revision>4</cp:revision>
  <dcterms:modified xsi:type="dcterms:W3CDTF">2023-10-19T05:04:08Z</dcterms:modified>
</cp:coreProperties>
</file>