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1"/>
  </p:sldMasterIdLst>
  <p:notesMasterIdLst>
    <p:notesMasterId r:id="rId3"/>
  </p:notesMasterIdLst>
  <p:sldIdLst>
    <p:sldId id="267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9F586-2312-4151-9D6A-62BF6C5D04E5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77722D-79EE-4F74-BD33-33C66792A2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4643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B7E3-9B4C-49CB-91E2-A1CFFFFEAECD}" type="datetime1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7449-DCC6-4534-AC59-23788DCD2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8318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78A34-949A-46E9-A108-95B1DB645D7A}" type="datetime1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7449-DCC6-4534-AC59-23788DCD2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243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09D3-0D36-4999-BCD8-639E051622C5}" type="datetime1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7449-DCC6-4534-AC59-23788DCD2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557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17B43-779D-4EB1-AE0F-B515599D1618}" type="datetime1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7449-DCC6-4534-AC59-23788DCD2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557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75C4E-0049-4892-BA01-03637C12FD65}" type="datetime1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7449-DCC6-4534-AC59-23788DCD2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122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18CA7-CCA1-4D4E-AB26-431D6A0EE934}" type="datetime1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7449-DCC6-4534-AC59-23788DCD2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2211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DFA9-ACC5-4E91-94BB-DD3102F56004}" type="datetime1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7449-DCC6-4534-AC59-23788DCD2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765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ADF9B-AB98-45AD-BBDB-10EF5A2F53B5}" type="datetime1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7449-DCC6-4534-AC59-23788DCD2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507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72A1-85A0-44AE-8376-C4004920955B}" type="datetime1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7449-DCC6-4534-AC59-23788DCD2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197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8C556-0732-4451-AC6C-10EC90A34727}" type="datetime1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7449-DCC6-4534-AC59-23788DCD2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248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ECEBF-64DA-4ED3-A59A-60C0C55BE60B}" type="datetime1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7449-DCC6-4534-AC59-23788DCD2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9761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1863D-9453-42A0-B4D9-B476781DA17B}" type="datetime1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D7449-DCC6-4534-AC59-23788DCD2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932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-14303"/>
            <a:ext cx="9144000" cy="4550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ja-JP" altLang="en-US" sz="2400" dirty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ＣＮＰ形成に向けた課題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4142" y="412353"/>
            <a:ext cx="90055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39700" algn="just"/>
            <a:r>
              <a:rPr lang="en-US" altLang="ja-JP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CNP</a:t>
            </a:r>
            <a:r>
              <a:rPr lang="ja-JP" altLang="ja-JP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形成に向けた課題として、</a:t>
            </a:r>
            <a:r>
              <a:rPr lang="en-US" altLang="ja-JP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2030</a:t>
            </a:r>
            <a:r>
              <a:rPr lang="ja-JP" altLang="ja-JP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年度における</a:t>
            </a:r>
            <a:r>
              <a:rPr lang="en-US" altLang="ja-JP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CO2</a:t>
            </a:r>
            <a:r>
              <a:rPr lang="ja-JP" altLang="ja-JP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排出量の目標値と推計値に</a:t>
            </a:r>
            <a:r>
              <a:rPr lang="en-US" altLang="ja-JP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/>
            </a:r>
            <a:br>
              <a:rPr lang="en-US" altLang="ja-JP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</a:br>
            <a:r>
              <a:rPr lang="ja-JP" altLang="ja-JP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次のとおり</a:t>
            </a:r>
            <a:r>
              <a:rPr lang="en-US" altLang="ja-JP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1,109</a:t>
            </a:r>
            <a:r>
              <a:rPr lang="ja-JP" altLang="ja-JP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千トンのギャップがあるため、今後、その解消にむけて以下の点に</a:t>
            </a:r>
            <a:r>
              <a:rPr lang="en-US" altLang="ja-JP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/>
            </a:r>
            <a:br>
              <a:rPr lang="en-US" altLang="ja-JP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</a:br>
            <a:r>
              <a:rPr lang="ja-JP" altLang="ja-JP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ついて議論していきたい。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0" y="4298369"/>
            <a:ext cx="84357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+mj-ea"/>
              <a:buAutoNum type="circleNumDbPlain"/>
            </a:pPr>
            <a:r>
              <a:rPr lang="ja-JP" altLang="en-US" sz="16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促進事業に位置付けた事業の推進</a:t>
            </a:r>
            <a:endParaRPr lang="en-US" altLang="ja-JP" sz="160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事業の推進に向け課題となるようなことはあるか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800100" lvl="1" indent="-342900">
              <a:buFont typeface="+mj-ea"/>
              <a:buAutoNum type="circleNumDbPlain"/>
            </a:pP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800100" lvl="1" indent="-342900">
              <a:buFont typeface="+mj-ea"/>
              <a:buAutoNum type="circleNumDbPlain"/>
            </a:pPr>
            <a:r>
              <a:rPr lang="ja-JP" altLang="en-US" sz="16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さらなる促進事業の構築、推進計画への位置づけ</a:t>
            </a:r>
            <a:endParaRPr lang="en-US" altLang="ja-JP" sz="160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促進事業の構築に向け必要なサポートはあるか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800100" lvl="1" indent="-342900">
              <a:buFont typeface="+mj-ea"/>
              <a:buAutoNum type="circleNumDbPlain"/>
            </a:pP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800100" lvl="1" indent="-342900">
              <a:buFont typeface="+mj-ea"/>
              <a:buAutoNum type="circleNumDbPlain"/>
            </a:pPr>
            <a:r>
              <a:rPr lang="ja-JP" altLang="en-US" sz="16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次世代エネルギーのサプライチェーン構築に向けた検討</a:t>
            </a:r>
            <a:endParaRPr lang="en-US" altLang="ja-JP" sz="160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経済産業省の拠点整備支援制度活用の検討等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800100" lvl="1" indent="-342900">
              <a:buFont typeface="+mj-ea"/>
              <a:buAutoNum type="circleNumDbPlain"/>
            </a:pP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800100" lvl="1" indent="-342900">
              <a:buFont typeface="+mj-ea"/>
              <a:buAutoNum type="circleNumDbPlain"/>
            </a:pPr>
            <a:r>
              <a:rPr lang="ja-JP" altLang="en-US" sz="16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各種支援制度の拡充、規制緩和について</a:t>
            </a:r>
            <a:endParaRPr lang="en-US" altLang="ja-JP" sz="160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92AF981-4A8D-9440-00E1-7AB61B9F80DA}"/>
              </a:ext>
            </a:extLst>
          </p:cNvPr>
          <p:cNvSpPr txBox="1"/>
          <p:nvPr/>
        </p:nvSpPr>
        <p:spPr>
          <a:xfrm>
            <a:off x="8021936" y="2204"/>
            <a:ext cx="110799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資料４</a:t>
            </a:r>
            <a:endParaRPr kumimoji="1"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2"/>
          <a:srcRect l="5724" t="7033" b="8243"/>
          <a:stretch/>
        </p:blipFill>
        <p:spPr>
          <a:xfrm>
            <a:off x="1094705" y="1313645"/>
            <a:ext cx="6744435" cy="298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11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画面に合わせる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游ゴシック</vt:lpstr>
      <vt:lpstr>游ゴシック Light</vt:lpstr>
      <vt:lpstr>Arial</vt:lpstr>
      <vt:lpstr>Times New Roman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modified xsi:type="dcterms:W3CDTF">2023-09-13T10:40:31Z</dcterms:modified>
</cp:coreProperties>
</file>