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56" r:id="rId15"/>
    <p:sldId id="260" r:id="rId16"/>
    <p:sldId id="261" r:id="rId17"/>
    <p:sldId id="262" r:id="rId18"/>
    <p:sldId id="259" r:id="rId19"/>
    <p:sldId id="258" r:id="rId20"/>
    <p:sldId id="263" r:id="rId21"/>
    <p:sldId id="264" r:id="rId22"/>
    <p:sldId id="265" r:id="rId23"/>
    <p:sldId id="266" r:id="rId24"/>
    <p:sldId id="267" r:id="rId25"/>
    <p:sldId id="26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50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5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62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862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19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63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0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03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19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274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31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52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2FF0-3A8D-49A9-825D-C66606C6C9FF}" type="datetimeFigureOut">
              <a:rPr kumimoji="1" lang="ja-JP" altLang="en-US" smtClean="0"/>
              <a:t>2023/8/14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DC0EF-C52E-4308-841A-C05E0CC2FF9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90"/>
            <a:ext cx="9144000" cy="65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04"/>
            <a:ext cx="9140378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04"/>
            <a:ext cx="9140376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35"/>
            <a:ext cx="9117268" cy="64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25"/>
            <a:ext cx="9144000" cy="642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35"/>
            <a:ext cx="9144000" cy="64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80"/>
            <a:ext cx="9150219" cy="64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35"/>
            <a:ext cx="9144000" cy="64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82"/>
            <a:ext cx="9144000" cy="63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95"/>
            <a:ext cx="9144000" cy="64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946"/>
            <a:ext cx="9144000" cy="64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71"/>
            <a:ext cx="9144000" cy="6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95"/>
            <a:ext cx="9144000" cy="64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53"/>
            <a:ext cx="9144000" cy="646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210"/>
            <a:ext cx="9146551" cy="64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25"/>
            <a:ext cx="9144000" cy="647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00"/>
            <a:ext cx="9144000" cy="64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00"/>
            <a:ext cx="9144000" cy="64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0</Words>
  <Application>Microsoft Office PowerPoint</Application>
  <PresentationFormat>画面に合わせる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岩坂　裕貴</dc:creator>
  <cp:lastModifiedBy>岩坂　裕貴</cp:lastModifiedBy>
  <cp:revision>6</cp:revision>
  <dcterms:created xsi:type="dcterms:W3CDTF">2023-08-14T02:19:29Z</dcterms:created>
  <dcterms:modified xsi:type="dcterms:W3CDTF">2023-08-14T03:13:27Z</dcterms:modified>
</cp:coreProperties>
</file>