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 id="2147483660" r:id="rId2"/>
  </p:sldMasterIdLst>
  <p:notesMasterIdLst>
    <p:notesMasterId r:id="rId4"/>
  </p:notesMasterIdLst>
  <p:handoutMasterIdLst>
    <p:handoutMasterId r:id="rId5"/>
  </p:handoutMasterIdLst>
  <p:sldIdLst>
    <p:sldId id="268" r:id="rId3"/>
  </p:sldIdLst>
  <p:sldSz cx="10440988" cy="7561263"/>
  <p:notesSz cx="6797675" cy="9926638"/>
  <p:defaultText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userDrawn="1">
          <p15:clr>
            <a:srgbClr val="A4A3A4"/>
          </p15:clr>
        </p15:guide>
        <p15:guide id="2" pos="3289" userDrawn="1">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3F364"/>
    <a:srgbClr val="B9F896"/>
    <a:srgbClr val="96DC9E"/>
    <a:srgbClr val="5A7B3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574" autoAdjust="0"/>
    <p:restoredTop sz="94434" autoAdjust="0"/>
  </p:normalViewPr>
  <p:slideViewPr>
    <p:cSldViewPr>
      <p:cViewPr varScale="1">
        <p:scale>
          <a:sx n="82" d="100"/>
          <a:sy n="82" d="100"/>
        </p:scale>
        <p:origin x="1435" y="82"/>
      </p:cViewPr>
      <p:guideLst>
        <p:guide orient="horz" pos="2381"/>
        <p:guide pos="3289"/>
      </p:guideLst>
    </p:cSldViewPr>
  </p:slideViewPr>
  <p:outlineViewPr>
    <p:cViewPr>
      <p:scale>
        <a:sx n="33" d="100"/>
        <a:sy n="33" d="100"/>
      </p:scale>
      <p:origin x="0" y="0"/>
    </p:cViewPr>
    <p:sldLst>
      <p:sld r:id="rId1" collapse="1"/>
    </p:sldLst>
  </p:outlineViewPr>
  <p:notesTextViewPr>
    <p:cViewPr>
      <p:scale>
        <a:sx n="1" d="1"/>
        <a:sy n="1" d="1"/>
      </p:scale>
      <p:origin x="0" y="0"/>
    </p:cViewPr>
  </p:notesTextViewPr>
  <p:sorterViewPr>
    <p:cViewPr>
      <p:scale>
        <a:sx n="100" d="100"/>
        <a:sy n="100" d="100"/>
      </p:scale>
      <p:origin x="0" y="0"/>
    </p:cViewPr>
  </p:sorterViewPr>
  <p:notesViewPr>
    <p:cSldViewPr>
      <p:cViewPr varScale="1">
        <p:scale>
          <a:sx n="50" d="100"/>
          <a:sy n="50" d="100"/>
        </p:scale>
        <p:origin x="1932" y="72"/>
      </p:cViewPr>
      <p:guideLst>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10" Type="http://schemas.microsoft.com/office/2016/11/relationships/changesInfo" Target="changesInfos/changesInfo1.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孝 大多" userId="9c90412b28eee94b" providerId="LiveId" clId="{BE3582E8-01B1-4638-BB9E-715124F4323E}"/>
    <pc:docChg chg="undo redo custSel modSld">
      <pc:chgData name="孝 大多" userId="9c90412b28eee94b" providerId="LiveId" clId="{BE3582E8-01B1-4638-BB9E-715124F4323E}" dt="2023-10-15T01:07:23.754" v="67" actId="404"/>
      <pc:docMkLst>
        <pc:docMk/>
      </pc:docMkLst>
      <pc:sldChg chg="modSp mod">
        <pc:chgData name="孝 大多" userId="9c90412b28eee94b" providerId="LiveId" clId="{BE3582E8-01B1-4638-BB9E-715124F4323E}" dt="2023-10-15T01:07:23.754" v="67" actId="404"/>
        <pc:sldMkLst>
          <pc:docMk/>
          <pc:sldMk cId="2821164031" sldId="266"/>
        </pc:sldMkLst>
        <pc:spChg chg="mod">
          <ac:chgData name="孝 大多" userId="9c90412b28eee94b" providerId="LiveId" clId="{BE3582E8-01B1-4638-BB9E-715124F4323E}" dt="2023-10-13T23:59:47.713" v="58" actId="14100"/>
          <ac:spMkLst>
            <pc:docMk/>
            <pc:sldMk cId="2821164031" sldId="266"/>
            <ac:spMk id="5" creationId="{00000000-0000-0000-0000-000000000000}"/>
          </ac:spMkLst>
        </pc:spChg>
        <pc:spChg chg="mod">
          <ac:chgData name="孝 大多" userId="9c90412b28eee94b" providerId="LiveId" clId="{BE3582E8-01B1-4638-BB9E-715124F4323E}" dt="2023-10-15T01:07:23.754" v="67" actId="404"/>
          <ac:spMkLst>
            <pc:docMk/>
            <pc:sldMk cId="2821164031" sldId="266"/>
            <ac:spMk id="8"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064" cy="498025"/>
          </a:xfrm>
          <a:prstGeom prst="rect">
            <a:avLst/>
          </a:prstGeom>
        </p:spPr>
        <p:txBody>
          <a:bodyPr vert="horz" lIns="93104" tIns="46552" rIns="93104" bIns="46552"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0988" y="0"/>
            <a:ext cx="2945064" cy="498025"/>
          </a:xfrm>
          <a:prstGeom prst="rect">
            <a:avLst/>
          </a:prstGeom>
        </p:spPr>
        <p:txBody>
          <a:bodyPr vert="horz" lIns="93104" tIns="46552" rIns="93104" bIns="46552" rtlCol="0"/>
          <a:lstStyle>
            <a:lvl1pPr algn="r">
              <a:defRPr sz="1200"/>
            </a:lvl1pPr>
          </a:lstStyle>
          <a:p>
            <a:fld id="{5286D97F-F2D2-45DB-AE3E-59E516C4B776}" type="datetimeFigureOut">
              <a:rPr kumimoji="1" lang="ja-JP" altLang="en-US" smtClean="0"/>
              <a:t>2023/11/24</a:t>
            </a:fld>
            <a:endParaRPr kumimoji="1" lang="ja-JP" altLang="en-US"/>
          </a:p>
        </p:txBody>
      </p:sp>
      <p:sp>
        <p:nvSpPr>
          <p:cNvPr id="5" name="スライド番号プレースホルダー 4"/>
          <p:cNvSpPr>
            <a:spLocks noGrp="1"/>
          </p:cNvSpPr>
          <p:nvPr>
            <p:ph type="sldNum" sz="quarter" idx="3"/>
          </p:nvPr>
        </p:nvSpPr>
        <p:spPr>
          <a:xfrm>
            <a:off x="3850988" y="9428613"/>
            <a:ext cx="2945064" cy="498025"/>
          </a:xfrm>
          <a:prstGeom prst="rect">
            <a:avLst/>
          </a:prstGeom>
        </p:spPr>
        <p:txBody>
          <a:bodyPr vert="horz" lIns="93104" tIns="46552" rIns="93104" bIns="46552" rtlCol="0" anchor="b"/>
          <a:lstStyle>
            <a:lvl1pPr algn="r">
              <a:defRPr sz="1200"/>
            </a:lvl1pPr>
          </a:lstStyle>
          <a:p>
            <a:fld id="{6E1A17B6-0809-4FE9-BE20-860E51B35722}" type="slidenum">
              <a:rPr kumimoji="1" lang="ja-JP" altLang="en-US" smtClean="0"/>
              <a:t>‹#›</a:t>
            </a:fld>
            <a:endParaRPr kumimoji="1" lang="ja-JP" altLang="en-US"/>
          </a:p>
        </p:txBody>
      </p:sp>
    </p:spTree>
    <p:extLst>
      <p:ext uri="{BB962C8B-B14F-4D97-AF65-F5344CB8AC3E}">
        <p14:creationId xmlns:p14="http://schemas.microsoft.com/office/powerpoint/2010/main" val="2890943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1"/>
            <a:ext cx="2945659" cy="496332"/>
          </a:xfrm>
          <a:prstGeom prst="rect">
            <a:avLst/>
          </a:prstGeom>
        </p:spPr>
        <p:txBody>
          <a:bodyPr vert="horz" lIns="92052" tIns="46026" rIns="92052" bIns="4602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0443" y="1"/>
            <a:ext cx="2945659" cy="496332"/>
          </a:xfrm>
          <a:prstGeom prst="rect">
            <a:avLst/>
          </a:prstGeom>
        </p:spPr>
        <p:txBody>
          <a:bodyPr vert="horz" lIns="92052" tIns="46026" rIns="92052" bIns="46026" rtlCol="0"/>
          <a:lstStyle>
            <a:lvl1pPr algn="r">
              <a:defRPr sz="1200"/>
            </a:lvl1pPr>
          </a:lstStyle>
          <a:p>
            <a:fld id="{9ACAEA70-D54E-42DB-99BE-499868C9A7B5}" type="datetimeFigureOut">
              <a:rPr kumimoji="1" lang="ja-JP" altLang="en-US" smtClean="0"/>
              <a:t>2023/11/24</a:t>
            </a:fld>
            <a:endParaRPr kumimoji="1" lang="ja-JP" altLang="en-US"/>
          </a:p>
        </p:txBody>
      </p:sp>
      <p:sp>
        <p:nvSpPr>
          <p:cNvPr id="4" name="スライド イメージ プレースホルダー 3"/>
          <p:cNvSpPr>
            <a:spLocks noGrp="1" noRot="1" noChangeAspect="1"/>
          </p:cNvSpPr>
          <p:nvPr>
            <p:ph type="sldImg" idx="2"/>
          </p:nvPr>
        </p:nvSpPr>
        <p:spPr>
          <a:xfrm>
            <a:off x="828675" y="744538"/>
            <a:ext cx="5141913" cy="3722687"/>
          </a:xfrm>
          <a:prstGeom prst="rect">
            <a:avLst/>
          </a:prstGeom>
          <a:noFill/>
          <a:ln w="12700">
            <a:solidFill>
              <a:prstClr val="black"/>
            </a:solidFill>
          </a:ln>
        </p:spPr>
        <p:txBody>
          <a:bodyPr vert="horz" lIns="92052" tIns="46026" rIns="92052" bIns="46026" rtlCol="0" anchor="ctr"/>
          <a:lstStyle/>
          <a:p>
            <a:endParaRPr lang="ja-JP" altLang="en-US"/>
          </a:p>
        </p:txBody>
      </p:sp>
      <p:sp>
        <p:nvSpPr>
          <p:cNvPr id="5" name="ノート プレースホルダー 4"/>
          <p:cNvSpPr>
            <a:spLocks noGrp="1"/>
          </p:cNvSpPr>
          <p:nvPr>
            <p:ph type="body" sz="quarter" idx="3"/>
          </p:nvPr>
        </p:nvSpPr>
        <p:spPr>
          <a:xfrm>
            <a:off x="679768" y="4715153"/>
            <a:ext cx="5438140" cy="4466987"/>
          </a:xfrm>
          <a:prstGeom prst="rect">
            <a:avLst/>
          </a:prstGeom>
        </p:spPr>
        <p:txBody>
          <a:bodyPr vert="horz" lIns="92052" tIns="46026" rIns="92052" bIns="4602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3"/>
            <a:ext cx="2945659" cy="496332"/>
          </a:xfrm>
          <a:prstGeom prst="rect">
            <a:avLst/>
          </a:prstGeom>
        </p:spPr>
        <p:txBody>
          <a:bodyPr vert="horz" lIns="92052" tIns="46026" rIns="92052" bIns="4602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0443" y="9428583"/>
            <a:ext cx="2945659" cy="496332"/>
          </a:xfrm>
          <a:prstGeom prst="rect">
            <a:avLst/>
          </a:prstGeom>
        </p:spPr>
        <p:txBody>
          <a:bodyPr vert="horz" lIns="92052" tIns="46026" rIns="92052" bIns="46026" rtlCol="0" anchor="b"/>
          <a:lstStyle>
            <a:lvl1pPr algn="r">
              <a:defRPr sz="1200"/>
            </a:lvl1pPr>
          </a:lstStyle>
          <a:p>
            <a:fld id="{39D0CAB6-7405-42F5-8265-46CD154B5479}" type="slidenum">
              <a:rPr kumimoji="1" lang="ja-JP" altLang="en-US" smtClean="0"/>
              <a:t>‹#›</a:t>
            </a:fld>
            <a:endParaRPr kumimoji="1" lang="ja-JP" altLang="en-US"/>
          </a:p>
        </p:txBody>
      </p:sp>
    </p:spTree>
    <p:extLst>
      <p:ext uri="{BB962C8B-B14F-4D97-AF65-F5344CB8AC3E}">
        <p14:creationId xmlns:p14="http://schemas.microsoft.com/office/powerpoint/2010/main" val="661865510"/>
      </p:ext>
    </p:extLst>
  </p:cSld>
  <p:clrMap bg1="lt1" tx1="dk1" bg2="lt2" tx2="dk2" accent1="accent1" accent2="accent2" accent3="accent3" accent4="accent4" accent5="accent5" accent6="accent6" hlink="hlink" folHlink="folHlink"/>
  <p:notesStyle>
    <a:lvl1pPr marL="0" algn="l" defTabSz="1028700" rtl="0" eaLnBrk="1" latinLnBrk="0" hangingPunct="1">
      <a:defRPr kumimoji="1" sz="1400" kern="1200">
        <a:solidFill>
          <a:schemeClr val="tx1"/>
        </a:solidFill>
        <a:latin typeface="+mn-lt"/>
        <a:ea typeface="+mn-ea"/>
        <a:cs typeface="+mn-cs"/>
      </a:defRPr>
    </a:lvl1pPr>
    <a:lvl2pPr marL="514350" algn="l" defTabSz="1028700" rtl="0" eaLnBrk="1" latinLnBrk="0" hangingPunct="1">
      <a:defRPr kumimoji="1" sz="1400" kern="1200">
        <a:solidFill>
          <a:schemeClr val="tx1"/>
        </a:solidFill>
        <a:latin typeface="+mn-lt"/>
        <a:ea typeface="+mn-ea"/>
        <a:cs typeface="+mn-cs"/>
      </a:defRPr>
    </a:lvl2pPr>
    <a:lvl3pPr marL="1028700" algn="l" defTabSz="1028700" rtl="0" eaLnBrk="1" latinLnBrk="0" hangingPunct="1">
      <a:defRPr kumimoji="1" sz="1400" kern="1200">
        <a:solidFill>
          <a:schemeClr val="tx1"/>
        </a:solidFill>
        <a:latin typeface="+mn-lt"/>
        <a:ea typeface="+mn-ea"/>
        <a:cs typeface="+mn-cs"/>
      </a:defRPr>
    </a:lvl3pPr>
    <a:lvl4pPr marL="1543050" algn="l" defTabSz="1028700" rtl="0" eaLnBrk="1" latinLnBrk="0" hangingPunct="1">
      <a:defRPr kumimoji="1" sz="1400" kern="1200">
        <a:solidFill>
          <a:schemeClr val="tx1"/>
        </a:solidFill>
        <a:latin typeface="+mn-lt"/>
        <a:ea typeface="+mn-ea"/>
        <a:cs typeface="+mn-cs"/>
      </a:defRPr>
    </a:lvl4pPr>
    <a:lvl5pPr marL="2057400" algn="l" defTabSz="1028700" rtl="0" eaLnBrk="1" latinLnBrk="0" hangingPunct="1">
      <a:defRPr kumimoji="1" sz="1400" kern="1200">
        <a:solidFill>
          <a:schemeClr val="tx1"/>
        </a:solidFill>
        <a:latin typeface="+mn-lt"/>
        <a:ea typeface="+mn-ea"/>
        <a:cs typeface="+mn-cs"/>
      </a:defRPr>
    </a:lvl5pPr>
    <a:lvl6pPr marL="2571750" algn="l" defTabSz="1028700" rtl="0" eaLnBrk="1" latinLnBrk="0" hangingPunct="1">
      <a:defRPr kumimoji="1" sz="1400" kern="1200">
        <a:solidFill>
          <a:schemeClr val="tx1"/>
        </a:solidFill>
        <a:latin typeface="+mn-lt"/>
        <a:ea typeface="+mn-ea"/>
        <a:cs typeface="+mn-cs"/>
      </a:defRPr>
    </a:lvl6pPr>
    <a:lvl7pPr marL="3086100" algn="l" defTabSz="1028700" rtl="0" eaLnBrk="1" latinLnBrk="0" hangingPunct="1">
      <a:defRPr kumimoji="1" sz="1400" kern="1200">
        <a:solidFill>
          <a:schemeClr val="tx1"/>
        </a:solidFill>
        <a:latin typeface="+mn-lt"/>
        <a:ea typeface="+mn-ea"/>
        <a:cs typeface="+mn-cs"/>
      </a:defRPr>
    </a:lvl7pPr>
    <a:lvl8pPr marL="3600450" algn="l" defTabSz="1028700" rtl="0" eaLnBrk="1" latinLnBrk="0" hangingPunct="1">
      <a:defRPr kumimoji="1" sz="1400" kern="1200">
        <a:solidFill>
          <a:schemeClr val="tx1"/>
        </a:solidFill>
        <a:latin typeface="+mn-lt"/>
        <a:ea typeface="+mn-ea"/>
        <a:cs typeface="+mn-cs"/>
      </a:defRPr>
    </a:lvl8pPr>
    <a:lvl9pPr marL="4114800" algn="l" defTabSz="1028700" rtl="0" eaLnBrk="1" latinLnBrk="0" hangingPunct="1">
      <a:defRPr kumimoji="1" sz="1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28675" y="744538"/>
            <a:ext cx="5141913" cy="3722687"/>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39D0CAB6-7405-42F5-8265-46CD154B5479}" type="slidenum">
              <a:rPr kumimoji="1" lang="ja-JP" altLang="en-US" smtClean="0"/>
              <a:t>0</a:t>
            </a:fld>
            <a:endParaRPr kumimoji="1" lang="ja-JP" altLang="en-US"/>
          </a:p>
        </p:txBody>
      </p:sp>
    </p:spTree>
    <p:extLst>
      <p:ext uri="{BB962C8B-B14F-4D97-AF65-F5344CB8AC3E}">
        <p14:creationId xmlns:p14="http://schemas.microsoft.com/office/powerpoint/2010/main" val="1283156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774" y="-35793"/>
            <a:ext cx="10435215" cy="638763"/>
          </a:xfrm>
          <a:solidFill>
            <a:srgbClr val="B9F896"/>
          </a:solidFill>
        </p:spPr>
        <p:txBody>
          <a:bodyPr>
            <a:normAutofit/>
          </a:bodyPr>
          <a:lstStyle>
            <a:lvl1pPr>
              <a:defRPr sz="2000" b="0"/>
            </a:lvl1pPr>
          </a:lstStyle>
          <a:p>
            <a:r>
              <a:rPr kumimoji="1" lang="ja-JP" altLang="en-US" dirty="0"/>
              <a:t>マスター タイトルの書式設定</a:t>
            </a:r>
          </a:p>
        </p:txBody>
      </p:sp>
      <p:sp>
        <p:nvSpPr>
          <p:cNvPr id="3" name="コンテンツ プレースホルダー 2"/>
          <p:cNvSpPr>
            <a:spLocks noGrp="1"/>
          </p:cNvSpPr>
          <p:nvPr>
            <p:ph idx="1"/>
          </p:nvPr>
        </p:nvSpPr>
        <p:spPr>
          <a:xfrm>
            <a:off x="179934" y="1398867"/>
            <a:ext cx="10081120" cy="5160490"/>
          </a:xfrm>
          <a:ln>
            <a:solidFill>
              <a:schemeClr val="tx1"/>
            </a:solidFill>
          </a:ln>
        </p:spPr>
        <p:txBody>
          <a:bodyPr>
            <a:normAutofit/>
          </a:bodyPr>
          <a:lstStyle>
            <a:lvl1pPr>
              <a:defRPr sz="1600"/>
            </a:lvl1pPr>
            <a:lvl2pPr>
              <a:defRPr sz="1600"/>
            </a:lvl2pPr>
            <a:lvl3pPr>
              <a:defRPr sz="1600"/>
            </a:lvl3pPr>
            <a:lvl4pPr>
              <a:defRPr sz="1600"/>
            </a:lvl4pPr>
            <a:lvl5pPr>
              <a:defRPr sz="1600"/>
            </a:lvl5p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10"/>
          </p:nvPr>
        </p:nvSpPr>
        <p:spPr/>
        <p:txBody>
          <a:bodyPr/>
          <a:lstStyle/>
          <a:p>
            <a:fld id="{69FAC74B-24D3-4216-87EC-A663B630DAC7}"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824824" y="248468"/>
            <a:ext cx="2436231" cy="402567"/>
          </a:xfrm>
        </p:spPr>
        <p:txBody>
          <a:bodyPr/>
          <a:lstStyle>
            <a:lvl1pPr>
              <a:defRPr sz="2400">
                <a:solidFill>
                  <a:schemeClr val="tx1">
                    <a:lumMod val="95000"/>
                    <a:lumOff val="5000"/>
                  </a:schemeClr>
                </a:solidFill>
              </a:defRPr>
            </a:lvl1pPr>
          </a:lstStyle>
          <a:p>
            <a:fld id="{298ADCCA-84D9-4069-9BB0-304B67134722}" type="slidenum">
              <a:rPr lang="ja-JP" altLang="en-US" smtClean="0"/>
              <a:pPr/>
              <a:t>‹#›</a:t>
            </a:fld>
            <a:endParaRPr lang="ja-JP" altLang="en-US" dirty="0"/>
          </a:p>
        </p:txBody>
      </p:sp>
    </p:spTree>
    <p:extLst>
      <p:ext uri="{BB962C8B-B14F-4D97-AF65-F5344CB8AC3E}">
        <p14:creationId xmlns:p14="http://schemas.microsoft.com/office/powerpoint/2010/main" val="31448498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
        <p:nvSpPr>
          <p:cNvPr id="4" name="日付プレースホルダー 3"/>
          <p:cNvSpPr>
            <a:spLocks noGrp="1"/>
          </p:cNvSpPr>
          <p:nvPr>
            <p:ph type="dt" sz="half" idx="10"/>
          </p:nvPr>
        </p:nvSpPr>
        <p:spPr/>
        <p:txBody>
          <a:bodyPr/>
          <a:lstStyle/>
          <a:p>
            <a:fld id="{556029A5-E56F-444B-8269-7B7A8F485D05}"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3F631A7-6AE9-4EF7-8B4B-867FEFB7037A}" type="slidenum">
              <a:rPr kumimoji="1" lang="ja-JP" altLang="en-US" smtClean="0"/>
              <a:t>‹#›</a:t>
            </a:fld>
            <a:endParaRPr kumimoji="1" lang="ja-JP" altLang="en-US"/>
          </a:p>
        </p:txBody>
      </p:sp>
      <p:sp>
        <p:nvSpPr>
          <p:cNvPr id="7" name="タイトル プレースホルダー 1"/>
          <p:cNvSpPr txBox="1">
            <a:spLocks/>
          </p:cNvSpPr>
          <p:nvPr userDrawn="1"/>
        </p:nvSpPr>
        <p:spPr>
          <a:xfrm>
            <a:off x="0" y="-1381"/>
            <a:ext cx="10440988" cy="829684"/>
          </a:xfrm>
          <a:prstGeom prst="rect">
            <a:avLst/>
          </a:prstGeom>
          <a:solidFill>
            <a:srgbClr val="B9F896"/>
          </a:solidFill>
        </p:spPr>
        <p:txBody>
          <a:bodyPr vert="horz" lIns="102870" tIns="51435" rIns="102870" bIns="51435" rtlCol="0" anchor="ctr">
            <a:norm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r>
              <a:rPr lang="ja-JP" altLang="en-US" sz="3200" dirty="0"/>
              <a:t>マスター タイトルの書式設定</a:t>
            </a:r>
          </a:p>
        </p:txBody>
      </p:sp>
      <p:grpSp>
        <p:nvGrpSpPr>
          <p:cNvPr id="8" name="グループ化 7"/>
          <p:cNvGrpSpPr/>
          <p:nvPr userDrawn="1"/>
        </p:nvGrpSpPr>
        <p:grpSpPr>
          <a:xfrm>
            <a:off x="1070" y="582820"/>
            <a:ext cx="10620024" cy="212922"/>
            <a:chOff x="386836" y="3621847"/>
            <a:chExt cx="9619932" cy="158784"/>
          </a:xfrm>
        </p:grpSpPr>
        <p:sp>
          <p:nvSpPr>
            <p:cNvPr id="9" name="正方形/長方形 8"/>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10" name="正方形/長方形 9"/>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1386532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3074" y="2348895"/>
            <a:ext cx="8874840" cy="1620771"/>
          </a:xfrm>
        </p:spPr>
        <p:txBody>
          <a:bodyPr/>
          <a:lstStyle>
            <a:lvl1pPr>
              <a:defRPr>
                <a:latin typeface="メイリオ" panose="020B0604030504040204" pitchFamily="50" charset="-128"/>
                <a:ea typeface="メイリオ" panose="020B0604030504040204" pitchFamily="50" charset="-128"/>
                <a:cs typeface="メイリオ" panose="020B0604030504040204" pitchFamily="50" charset="-128"/>
              </a:defRPr>
            </a:lvl1pPr>
          </a:lstStyle>
          <a:p>
            <a:r>
              <a:rPr kumimoji="1" lang="ja-JP" altLang="en-US" dirty="0"/>
              <a:t>マスター タイトルの書式設定</a:t>
            </a:r>
          </a:p>
        </p:txBody>
      </p:sp>
      <p:sp>
        <p:nvSpPr>
          <p:cNvPr id="3" name="サブタイトル 2"/>
          <p:cNvSpPr>
            <a:spLocks noGrp="1"/>
          </p:cNvSpPr>
          <p:nvPr>
            <p:ph type="subTitle" idx="1"/>
          </p:nvPr>
        </p:nvSpPr>
        <p:spPr>
          <a:xfrm>
            <a:off x="1566148" y="4284718"/>
            <a:ext cx="7308692" cy="1932323"/>
          </a:xfrm>
        </p:spPr>
        <p:txBody>
          <a:bodyPr/>
          <a:lstStyle>
            <a:lvl1pPr marL="0" indent="0" algn="ctr">
              <a:buNone/>
              <a:defRPr>
                <a:solidFill>
                  <a:schemeClr val="tx1">
                    <a:tint val="75000"/>
                  </a:schemeClr>
                </a:solidFill>
              </a:defRPr>
            </a:lvl1pPr>
            <a:lvl2pPr marL="514350" indent="0" algn="ctr">
              <a:buNone/>
              <a:defRPr>
                <a:solidFill>
                  <a:schemeClr val="tx1">
                    <a:tint val="75000"/>
                  </a:schemeClr>
                </a:solidFill>
              </a:defRPr>
            </a:lvl2pPr>
            <a:lvl3pPr marL="1028700" indent="0" algn="ctr">
              <a:buNone/>
              <a:defRPr>
                <a:solidFill>
                  <a:schemeClr val="tx1">
                    <a:tint val="75000"/>
                  </a:schemeClr>
                </a:solidFill>
              </a:defRPr>
            </a:lvl3pPr>
            <a:lvl4pPr marL="1543050" indent="0" algn="ctr">
              <a:buNone/>
              <a:defRPr>
                <a:solidFill>
                  <a:schemeClr val="tx1">
                    <a:tint val="75000"/>
                  </a:schemeClr>
                </a:solidFill>
              </a:defRPr>
            </a:lvl4pPr>
            <a:lvl5pPr marL="2057400" indent="0" algn="ctr">
              <a:buNone/>
              <a:defRPr>
                <a:solidFill>
                  <a:schemeClr val="tx1">
                    <a:tint val="75000"/>
                  </a:schemeClr>
                </a:solidFill>
              </a:defRPr>
            </a:lvl5pPr>
            <a:lvl6pPr marL="2571750" indent="0" algn="ctr">
              <a:buNone/>
              <a:defRPr>
                <a:solidFill>
                  <a:schemeClr val="tx1">
                    <a:tint val="75000"/>
                  </a:schemeClr>
                </a:solidFill>
              </a:defRPr>
            </a:lvl6pPr>
            <a:lvl7pPr marL="3086100" indent="0" algn="ctr">
              <a:buNone/>
              <a:defRPr>
                <a:solidFill>
                  <a:schemeClr val="tx1">
                    <a:tint val="75000"/>
                  </a:schemeClr>
                </a:solidFill>
              </a:defRPr>
            </a:lvl7pPr>
            <a:lvl8pPr marL="3600450" indent="0" algn="ctr">
              <a:buNone/>
              <a:defRPr>
                <a:solidFill>
                  <a:schemeClr val="tx1">
                    <a:tint val="75000"/>
                  </a:schemeClr>
                </a:solidFill>
              </a:defRPr>
            </a:lvl8pPr>
            <a:lvl9pPr marL="41148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AC086BB-0FC0-48F1-AC48-B402BBF9F88F}" type="datetime1">
              <a:rPr kumimoji="1" lang="ja-JP" altLang="en-US" smtClean="0"/>
              <a:t>2023/11/24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298ADCCA-84D9-4069-9BB0-304B67134722}" type="slidenum">
              <a:rPr kumimoji="1" lang="ja-JP" altLang="en-US" smtClean="0"/>
              <a:t>‹#›</a:t>
            </a:fld>
            <a:endParaRPr kumimoji="1" lang="ja-JP" altLang="en-US" dirty="0"/>
          </a:p>
        </p:txBody>
      </p:sp>
      <p:grpSp>
        <p:nvGrpSpPr>
          <p:cNvPr id="9" name="グループ化 8"/>
          <p:cNvGrpSpPr/>
          <p:nvPr userDrawn="1"/>
        </p:nvGrpSpPr>
        <p:grpSpPr>
          <a:xfrm>
            <a:off x="386836" y="4356695"/>
            <a:ext cx="9619932" cy="158784"/>
            <a:chOff x="386836" y="3621847"/>
            <a:chExt cx="9619932" cy="158784"/>
          </a:xfrm>
        </p:grpSpPr>
        <p:sp>
          <p:nvSpPr>
            <p:cNvPr id="7" name="正方形/長方形 6"/>
            <p:cNvSpPr/>
            <p:nvPr userDrawn="1"/>
          </p:nvSpPr>
          <p:spPr>
            <a:xfrm>
              <a:off x="386836" y="3621847"/>
              <a:ext cx="9619932" cy="79392"/>
            </a:xfrm>
            <a:prstGeom prst="rect">
              <a:avLst/>
            </a:prstGeom>
            <a:gradFill flip="none" rotWithShape="1">
              <a:gsLst>
                <a:gs pos="50000">
                  <a:srgbClr val="00B050"/>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
          <p:nvSpPr>
            <p:cNvPr id="8" name="正方形/長方形 7"/>
            <p:cNvSpPr/>
            <p:nvPr userDrawn="1"/>
          </p:nvSpPr>
          <p:spPr>
            <a:xfrm>
              <a:off x="386836" y="3701239"/>
              <a:ext cx="9619932" cy="79392"/>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grpSp>
    </p:spTree>
    <p:extLst>
      <p:ext uri="{BB962C8B-B14F-4D97-AF65-F5344CB8AC3E}">
        <p14:creationId xmlns:p14="http://schemas.microsoft.com/office/powerpoint/2010/main" val="3941174193"/>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0" y="-35793"/>
            <a:ext cx="10440988" cy="853937"/>
          </a:xfrm>
          <a:prstGeom prst="rect">
            <a:avLst/>
          </a:prstGeom>
          <a:noFill/>
        </p:spPr>
        <p:txBody>
          <a:bodyPr vert="horz" lIns="102870" tIns="51435" rIns="102870" bIns="51435"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522051" y="1764295"/>
            <a:ext cx="9396889" cy="4990084"/>
          </a:xfrm>
          <a:prstGeom prst="rect">
            <a:avLst/>
          </a:prstGeom>
        </p:spPr>
        <p:txBody>
          <a:bodyPr vert="horz" lIns="102870" tIns="51435" rIns="102870" bIns="51435"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p:cNvSpPr>
            <a:spLocks noGrp="1"/>
          </p:cNvSpPr>
          <p:nvPr>
            <p:ph type="dt" sz="half" idx="2"/>
          </p:nvPr>
        </p:nvSpPr>
        <p:spPr>
          <a:xfrm>
            <a:off x="522050" y="7008173"/>
            <a:ext cx="2436231" cy="402567"/>
          </a:xfrm>
          <a:prstGeom prst="rect">
            <a:avLst/>
          </a:prstGeom>
        </p:spPr>
        <p:txBody>
          <a:bodyPr vert="horz" lIns="102870" tIns="51435" rIns="102870" bIns="51435" rtlCol="0" anchor="ctr"/>
          <a:lstStyle>
            <a:lvl1pPr algn="l">
              <a:defRPr sz="1400">
                <a:solidFill>
                  <a:schemeClr val="tx1">
                    <a:tint val="75000"/>
                  </a:schemeClr>
                </a:solidFill>
              </a:defRPr>
            </a:lvl1pPr>
          </a:lstStyle>
          <a:p>
            <a:fld id="{AD11C40C-5862-45A8-AEB5-F092D1FB299D}"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3567338" y="7008173"/>
            <a:ext cx="3306313" cy="402567"/>
          </a:xfrm>
          <a:prstGeom prst="rect">
            <a:avLst/>
          </a:prstGeom>
        </p:spPr>
        <p:txBody>
          <a:bodyPr vert="horz" lIns="102870" tIns="51435" rIns="102870" bIns="51435" rtlCol="0" anchor="ctr"/>
          <a:lstStyle>
            <a:lvl1pPr algn="ctr">
              <a:defRPr sz="14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968840" y="209714"/>
            <a:ext cx="2436231" cy="402567"/>
          </a:xfrm>
          <a:prstGeom prst="rect">
            <a:avLst/>
          </a:prstGeom>
        </p:spPr>
        <p:txBody>
          <a:bodyPr vert="horz" lIns="102870" tIns="51435" rIns="102870" bIns="51435" rtlCol="0" anchor="ctr"/>
          <a:lstStyle>
            <a:lvl1pPr algn="r">
              <a:defRPr sz="2400" b="1">
                <a:solidFill>
                  <a:schemeClr val="tx1">
                    <a:tint val="75000"/>
                  </a:schemeClr>
                </a:solidFill>
              </a:defRPr>
            </a:lvl1pPr>
          </a:lstStyle>
          <a:p>
            <a:fld id="{298ADCCA-84D9-4069-9BB0-304B67134722}" type="slidenum">
              <a:rPr lang="ja-JP" altLang="en-US" smtClean="0"/>
              <a:pPr/>
              <a:t>‹#›</a:t>
            </a:fld>
            <a:endParaRPr lang="ja-JP" altLang="en-US" dirty="0"/>
          </a:p>
        </p:txBody>
      </p:sp>
      <p:sp>
        <p:nvSpPr>
          <p:cNvPr id="12" name="正方形/長方形 11"/>
          <p:cNvSpPr/>
          <p:nvPr userDrawn="1"/>
        </p:nvSpPr>
        <p:spPr>
          <a:xfrm>
            <a:off x="1070" y="612279"/>
            <a:ext cx="10620024" cy="109573"/>
          </a:xfrm>
          <a:prstGeom prst="rect">
            <a:avLst/>
          </a:prstGeom>
          <a:gradFill flip="none" rotWithShape="1">
            <a:gsLst>
              <a:gs pos="50000">
                <a:srgbClr val="03F364"/>
              </a:gs>
              <a:gs pos="100000">
                <a:schemeClr val="accent1">
                  <a:tint val="23500"/>
                  <a:satMod val="160000"/>
                </a:scheme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02870" tIns="51435" rIns="102870" bIns="51435" spcCol="0" rtlCol="0" anchor="ctr"/>
          <a:lstStyle/>
          <a:p>
            <a:pPr algn="ctr"/>
            <a:endParaRPr kumimoji="1" lang="ja-JP" altLang="en-US" sz="2000"/>
          </a:p>
        </p:txBody>
      </p:sp>
    </p:spTree>
    <p:extLst>
      <p:ext uri="{BB962C8B-B14F-4D97-AF65-F5344CB8AC3E}">
        <p14:creationId xmlns:p14="http://schemas.microsoft.com/office/powerpoint/2010/main" val="3981892876"/>
      </p:ext>
    </p:extLst>
  </p:cSld>
  <p:clrMap bg1="lt1" tx1="dk1" bg2="lt2" tx2="dk2" accent1="accent1" accent2="accent2" accent3="accent3" accent4="accent4" accent5="accent5" accent6="accent6" hlink="hlink" folHlink="folHlink"/>
  <p:sldLayoutIdLst>
    <p:sldLayoutId id="2147483650" r:id="rId1"/>
  </p:sldLayoutIdLst>
  <p:hf hdr="0" ftr="0" dt="0"/>
  <p:txStyles>
    <p:titleStyle>
      <a:lvl1pPr algn="l" defTabSz="1028700" rtl="0" eaLnBrk="1" latinLnBrk="0" hangingPunct="1">
        <a:spcBef>
          <a:spcPct val="0"/>
        </a:spcBef>
        <a:buNone/>
        <a:defRPr kumimoji="1" sz="2000" b="0" kern="1200">
          <a:solidFill>
            <a:schemeClr val="tx1">
              <a:lumMod val="85000"/>
              <a:lumOff val="15000"/>
            </a:schemeClr>
          </a:solidFill>
          <a:latin typeface="+mj-lt"/>
          <a:ea typeface="+mj-ea"/>
          <a:cs typeface="+mj-cs"/>
        </a:defRPr>
      </a:lvl1pPr>
    </p:titleStyle>
    <p:body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p:bodyStyle>
    <p:otherStyle>
      <a:defPPr>
        <a:defRPr lang="ja-JP"/>
      </a:defPPr>
      <a:lvl1pPr marL="0" algn="l" defTabSz="1028700" rtl="0" eaLnBrk="1" latinLnBrk="0" hangingPunct="1">
        <a:defRPr kumimoji="1" sz="2000" kern="1200">
          <a:solidFill>
            <a:schemeClr val="tx1"/>
          </a:solidFill>
          <a:latin typeface="+mn-lt"/>
          <a:ea typeface="+mn-ea"/>
          <a:cs typeface="+mn-cs"/>
        </a:defRPr>
      </a:lvl1pPr>
      <a:lvl2pPr marL="514350" algn="l" defTabSz="1028700" rtl="0" eaLnBrk="1" latinLnBrk="0" hangingPunct="1">
        <a:defRPr kumimoji="1" sz="2000" kern="1200">
          <a:solidFill>
            <a:schemeClr val="tx1"/>
          </a:solidFill>
          <a:latin typeface="+mn-lt"/>
          <a:ea typeface="+mn-ea"/>
          <a:cs typeface="+mn-cs"/>
        </a:defRPr>
      </a:lvl2pPr>
      <a:lvl3pPr marL="1028700" algn="l" defTabSz="1028700" rtl="0" eaLnBrk="1" latinLnBrk="0" hangingPunct="1">
        <a:defRPr kumimoji="1" sz="2000" kern="1200">
          <a:solidFill>
            <a:schemeClr val="tx1"/>
          </a:solidFill>
          <a:latin typeface="+mn-lt"/>
          <a:ea typeface="+mn-ea"/>
          <a:cs typeface="+mn-cs"/>
        </a:defRPr>
      </a:lvl3pPr>
      <a:lvl4pPr marL="1543050" algn="l" defTabSz="1028700" rtl="0" eaLnBrk="1" latinLnBrk="0" hangingPunct="1">
        <a:defRPr kumimoji="1" sz="2000" kern="1200">
          <a:solidFill>
            <a:schemeClr val="tx1"/>
          </a:solidFill>
          <a:latin typeface="+mn-lt"/>
          <a:ea typeface="+mn-ea"/>
          <a:cs typeface="+mn-cs"/>
        </a:defRPr>
      </a:lvl4pPr>
      <a:lvl5pPr marL="2057400" algn="l" defTabSz="1028700" rtl="0" eaLnBrk="1" latinLnBrk="0" hangingPunct="1">
        <a:defRPr kumimoji="1" sz="2000" kern="1200">
          <a:solidFill>
            <a:schemeClr val="tx1"/>
          </a:solidFill>
          <a:latin typeface="+mn-lt"/>
          <a:ea typeface="+mn-ea"/>
          <a:cs typeface="+mn-cs"/>
        </a:defRPr>
      </a:lvl5pPr>
      <a:lvl6pPr marL="2571750" algn="l" defTabSz="1028700" rtl="0" eaLnBrk="1" latinLnBrk="0" hangingPunct="1">
        <a:defRPr kumimoji="1" sz="2000" kern="1200">
          <a:solidFill>
            <a:schemeClr val="tx1"/>
          </a:solidFill>
          <a:latin typeface="+mn-lt"/>
          <a:ea typeface="+mn-ea"/>
          <a:cs typeface="+mn-cs"/>
        </a:defRPr>
      </a:lvl6pPr>
      <a:lvl7pPr marL="3086100" algn="l" defTabSz="1028700" rtl="0" eaLnBrk="1" latinLnBrk="0" hangingPunct="1">
        <a:defRPr kumimoji="1" sz="2000" kern="1200">
          <a:solidFill>
            <a:schemeClr val="tx1"/>
          </a:solidFill>
          <a:latin typeface="+mn-lt"/>
          <a:ea typeface="+mn-ea"/>
          <a:cs typeface="+mn-cs"/>
        </a:defRPr>
      </a:lvl7pPr>
      <a:lvl8pPr marL="3600450" algn="l" defTabSz="1028700" rtl="0" eaLnBrk="1" latinLnBrk="0" hangingPunct="1">
        <a:defRPr kumimoji="1" sz="2000" kern="1200">
          <a:solidFill>
            <a:schemeClr val="tx1"/>
          </a:solidFill>
          <a:latin typeface="+mn-lt"/>
          <a:ea typeface="+mn-ea"/>
          <a:cs typeface="+mn-cs"/>
        </a:defRPr>
      </a:lvl8pPr>
      <a:lvl9pPr marL="4114800" algn="l" defTabSz="1028700" rtl="0" eaLnBrk="1" latinLnBrk="0" hangingPunct="1">
        <a:defRPr kumimoji="1" sz="20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22289" y="303215"/>
            <a:ext cx="9396412" cy="1260475"/>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2289" y="1763713"/>
            <a:ext cx="9396412" cy="4991100"/>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22288" y="7008815"/>
            <a:ext cx="2435225" cy="401637"/>
          </a:xfrm>
          <a:prstGeom prst="rect">
            <a:avLst/>
          </a:prstGeom>
        </p:spPr>
        <p:txBody>
          <a:bodyPr vert="horz" lIns="91440" tIns="45720" rIns="91440" bIns="45720" rtlCol="0" anchor="ctr"/>
          <a:lstStyle>
            <a:lvl1pPr algn="l">
              <a:defRPr sz="1200">
                <a:solidFill>
                  <a:schemeClr val="tx1">
                    <a:tint val="75000"/>
                  </a:schemeClr>
                </a:solidFill>
              </a:defRPr>
            </a:lvl1pPr>
          </a:lstStyle>
          <a:p>
            <a:fld id="{E534E27E-6D7E-4986-90F5-383B460D8987}" type="datetime1">
              <a:rPr kumimoji="1" lang="ja-JP" altLang="en-US" smtClean="0"/>
              <a:t>2023/11/24</a:t>
            </a:fld>
            <a:endParaRPr kumimoji="1" lang="ja-JP" altLang="en-US"/>
          </a:p>
        </p:txBody>
      </p:sp>
      <p:sp>
        <p:nvSpPr>
          <p:cNvPr id="5" name="フッター プレースホルダー 4"/>
          <p:cNvSpPr>
            <a:spLocks noGrp="1"/>
          </p:cNvSpPr>
          <p:nvPr>
            <p:ph type="ftr" sz="quarter" idx="3"/>
          </p:nvPr>
        </p:nvSpPr>
        <p:spPr>
          <a:xfrm>
            <a:off x="3567113" y="7008815"/>
            <a:ext cx="3306762" cy="40163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483475" y="7008815"/>
            <a:ext cx="2435225" cy="401637"/>
          </a:xfrm>
          <a:prstGeom prst="rect">
            <a:avLst/>
          </a:prstGeom>
        </p:spPr>
        <p:txBody>
          <a:bodyPr vert="horz" lIns="91440" tIns="45720" rIns="91440" bIns="45720" rtlCol="0" anchor="ctr"/>
          <a:lstStyle>
            <a:lvl1pPr algn="r">
              <a:defRPr sz="1200">
                <a:solidFill>
                  <a:schemeClr val="tx1">
                    <a:tint val="75000"/>
                  </a:schemeClr>
                </a:solidFill>
              </a:defRPr>
            </a:lvl1pPr>
          </a:lstStyle>
          <a:p>
            <a:fld id="{93F631A7-6AE9-4EF7-8B4B-867FEFB7037A}" type="slidenum">
              <a:rPr kumimoji="1" lang="ja-JP" altLang="en-US" smtClean="0"/>
              <a:t>‹#›</a:t>
            </a:fld>
            <a:endParaRPr kumimoji="1" lang="ja-JP" altLang="en-US"/>
          </a:p>
        </p:txBody>
      </p:sp>
    </p:spTree>
    <p:extLst>
      <p:ext uri="{BB962C8B-B14F-4D97-AF65-F5344CB8AC3E}">
        <p14:creationId xmlns:p14="http://schemas.microsoft.com/office/powerpoint/2010/main" val="760938342"/>
      </p:ext>
    </p:extLst>
  </p:cSld>
  <p:clrMap bg1="lt1" tx1="dk1" bg2="lt2" tx2="dk2" accent1="accent1" accent2="accent2" accent3="accent3" accent4="accent4" accent5="accent5" accent6="accent6" hlink="hlink" folHlink="folHlink"/>
  <p:sldLayoutIdLst>
    <p:sldLayoutId id="2147483662" r:id="rId1"/>
    <p:sldLayoutId id="2147483672" r:id="rId2"/>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 name="正方形/長方形 9">
            <a:extLst>
              <a:ext uri="{FF2B5EF4-FFF2-40B4-BE49-F238E27FC236}">
                <a16:creationId xmlns:a16="http://schemas.microsoft.com/office/drawing/2014/main" id="{A7A8F00B-B368-4E28-FD6F-5FB89F77106A}"/>
              </a:ext>
            </a:extLst>
          </p:cNvPr>
          <p:cNvSpPr/>
          <p:nvPr/>
        </p:nvSpPr>
        <p:spPr>
          <a:xfrm>
            <a:off x="643334" y="1581753"/>
            <a:ext cx="9379129" cy="5475869"/>
          </a:xfrm>
          <a:prstGeom prst="rect">
            <a:avLst/>
          </a:prstGeom>
          <a:solidFill>
            <a:schemeClr val="accent5">
              <a:lumMod val="20000"/>
              <a:lumOff val="80000"/>
            </a:schemeClr>
          </a:solidFill>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1" name="タイトル 4">
            <a:extLst>
              <a:ext uri="{FF2B5EF4-FFF2-40B4-BE49-F238E27FC236}">
                <a16:creationId xmlns:a16="http://schemas.microsoft.com/office/drawing/2014/main" id="{73E583FD-0139-351E-B1C1-9F44EFC6D045}"/>
              </a:ext>
            </a:extLst>
          </p:cNvPr>
          <p:cNvSpPr>
            <a:spLocks noGrp="1"/>
          </p:cNvSpPr>
          <p:nvPr>
            <p:ph type="title"/>
          </p:nvPr>
        </p:nvSpPr>
        <p:spPr>
          <a:xfrm>
            <a:off x="-3951" y="84183"/>
            <a:ext cx="10440988" cy="628062"/>
          </a:xfrm>
          <a:noFill/>
        </p:spPr>
        <p:txBody>
          <a:bodyPr>
            <a:noAutofit/>
          </a:bodyPr>
          <a:lstStyle/>
          <a:p>
            <a:pPr>
              <a:lnSpc>
                <a:spcPts val="2200"/>
              </a:lnSpc>
            </a:pPr>
            <a:r>
              <a:rPr lang="ja-JP" altLang="en-US" b="1" dirty="0">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大阪府</a:t>
            </a:r>
            <a:r>
              <a:rPr lang="ja-JP" altLang="en-US" dirty="0">
                <a:effectLst/>
                <a:ea typeface="Meiryo UI" panose="020B0604030504040204" pitchFamily="50" charset="-128"/>
                <a:cs typeface="Times New Roman" panose="02020603050405020304" pitchFamily="18" charset="0"/>
              </a:rPr>
              <a:t>インターネット上における不当な差別的言動に係る</a:t>
            </a:r>
            <a:br>
              <a:rPr lang="en-US" altLang="ja-JP" dirty="0">
                <a:effectLst/>
                <a:ea typeface="Meiryo UI" panose="020B0604030504040204" pitchFamily="50" charset="-128"/>
                <a:cs typeface="Times New Roman" panose="02020603050405020304" pitchFamily="18" charset="0"/>
              </a:rPr>
            </a:br>
            <a:r>
              <a:rPr lang="en-US" altLang="ja-JP" dirty="0">
                <a:effectLst/>
                <a:ea typeface="Meiryo UI" panose="020B0604030504040204" pitchFamily="50" charset="-128"/>
                <a:cs typeface="Times New Roman" panose="02020603050405020304" pitchFamily="18" charset="0"/>
              </a:rPr>
              <a:t>     </a:t>
            </a:r>
            <a:r>
              <a:rPr lang="ja-JP" altLang="en-US" dirty="0">
                <a:ea typeface="Meiryo UI" panose="020B0604030504040204" pitchFamily="50" charset="-128"/>
                <a:cs typeface="Times New Roman" panose="02020603050405020304" pitchFamily="18" charset="0"/>
              </a:rPr>
              <a:t> 説示又は助言</a:t>
            </a:r>
            <a:r>
              <a:rPr lang="ja-JP" altLang="en-US" dirty="0">
                <a:effectLst/>
                <a:ea typeface="Meiryo UI" panose="020B0604030504040204" pitchFamily="50" charset="-128"/>
                <a:cs typeface="Times New Roman" panose="02020603050405020304" pitchFamily="18" charset="0"/>
              </a:rPr>
              <a:t>の基本的な考え方</a:t>
            </a:r>
            <a:r>
              <a:rPr lang="ja-JP" altLang="en-US" dirty="0"/>
              <a:t>の論点（案）</a:t>
            </a:r>
          </a:p>
        </p:txBody>
      </p:sp>
      <p:sp>
        <p:nvSpPr>
          <p:cNvPr id="12" name="コンテンツ プレースホルダー 2">
            <a:extLst>
              <a:ext uri="{FF2B5EF4-FFF2-40B4-BE49-F238E27FC236}">
                <a16:creationId xmlns:a16="http://schemas.microsoft.com/office/drawing/2014/main" id="{B0FC13E6-5DAA-1CE0-BDAC-5ED1654803F2}"/>
              </a:ext>
            </a:extLst>
          </p:cNvPr>
          <p:cNvSpPr txBox="1">
            <a:spLocks/>
          </p:cNvSpPr>
          <p:nvPr/>
        </p:nvSpPr>
        <p:spPr>
          <a:xfrm>
            <a:off x="474591" y="730072"/>
            <a:ext cx="9491807" cy="4922766"/>
          </a:xfrm>
          <a:prstGeom prst="rect">
            <a:avLst/>
          </a:prstGeom>
          <a:ln>
            <a:noFill/>
          </a:ln>
        </p:spPr>
        <p:txBody>
          <a:bodyPr vert="horz" lIns="102870" tIns="51435" rIns="104400" bIns="51435" rtlCol="0">
            <a:noAutofit/>
          </a:bodyPr>
          <a:lstStyle>
            <a:lvl1pPr marL="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1pPr>
            <a:lvl2pPr marL="5143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2pPr>
            <a:lvl3pPr marL="10287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3pPr>
            <a:lvl4pPr marL="154305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4pPr>
            <a:lvl5pPr marL="2057400" indent="0" algn="l" defTabSz="1028700" rtl="0" eaLnBrk="1" latinLnBrk="0" hangingPunct="1">
              <a:spcBef>
                <a:spcPct val="20000"/>
              </a:spcBef>
              <a:buFont typeface="Arial" panose="020B0604020202020204" pitchFamily="34" charset="0"/>
              <a:buNone/>
              <a:defRPr kumimoji="1" sz="1600" kern="1200">
                <a:solidFill>
                  <a:schemeClr val="tx1"/>
                </a:solidFill>
                <a:latin typeface="+mn-lt"/>
                <a:ea typeface="+mn-ea"/>
                <a:cs typeface="+mn-cs"/>
              </a:defRPr>
            </a:lvl5pPr>
            <a:lvl6pPr marL="28289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6pPr>
            <a:lvl7pPr marL="33432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7pPr>
            <a:lvl8pPr marL="385762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8pPr>
            <a:lvl9pPr marL="4371975" indent="-257175" algn="l" defTabSz="1028700" rtl="0" eaLnBrk="1" latinLnBrk="0" hangingPunct="1">
              <a:spcBef>
                <a:spcPct val="20000"/>
              </a:spcBef>
              <a:buFont typeface="Arial" panose="020B0604020202020204" pitchFamily="34" charset="0"/>
              <a:buChar char="•"/>
              <a:defRPr kumimoji="1" sz="2300" kern="1200">
                <a:solidFill>
                  <a:schemeClr val="tx1"/>
                </a:solidFill>
                <a:latin typeface="+mn-lt"/>
                <a:ea typeface="+mn-ea"/>
                <a:cs typeface="+mn-cs"/>
              </a:defRPr>
            </a:lvl9pPr>
          </a:lstStyle>
          <a:p>
            <a:pPr algn="just">
              <a:lnSpc>
                <a:spcPts val="2000"/>
              </a:lnSpc>
              <a:spcBef>
                <a:spcPts val="0"/>
              </a:spcBef>
            </a:pPr>
            <a:r>
              <a:rPr lang="ja-JP" altLang="en-US" sz="1600" u="sng" kern="100" dirty="0">
                <a:effectLst/>
                <a:latin typeface="游明朝" panose="02020400000000000000" pitchFamily="18" charset="-128"/>
                <a:ea typeface="Meiryo UI" panose="020B0604030504040204" pitchFamily="50" charset="-128"/>
                <a:cs typeface="Times New Roman" panose="02020603050405020304" pitchFamily="18" charset="0"/>
              </a:rPr>
              <a:t>論点３　説示又は助言の定義について</a:t>
            </a:r>
            <a:r>
              <a:rPr lang="ja-JP" altLang="en-US" kern="100" dirty="0">
                <a:effectLst/>
                <a:latin typeface="游明朝" panose="02020400000000000000" pitchFamily="18" charset="-128"/>
                <a:ea typeface="Meiryo UI" panose="020B0604030504040204" pitchFamily="50" charset="-128"/>
                <a:cs typeface="Times New Roman" panose="02020603050405020304" pitchFamily="18" charset="0"/>
              </a:rPr>
              <a:t>　</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2000"/>
              </a:lnSpc>
              <a:spcBef>
                <a:spcPts val="0"/>
              </a:spcBef>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kern="100" dirty="0">
                <a:effectLst/>
                <a:latin typeface="游明朝" panose="02020400000000000000" pitchFamily="18" charset="-128"/>
                <a:ea typeface="Meiryo UI" panose="020B0604030504040204" pitchFamily="50" charset="-128"/>
                <a:cs typeface="Times New Roman" panose="02020603050405020304" pitchFamily="18" charset="0"/>
              </a:rPr>
              <a:t>府が実施する説示又は助言は、それぞれどのような内容であり、どのような場合に実施すべきか？（説示又は助言の区分）</a:t>
            </a:r>
            <a:endParaRPr lang="en-US" altLang="ja-JP"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600"/>
              </a:spcBef>
              <a:spcAft>
                <a:spcPts val="600"/>
              </a:spcAft>
            </a:pP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　</a:t>
            </a: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a:t>
            </a:r>
            <a:r>
              <a:rPr lang="ja-JP" altLang="en-US" kern="100" dirty="0">
                <a:latin typeface="游明朝" panose="02020400000000000000" pitchFamily="18" charset="-128"/>
                <a:ea typeface="Meiryo UI" panose="020B0604030504040204" pitchFamily="50" charset="-128"/>
                <a:cs typeface="Times New Roman" panose="02020603050405020304" pitchFamily="18" charset="0"/>
              </a:rPr>
              <a:t>論点整理（案）</a:t>
            </a:r>
            <a:r>
              <a:rPr lang="en-US" altLang="ja-JP" kern="100" dirty="0">
                <a:latin typeface="游明朝" panose="02020400000000000000" pitchFamily="18" charset="-128"/>
                <a:ea typeface="Meiryo UI" panose="020B0604030504040204" pitchFamily="50" charset="-128"/>
                <a:cs typeface="Times New Roman" panose="02020603050405020304" pitchFamily="18" charset="0"/>
              </a:rPr>
              <a:t>】</a:t>
            </a:r>
          </a:p>
          <a:p>
            <a:pPr algn="just">
              <a:lnSpc>
                <a:spcPts val="1900"/>
              </a:lnSpc>
              <a:spcBef>
                <a:spcPts val="0"/>
              </a:spcBef>
            </a:pP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　１．説示</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及び</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助言の定義</a:t>
            </a:r>
            <a:endParaRPr lang="ja-JP" alt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p>
            <a:pPr marL="266700" indent="133350" algn="just">
              <a:lnSpc>
                <a:spcPts val="1900"/>
              </a:lnSpc>
              <a:spcBef>
                <a:spcPts val="0"/>
              </a:spcBef>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　・説示については、例えば「人権侵犯事件調査処理規程（法務省）」において、「相手方等に対し、その反省を促し、善処を求めるため、事理を説  </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示すること（第</a:t>
            </a:r>
            <a:r>
              <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rPr>
              <a:t>14</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条第１項第２号）」とされている。</a:t>
            </a:r>
          </a:p>
          <a:p>
            <a:pPr marL="266700" indent="133350" algn="just">
              <a:lnSpc>
                <a:spcPts val="1900"/>
              </a:lnSpc>
              <a:spcBef>
                <a:spcPts val="0"/>
              </a:spcBef>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  ・助言については、例えば「差別を解消し、人権が尊重される三重をつくる条例 逐条解説（差別解消を目指す条例検討調査特別委員会）」にお</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いて、「ある者に対し、ある行為をなすべきこと又はある行為をなすについて必要な事項を進言することであり、例えば、紛争当事者に対し、紛争の問</a:t>
            </a:r>
            <a:endParaRPr lang="en-US" altLang="ja-JP" sz="12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題点を指摘し、解決の方向を示すことなどが考えられます</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（第</a:t>
            </a: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13</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条第１項・第３項関係）</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」とされている。</a:t>
            </a:r>
          </a:p>
          <a:p>
            <a:pPr marL="266700" indent="133350" algn="just">
              <a:lnSpc>
                <a:spcPts val="1900"/>
              </a:lnSpc>
              <a:spcBef>
                <a:spcPts val="0"/>
              </a:spcBef>
            </a:pP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u="sng" kern="100" dirty="0">
                <a:effectLst/>
                <a:latin typeface="游明朝" panose="02020400000000000000" pitchFamily="18" charset="-128"/>
                <a:ea typeface="Meiryo UI" panose="020B0604030504040204" pitchFamily="50" charset="-128"/>
                <a:cs typeface="Times New Roman" panose="02020603050405020304" pitchFamily="18" charset="0"/>
              </a:rPr>
              <a:t>これらを踏まえ、次のとおり整理してよいか。</a:t>
            </a:r>
            <a:endParaRPr lang="en-US" altLang="ja-JP" sz="1200" u="sng" kern="100" dirty="0">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（１）説示：被害者から相談が寄せられていることを伝え、当該情報は人権侵害であるとして、事理を説示し、反省を促し、削除を求める。</a:t>
            </a:r>
          </a:p>
          <a:p>
            <a:pPr marL="266700" indent="133350"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（２）助言：被害者から相談が寄せられていることを伝え、当該情報の問題点を指摘し、人権意識の涵養を促すとともに、紛争解決の方向として </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marL="266700" indent="133350"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削除を示す。</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a:t>
            </a:r>
            <a:endParaRPr lang="en-US" altLang="ja-JP" sz="14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　２</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．説示</a:t>
            </a:r>
            <a:r>
              <a:rPr lang="ja-JP" altLang="en-US" sz="1400" kern="100" dirty="0">
                <a:latin typeface="游明朝" panose="02020400000000000000" pitchFamily="18" charset="-128"/>
                <a:ea typeface="Meiryo UI" panose="020B0604030504040204" pitchFamily="50" charset="-128"/>
                <a:cs typeface="Times New Roman" panose="02020603050405020304" pitchFamily="18" charset="0"/>
              </a:rPr>
              <a:t>又は助言</a:t>
            </a:r>
            <a:r>
              <a:rPr lang="ja-JP" altLang="en-US" sz="1400" kern="100" dirty="0">
                <a:effectLst/>
                <a:latin typeface="游明朝" panose="02020400000000000000" pitchFamily="18" charset="-128"/>
                <a:ea typeface="Meiryo UI" panose="020B0604030504040204" pitchFamily="50" charset="-128"/>
                <a:cs typeface="Times New Roman" panose="02020603050405020304" pitchFamily="18" charset="0"/>
              </a:rPr>
              <a:t>を実施する条件</a:t>
            </a:r>
            <a:endParaRPr lang="en-US" altLang="ja-JP" sz="1400" kern="100" dirty="0">
              <a:effectLst/>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en-US" altLang="ja-JP" sz="14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effectLst/>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・例えば三重県の「差別を解消し、人権が尊重される三重をつくる条例」では、助言、説示又はあっせんを行ったうえで、当該助言等に従わない場合</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に、書面による勧告を実施するとしている。</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・文書勧告には法令で規定されるものもあることを踏まえ、他の行政指導とその取扱いを分けたものと思われるが、</a:t>
            </a:r>
            <a:r>
              <a:rPr lang="ja-JP" altLang="en-US" sz="1200" u="sng" kern="100" dirty="0">
                <a:latin typeface="游明朝" panose="02020400000000000000" pitchFamily="18" charset="-128"/>
                <a:ea typeface="Meiryo UI" panose="020B0604030504040204" pitchFamily="50" charset="-128"/>
                <a:cs typeface="Times New Roman" panose="02020603050405020304" pitchFamily="18" charset="0"/>
              </a:rPr>
              <a:t>文書勧告を行わない本条例に基づ</a:t>
            </a:r>
            <a:endParaRPr lang="en-US" altLang="ja-JP" sz="1200" u="sng"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u="sng" kern="100" dirty="0">
                <a:latin typeface="游明朝" panose="02020400000000000000" pitchFamily="18" charset="-128"/>
                <a:ea typeface="Meiryo UI" panose="020B0604030504040204" pitchFamily="50" charset="-128"/>
                <a:cs typeface="Times New Roman" panose="02020603050405020304" pitchFamily="18" charset="0"/>
              </a:rPr>
              <a:t>く説示又は助言は、それぞれどのような場合に実施するべきか。</a:t>
            </a:r>
            <a:endParaRPr lang="en-US" altLang="ja-JP" sz="1200" u="sng"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・ひとつは、「助言」はアドバイスとしての意味合いが強いものなのに対して、「説示」は「反省を促す」という意味合いがあるという点に違いがあるという認</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識から、表現の自由との関係を重視し、発信者等に対し助言を行い、それでもなお当該助言に従わないときに説示を行うことが考えられる。</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・もうひとつは、いずれも行政指導であり法的な効果に違いはなく、文書勧告と異なり国内法の取扱いにも違いはないと考えられること、また、「事理を</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en-US" altLang="ja-JP" sz="1200" kern="100" dirty="0">
                <a:latin typeface="游明朝" panose="02020400000000000000" pitchFamily="18" charset="-128"/>
                <a:ea typeface="Meiryo UI" panose="020B0604030504040204" pitchFamily="50" charset="-128"/>
                <a:cs typeface="Times New Roman" panose="02020603050405020304" pitchFamily="18" charset="0"/>
              </a:rPr>
              <a:t>             </a:t>
            </a: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説示すること」と「必要な事項を進言すること」にも有意な差はないと考え、説示及び助言を同一のものと扱い、違法性の内容により、説示と助言を</a:t>
            </a:r>
            <a:endParaRPr lang="en-US" altLang="ja-JP" sz="1200" kern="100" dirty="0">
              <a:latin typeface="游明朝" panose="02020400000000000000" pitchFamily="18" charset="-128"/>
              <a:ea typeface="Meiryo UI" panose="020B0604030504040204" pitchFamily="50" charset="-128"/>
              <a:cs typeface="Times New Roman" panose="02020603050405020304" pitchFamily="18" charset="0"/>
            </a:endParaRPr>
          </a:p>
          <a:p>
            <a:pPr algn="just">
              <a:lnSpc>
                <a:spcPts val="1900"/>
              </a:lnSpc>
              <a:spcBef>
                <a:spcPts val="0"/>
              </a:spcBef>
            </a:pPr>
            <a:r>
              <a:rPr lang="ja-JP" altLang="en-US" sz="1200" kern="100" dirty="0">
                <a:latin typeface="游明朝" panose="02020400000000000000" pitchFamily="18" charset="-128"/>
                <a:ea typeface="Meiryo UI" panose="020B0604030504040204" pitchFamily="50" charset="-128"/>
                <a:cs typeface="Times New Roman" panose="02020603050405020304" pitchFamily="18" charset="0"/>
              </a:rPr>
              <a:t>　　　     使い分けることが考えられる。</a:t>
            </a:r>
            <a:endParaRPr lang="en-US" altLang="ja-JP" sz="1200" kern="100" dirty="0">
              <a:latin typeface="Meiryo UI" panose="020B0604030504040204" pitchFamily="50" charset="-128"/>
              <a:ea typeface="Meiryo UI" panose="020B0604030504040204" pitchFamily="50" charset="-128"/>
              <a:cs typeface="Times New Roman" panose="02020603050405020304" pitchFamily="18" charset="0"/>
            </a:endParaRPr>
          </a:p>
        </p:txBody>
      </p:sp>
      <p:cxnSp>
        <p:nvCxnSpPr>
          <p:cNvPr id="13" name="直線コネクタ 12">
            <a:extLst>
              <a:ext uri="{FF2B5EF4-FFF2-40B4-BE49-F238E27FC236}">
                <a16:creationId xmlns:a16="http://schemas.microsoft.com/office/drawing/2014/main" id="{003E7CAD-331F-AED0-B9FE-DE80184FB35F}"/>
              </a:ext>
            </a:extLst>
          </p:cNvPr>
          <p:cNvCxnSpPr/>
          <p:nvPr/>
        </p:nvCxnSpPr>
        <p:spPr>
          <a:xfrm>
            <a:off x="0" y="717658"/>
            <a:ext cx="10440988" cy="0"/>
          </a:xfrm>
          <a:prstGeom prst="line">
            <a:avLst/>
          </a:prstGeom>
          <a:ln w="28575">
            <a:solidFill>
              <a:srgbClr val="0070C0"/>
            </a:solidFill>
          </a:ln>
        </p:spPr>
        <p:style>
          <a:lnRef idx="1">
            <a:schemeClr val="accent1"/>
          </a:lnRef>
          <a:fillRef idx="0">
            <a:schemeClr val="accent1"/>
          </a:fillRef>
          <a:effectRef idx="0">
            <a:schemeClr val="accent1"/>
          </a:effectRef>
          <a:fontRef idx="minor">
            <a:schemeClr val="tx1"/>
          </a:fontRef>
        </p:style>
      </p:cxnSp>
      <p:sp>
        <p:nvSpPr>
          <p:cNvPr id="15" name="フローチャート: 代替処理 14">
            <a:extLst>
              <a:ext uri="{FF2B5EF4-FFF2-40B4-BE49-F238E27FC236}">
                <a16:creationId xmlns:a16="http://schemas.microsoft.com/office/drawing/2014/main" id="{38AEC669-62C4-1BF5-087B-1CF41B9287AF}"/>
              </a:ext>
            </a:extLst>
          </p:cNvPr>
          <p:cNvSpPr/>
          <p:nvPr/>
        </p:nvSpPr>
        <p:spPr>
          <a:xfrm>
            <a:off x="9396958" y="93341"/>
            <a:ext cx="901690" cy="456261"/>
          </a:xfrm>
          <a:prstGeom prst="flowChartAlternateProcess">
            <a:avLst/>
          </a:prstGeom>
          <a:solidFill>
            <a:sysClr val="window" lastClr="FFFFFF"/>
          </a:solidFill>
          <a:ln w="25400" cap="flat" cmpd="sng" algn="ctr">
            <a:solidFill>
              <a:srgbClr val="F79646"/>
            </a:solidFill>
            <a:prstDash val="solid"/>
          </a:ln>
          <a:effectLst/>
        </p:spPr>
        <p:txBody>
          <a:bodyPr rot="0" spcFirstLastPara="0" vert="horz" wrap="square" lIns="91440" tIns="0" rIns="91440" bIns="0" numCol="1" spcCol="0" rtlCol="0" fromWordArt="0" anchor="ctr" anchorCtr="1" forceAA="0" compatLnSpc="1">
            <a:prstTxWarp prst="textNoShape">
              <a:avLst/>
            </a:prstTxWarp>
            <a:noAutofit/>
          </a:bodyPr>
          <a:lstStyle/>
          <a:p>
            <a:pPr algn="ctr">
              <a:spcAft>
                <a:spcPts val="0"/>
              </a:spcAft>
            </a:pPr>
            <a:r>
              <a:rPr lang="ja-JP"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資料</a:t>
            </a:r>
            <a:r>
              <a:rPr lang="ja-JP" altLang="en-US" sz="1600" kern="100" dirty="0">
                <a:effectLst/>
                <a:latin typeface="ＭＳ 明朝" panose="02020609040205080304" pitchFamily="17" charset="-128"/>
                <a:ea typeface="UD デジタル 教科書体 NP-B" panose="02020700000000000000" pitchFamily="18" charset="-128"/>
                <a:cs typeface="Times New Roman" panose="02020603050405020304" pitchFamily="18" charset="0"/>
              </a:rPr>
              <a:t>４</a:t>
            </a:r>
            <a:r>
              <a:rPr lang="en-US" sz="1600" kern="100" dirty="0">
                <a:effectLst/>
                <a:latin typeface="UD デジタル 教科書体 NP-B" panose="02020700000000000000" pitchFamily="18" charset="-128"/>
                <a:ea typeface="ＭＳ 明朝" panose="02020609040205080304" pitchFamily="17" charset="-128"/>
                <a:cs typeface="Times New Roman" panose="02020603050405020304" pitchFamily="18" charset="0"/>
              </a:rPr>
              <a:t> </a:t>
            </a:r>
            <a:endParaRPr lang="ja-JP" sz="1600" kern="100" dirty="0">
              <a:effectLst/>
              <a:latin typeface="ＭＳ 明朝" panose="02020609040205080304" pitchFamily="17" charset="-128"/>
              <a:ea typeface="ＭＳ 明朝" panose="02020609040205080304" pitchFamily="17" charset="-128"/>
              <a:cs typeface="Times New Roman" panose="02020603050405020304" pitchFamily="18" charset="0"/>
            </a:endParaRPr>
          </a:p>
        </p:txBody>
      </p:sp>
    </p:spTree>
    <p:extLst>
      <p:ext uri="{BB962C8B-B14F-4D97-AF65-F5344CB8AC3E}">
        <p14:creationId xmlns:p14="http://schemas.microsoft.com/office/powerpoint/2010/main" val="427003027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3">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ﾒｲﾘｵ（設定）">
      <a:majorFont>
        <a:latin typeface="メイリオ"/>
        <a:ea typeface="メイリオ"/>
        <a:cs typeface=""/>
      </a:majorFont>
      <a:minorFont>
        <a:latin typeface="メイリオ"/>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5588</TotalTime>
  <Words>682</Words>
  <Application>Microsoft Office PowerPoint</Application>
  <PresentationFormat>ユーザー設定</PresentationFormat>
  <Paragraphs>27</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2</vt:i4>
      </vt:variant>
      <vt:variant>
        <vt:lpstr>スライド タイトル</vt:lpstr>
      </vt:variant>
      <vt:variant>
        <vt:i4>1</vt:i4>
      </vt:variant>
    </vt:vector>
  </HeadingPairs>
  <TitlesOfParts>
    <vt:vector size="11" baseType="lpstr">
      <vt:lpstr>Meiryo UI</vt:lpstr>
      <vt:lpstr>ＭＳ 明朝</vt:lpstr>
      <vt:lpstr>UD デジタル 教科書体 NP-B</vt:lpstr>
      <vt:lpstr>メイリオ</vt:lpstr>
      <vt:lpstr>游ゴシック</vt:lpstr>
      <vt:lpstr>游明朝</vt:lpstr>
      <vt:lpstr>Arial</vt:lpstr>
      <vt:lpstr>Calibri</vt:lpstr>
      <vt:lpstr>Office ​​テーマ</vt:lpstr>
      <vt:lpstr>デザインの設定</vt:lpstr>
      <vt:lpstr>　　　大阪府インターネット上における不当な差別的言動に係る       説示又は助言の基本的な考え方の論点（案）</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井上　慎一</dc:creator>
  <cp:lastModifiedBy>大多　孝</cp:lastModifiedBy>
  <cp:revision>3770</cp:revision>
  <cp:lastPrinted>2023-11-21T01:32:16Z</cp:lastPrinted>
  <dcterms:created xsi:type="dcterms:W3CDTF">2014-01-23T06:20:14Z</dcterms:created>
  <dcterms:modified xsi:type="dcterms:W3CDTF">2023-11-24T05:28:53Z</dcterms:modified>
</cp:coreProperties>
</file>