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435" y="82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7749"/>
            <a:ext cx="10440988" cy="651032"/>
          </a:xfrm>
          <a:noFill/>
        </p:spPr>
        <p:txBody>
          <a:bodyPr>
            <a:normAutofit/>
          </a:bodyPr>
          <a:lstStyle/>
          <a:p>
            <a:pPr>
              <a:lnSpc>
                <a:spcPts val="4300"/>
              </a:lnSpc>
            </a:pPr>
            <a:r>
              <a:rPr lang="en-US" altLang="ja-JP" sz="1800" b="1" dirty="0"/>
              <a:t>  </a:t>
            </a:r>
            <a:r>
              <a:rPr lang="ja-JP" altLang="en-US" dirty="0"/>
              <a:t>大阪府におけるインターネット上の人権侵害事象への対応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18320"/>
            <a:ext cx="10440988" cy="6842943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600"/>
              </a:lnSpc>
            </a:pP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ja-JP" alt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0" y="684287"/>
            <a:ext cx="10440988" cy="6804406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≪施策の方向性≫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「大阪府インターネット上の誹謗中傷や差別等の人権侵害のない社会づくり条例」に基づき設置した有識者会議での意見を踏まえ、府民が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インターネット上の人権侵害の被害者にも加害者にもならないよう、より実効性のある施策を実施する。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被害者等への対応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■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大阪府インターネット誹謗中傷・トラブル相談窓口「ネットハーモニー」（Ｒ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5.11.6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相談受付開始）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インターネット上のトラブルに関する相談を総合的に受け付け、誹謗中傷や差別等に対し助言等を行う専門の相談窓口を設置し、相談者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に対して安心感を与え、しっかりと寄り添い、継続的な支援を行う。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〇専門相談窓口の開設（削除要請の手続等の助言など被害回復に向けた支援等）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〇専門家による相談（必要に応じ弁護士等の専門家による無料の相談を実施）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〇広報・啓発活動の実施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2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b="1" kern="1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教育・啓発活動の推進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■ターゲティング広告による啓発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誹謗中傷や差別に関するキーワードを投稿・検索した利用者に対し、ポータルサイトへの訪問を促す。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■企業等への教育・啓発等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幅広い世代向けの教材を作成し、経済団体や地域等と連携して教育・啓発を実施する。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■デジタルサイネージによる啓発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主要鉄道駅コンコース等のサイネージを活用し、啓発画像を放映する。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人権侵害情報への対応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■不当な差別的言動への対応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〇削除要請の拡充</a:t>
            </a:r>
            <a:r>
              <a:rPr lang="ja-JP" altLang="en-US" sz="1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（同和問題やヘイトスピーチに加え、他の人権課題に関する不当な差別的言動も対象とする。大阪府における削除要請の実施状況は、参考資料２のとおり）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〇発信者への説示・助言の実施</a:t>
            </a:r>
            <a:r>
              <a:rPr lang="ja-JP" altLang="en-US" sz="1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（発信者に対して、削除に向けた説示又は助言を行う）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 　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根拠を明確にするため本条例の一部を改正（Ｒ</a:t>
            </a:r>
            <a:r>
              <a:rPr lang="en-US" altLang="ja-JP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5.10.30</a:t>
            </a:r>
            <a:r>
              <a:rPr lang="ja-JP" alt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）のうえ、本部会に基本的な考え方を諮問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■誹謗中傷等への対応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被害者自身による被害回復が図られるよう、上記専門相談窓口において削除要請の手続等の助言を行う。 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669773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下矢印 15"/>
          <p:cNvSpPr/>
          <p:nvPr/>
        </p:nvSpPr>
        <p:spPr>
          <a:xfrm>
            <a:off x="742293" y="6460583"/>
            <a:ext cx="403106" cy="200368"/>
          </a:xfrm>
          <a:prstGeom prst="downArrow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代替処理 6"/>
          <p:cNvSpPr/>
          <p:nvPr/>
        </p:nvSpPr>
        <p:spPr>
          <a:xfrm>
            <a:off x="8964910" y="208383"/>
            <a:ext cx="1320165" cy="311632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参考</a:t>
            </a: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１</a:t>
            </a:r>
            <a:r>
              <a:rPr lang="en-US" sz="16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3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</TotalTime>
  <Words>506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明朝</vt:lpstr>
      <vt:lpstr>UD デジタル 教科書体 NP-B</vt:lpstr>
      <vt:lpstr>メイリオ</vt:lpstr>
      <vt:lpstr>游ゴシック</vt:lpstr>
      <vt:lpstr>Arial</vt:lpstr>
      <vt:lpstr>Calibri</vt:lpstr>
      <vt:lpstr>Office ​​テーマ</vt:lpstr>
      <vt:lpstr>デザインの設定</vt:lpstr>
      <vt:lpstr>  大阪府におけるインターネット上の人権侵害事象への対応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3713</cp:revision>
  <cp:lastPrinted>2023-11-21T00:50:33Z</cp:lastPrinted>
  <dcterms:created xsi:type="dcterms:W3CDTF">2014-01-23T06:20:14Z</dcterms:created>
  <dcterms:modified xsi:type="dcterms:W3CDTF">2023-11-21T00:53:37Z</dcterms:modified>
</cp:coreProperties>
</file>