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88" r:id="rId1"/>
  </p:sldMasterIdLst>
  <p:notesMasterIdLst>
    <p:notesMasterId r:id="rId3"/>
  </p:notesMasterIdLst>
  <p:handoutMasterIdLst>
    <p:handoutMasterId r:id="rId4"/>
  </p:handoutMasterIdLst>
  <p:sldIdLst>
    <p:sldId id="505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E292"/>
    <a:srgbClr val="CCFFCC"/>
    <a:srgbClr val="ECF3FB"/>
    <a:srgbClr val="D5D7E0"/>
    <a:srgbClr val="EBECF0"/>
    <a:srgbClr val="4D577D"/>
    <a:srgbClr val="EAECF0"/>
    <a:srgbClr val="EDF1FD"/>
    <a:srgbClr val="FF7C8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741" autoAdjust="0"/>
  </p:normalViewPr>
  <p:slideViewPr>
    <p:cSldViewPr>
      <p:cViewPr varScale="1">
        <p:scale>
          <a:sx n="89" d="100"/>
          <a:sy n="89" d="100"/>
        </p:scale>
        <p:origin x="96" y="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02"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141E-478A-4E51-BAF5-41475249CC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70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4BE0524-AC90-4E3B-8179-9C7CACEA1A0D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77E2EC-8DCB-4244-B8D1-17249A78974C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0C69701-534F-4C63-8046-DACAB7884691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図 78">
            <a:extLst>
              <a:ext uri="{FF2B5EF4-FFF2-40B4-BE49-F238E27FC236}">
                <a16:creationId xmlns:a16="http://schemas.microsoft.com/office/drawing/2014/main" id="{1B928DF7-7EE9-4F55-BCB7-3BFD2C8269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5" r="2860" b="2452"/>
          <a:stretch/>
        </p:blipFill>
        <p:spPr>
          <a:xfrm>
            <a:off x="2155260" y="541199"/>
            <a:ext cx="4181965" cy="5888488"/>
          </a:xfrm>
          <a:prstGeom prst="rect">
            <a:avLst/>
          </a:prstGeom>
        </p:spPr>
      </p:pic>
      <p:sp>
        <p:nvSpPr>
          <p:cNvPr id="83" name="正方形/長方形 82"/>
          <p:cNvSpPr/>
          <p:nvPr/>
        </p:nvSpPr>
        <p:spPr>
          <a:xfrm>
            <a:off x="0" y="-3378"/>
            <a:ext cx="9144000" cy="691767"/>
          </a:xfrm>
          <a:prstGeom prst="rect">
            <a:avLst/>
          </a:prstGeom>
          <a:solidFill>
            <a:schemeClr val="bg1"/>
          </a:solidFill>
        </p:spPr>
        <p:txBody>
          <a:bodyPr wrap="square" tIns="36000" bIns="0">
            <a:no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府内市町村における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6088" y="2585463"/>
            <a:ext cx="2700000" cy="756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大阪市（</a:t>
            </a:r>
            <a:r>
              <a:rPr kumimoji="1"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497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中央図書館、中央卸売市場、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区役所、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小中学校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ja-JP" altLang="en-US" sz="11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 flipH="1">
            <a:off x="2786086" y="5164428"/>
            <a:ext cx="1515458" cy="33225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cxnSpLocks/>
            <a:endCxn id="96" idx="3"/>
          </p:cNvCxnSpPr>
          <p:nvPr/>
        </p:nvCxnSpPr>
        <p:spPr>
          <a:xfrm flipH="1" flipV="1">
            <a:off x="2786088" y="2321563"/>
            <a:ext cx="1857920" cy="263900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cxnSpLocks/>
            <a:endCxn id="88" idx="3"/>
          </p:cNvCxnSpPr>
          <p:nvPr/>
        </p:nvCxnSpPr>
        <p:spPr>
          <a:xfrm flipH="1">
            <a:off x="2786088" y="5387340"/>
            <a:ext cx="1321092" cy="718859"/>
          </a:xfrm>
          <a:prstGeom prst="straightConnector1">
            <a:avLst/>
          </a:prstGeom>
          <a:ln w="127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cxnSpLocks/>
            <a:endCxn id="85" idx="3"/>
          </p:cNvCxnSpPr>
          <p:nvPr/>
        </p:nvCxnSpPr>
        <p:spPr>
          <a:xfrm flipH="1" flipV="1">
            <a:off x="2786088" y="3657907"/>
            <a:ext cx="2001936" cy="794156"/>
          </a:xfrm>
          <a:prstGeom prst="straightConnector1">
            <a:avLst/>
          </a:prstGeom>
          <a:ln w="12700">
            <a:solidFill>
              <a:srgbClr val="FF000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endCxn id="101" idx="3"/>
          </p:cNvCxnSpPr>
          <p:nvPr/>
        </p:nvCxnSpPr>
        <p:spPr>
          <a:xfrm flipH="1" flipV="1">
            <a:off x="2778928" y="824457"/>
            <a:ext cx="1918972" cy="1233504"/>
          </a:xfrm>
          <a:prstGeom prst="straightConnector1">
            <a:avLst/>
          </a:prstGeom>
          <a:ln w="12700">
            <a:solidFill>
              <a:srgbClr val="FF000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endCxn id="99" idx="3"/>
          </p:cNvCxnSpPr>
          <p:nvPr/>
        </p:nvCxnSpPr>
        <p:spPr>
          <a:xfrm flipH="1" flipV="1">
            <a:off x="2789209" y="1348405"/>
            <a:ext cx="1595963" cy="794005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cxnSpLocks/>
            <a:endCxn id="110" idx="1"/>
          </p:cNvCxnSpPr>
          <p:nvPr/>
        </p:nvCxnSpPr>
        <p:spPr>
          <a:xfrm flipV="1">
            <a:off x="5548991" y="2840933"/>
            <a:ext cx="810330" cy="875784"/>
          </a:xfrm>
          <a:prstGeom prst="straightConnector1">
            <a:avLst/>
          </a:prstGeom>
          <a:ln w="127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endCxn id="53" idx="1"/>
          </p:cNvCxnSpPr>
          <p:nvPr/>
        </p:nvCxnSpPr>
        <p:spPr>
          <a:xfrm>
            <a:off x="5748372" y="4752261"/>
            <a:ext cx="621495" cy="6063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6369867" y="4596898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河南町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町役場庁舎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6" name="直線矢印コネクタ 55"/>
          <p:cNvCxnSpPr>
            <a:cxnSpLocks/>
            <a:endCxn id="109" idx="1"/>
          </p:cNvCxnSpPr>
          <p:nvPr/>
        </p:nvCxnSpPr>
        <p:spPr>
          <a:xfrm flipV="1">
            <a:off x="5234098" y="1278152"/>
            <a:ext cx="1117620" cy="1567416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>
            <a:cxnSpLocks/>
            <a:endCxn id="108" idx="1"/>
          </p:cNvCxnSpPr>
          <p:nvPr/>
        </p:nvCxnSpPr>
        <p:spPr>
          <a:xfrm flipV="1">
            <a:off x="5241701" y="779802"/>
            <a:ext cx="1110017" cy="1824902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6364595" y="4103408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太子町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町役場庁舎・分署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0" name="直線矢印コネクタ 59"/>
          <p:cNvCxnSpPr>
            <a:endCxn id="59" idx="1"/>
          </p:cNvCxnSpPr>
          <p:nvPr/>
        </p:nvCxnSpPr>
        <p:spPr>
          <a:xfrm flipV="1">
            <a:off x="5748372" y="4319408"/>
            <a:ext cx="616223" cy="131081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>
            <a:cxnSpLocks/>
            <a:endCxn id="37" idx="3"/>
          </p:cNvCxnSpPr>
          <p:nvPr/>
        </p:nvCxnSpPr>
        <p:spPr>
          <a:xfrm flipH="1" flipV="1">
            <a:off x="2786088" y="2963463"/>
            <a:ext cx="2075440" cy="378000"/>
          </a:xfrm>
          <a:prstGeom prst="straightConnector1">
            <a:avLst/>
          </a:prstGeom>
          <a:ln w="12700">
            <a:solidFill>
              <a:srgbClr val="FF000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endCxn id="91" idx="1"/>
          </p:cNvCxnSpPr>
          <p:nvPr/>
        </p:nvCxnSpPr>
        <p:spPr>
          <a:xfrm>
            <a:off x="5241701" y="5266465"/>
            <a:ext cx="1128151" cy="528794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>
            <a:cxnSpLocks/>
            <a:endCxn id="61" idx="3"/>
          </p:cNvCxnSpPr>
          <p:nvPr/>
        </p:nvCxnSpPr>
        <p:spPr>
          <a:xfrm flipH="1">
            <a:off x="2786400" y="5092289"/>
            <a:ext cx="1771823" cy="49350"/>
          </a:xfrm>
          <a:prstGeom prst="straightConnector1">
            <a:avLst/>
          </a:prstGeom>
          <a:ln w="127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>
            <a:cxnSpLocks/>
            <a:endCxn id="104" idx="3"/>
          </p:cNvCxnSpPr>
          <p:nvPr/>
        </p:nvCxnSpPr>
        <p:spPr>
          <a:xfrm flipH="1" flipV="1">
            <a:off x="2786085" y="1827512"/>
            <a:ext cx="2100934" cy="710051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>
            <a:cxnSpLocks/>
            <a:endCxn id="111" idx="1"/>
          </p:cNvCxnSpPr>
          <p:nvPr/>
        </p:nvCxnSpPr>
        <p:spPr>
          <a:xfrm flipV="1">
            <a:off x="5440520" y="3333571"/>
            <a:ext cx="916468" cy="744929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>
            <a:cxnSpLocks/>
            <a:endCxn id="102" idx="2"/>
          </p:cNvCxnSpPr>
          <p:nvPr/>
        </p:nvCxnSpPr>
        <p:spPr>
          <a:xfrm flipH="1" flipV="1">
            <a:off x="4631100" y="1009852"/>
            <a:ext cx="809420" cy="906980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>
            <a:cxnSpLocks/>
            <a:endCxn id="86" idx="3"/>
          </p:cNvCxnSpPr>
          <p:nvPr/>
        </p:nvCxnSpPr>
        <p:spPr>
          <a:xfrm flipH="1" flipV="1">
            <a:off x="2786088" y="4182723"/>
            <a:ext cx="1465872" cy="43499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>
            <a:cxnSpLocks/>
            <a:endCxn id="107" idx="1"/>
          </p:cNvCxnSpPr>
          <p:nvPr/>
        </p:nvCxnSpPr>
        <p:spPr>
          <a:xfrm flipV="1">
            <a:off x="5868144" y="1768648"/>
            <a:ext cx="488844" cy="468983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108488" y="484756"/>
            <a:ext cx="8856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/>
          <p:cNvSpPr/>
          <p:nvPr/>
        </p:nvSpPr>
        <p:spPr>
          <a:xfrm>
            <a:off x="86088" y="3405907"/>
            <a:ext cx="2700000" cy="50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北区役所、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斎場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等</a:t>
            </a:r>
            <a:endParaRPr lang="ja-JP" altLang="en-US" sz="10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86088" y="3966723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泉大津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市立病院</a:t>
            </a:r>
            <a:endParaRPr lang="ja-JP" altLang="en-US" sz="10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86088" y="5406835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岸和田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本庁舎、市民病院 等</a:t>
            </a:r>
            <a:endParaRPr lang="ja-JP" altLang="en-US" sz="11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8928" y="5890199"/>
            <a:ext cx="270716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貝塚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市民福祉センター</a:t>
            </a:r>
            <a:endParaRPr lang="ja-JP" altLang="en-US" sz="10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6362254" y="5088075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t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千早赤阪村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郷土資料館、保健センター　等</a:t>
            </a:r>
            <a:endParaRPr lang="ja-JP" altLang="en-US" sz="11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86088" y="2105563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第一庁舎、第二庁舎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89209" y="1132405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池田・府市合同庁舎、五月山体育館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78928" y="572457"/>
            <a:ext cx="2700000" cy="504000"/>
          </a:xfrm>
          <a:prstGeom prst="rect">
            <a:avLst/>
          </a:prstGeom>
          <a:solidFill>
            <a:schemeClr val="bg1">
              <a:alpha val="9300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市（３施設）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本庁舎、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聖苑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等</a:t>
            </a:r>
            <a:endParaRPr lang="ja-JP" altLang="en-US" sz="11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3281100" y="577852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高槻市総合センター、市役所本館</a:t>
            </a:r>
            <a:endParaRPr lang="ja-JP" altLang="en-US" sz="11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82960" y="1611512"/>
            <a:ext cx="2703125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6356988" y="1552648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輝きプラザきらら、中央図書館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6351718" y="563802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</a:t>
            </a:r>
            <a:endParaRPr lang="ja-JP" altLang="en-US" sz="11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6351718" y="1062152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6359321" y="2624933"/>
            <a:ext cx="2700000" cy="43200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本庁舎、総合体育館　等</a:t>
            </a:r>
            <a:endParaRPr lang="ja-JP" altLang="en-US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6356988" y="3117571"/>
            <a:ext cx="2700000" cy="432000"/>
          </a:xfrm>
          <a:prstGeom prst="rect">
            <a:avLst/>
          </a:prstGeom>
          <a:noFill/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藤井寺市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市役所、市民総合会館　等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2" name="直線矢印コネクタ 91"/>
          <p:cNvCxnSpPr>
            <a:endCxn id="90" idx="1"/>
          </p:cNvCxnSpPr>
          <p:nvPr/>
        </p:nvCxnSpPr>
        <p:spPr>
          <a:xfrm>
            <a:off x="5652120" y="5059298"/>
            <a:ext cx="710134" cy="244777"/>
          </a:xfrm>
          <a:prstGeom prst="straightConnector1">
            <a:avLst/>
          </a:prstGeom>
          <a:ln w="12700">
            <a:solidFill>
              <a:srgbClr val="3333FF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正方形/長方形 90"/>
          <p:cNvSpPr/>
          <p:nvPr/>
        </p:nvSpPr>
        <p:spPr>
          <a:xfrm>
            <a:off x="6369852" y="5579259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河内長野市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市庁舎本館・別館、文化会館 等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6088" y="4452063"/>
            <a:ext cx="2700001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シビックセンター、文化会館 等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6087" y="6381376"/>
            <a:ext cx="2692841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泉南市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総合福祉センター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362254" y="3618020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SAYAKA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ホール</a:t>
            </a:r>
            <a:endParaRPr lang="ja-JP" altLang="en-US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86400" y="4925639"/>
            <a:ext cx="2700000" cy="432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コミュニティセンター、街路灯及び公園灯 等</a:t>
            </a:r>
            <a:endParaRPr lang="ja-JP" altLang="en-US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8" name="直線矢印コネクタ 67"/>
          <p:cNvCxnSpPr>
            <a:cxnSpLocks/>
            <a:endCxn id="50" idx="3"/>
          </p:cNvCxnSpPr>
          <p:nvPr/>
        </p:nvCxnSpPr>
        <p:spPr>
          <a:xfrm flipH="1" flipV="1">
            <a:off x="2786089" y="4668063"/>
            <a:ext cx="1366811" cy="48717"/>
          </a:xfrm>
          <a:prstGeom prst="straightConnector1">
            <a:avLst/>
          </a:prstGeom>
          <a:ln w="127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cxnSpLocks/>
            <a:endCxn id="55" idx="3"/>
          </p:cNvCxnSpPr>
          <p:nvPr/>
        </p:nvCxnSpPr>
        <p:spPr>
          <a:xfrm flipH="1">
            <a:off x="2778928" y="5836920"/>
            <a:ext cx="779612" cy="760456"/>
          </a:xfrm>
          <a:prstGeom prst="straightConnector1">
            <a:avLst/>
          </a:prstGeom>
          <a:ln w="127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>
            <a:cxnSpLocks/>
            <a:endCxn id="57" idx="1"/>
          </p:cNvCxnSpPr>
          <p:nvPr/>
        </p:nvCxnSpPr>
        <p:spPr>
          <a:xfrm flipV="1">
            <a:off x="5080026" y="3834020"/>
            <a:ext cx="1282228" cy="809617"/>
          </a:xfrm>
          <a:prstGeom prst="straightConnector1">
            <a:avLst/>
          </a:prstGeom>
          <a:ln w="127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4979578" y="6141363"/>
            <a:ext cx="4104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＜赤囲み市町村（下線施設）：令和５年度公募＞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162093" y="-63420"/>
            <a:ext cx="4874411" cy="615553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【24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567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施設で事業化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（令和５年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月時点）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AF00C387-B433-49A8-B149-4A18585A9E8E}"/>
              </a:ext>
            </a:extLst>
          </p:cNvPr>
          <p:cNvSpPr/>
          <p:nvPr/>
        </p:nvSpPr>
        <p:spPr>
          <a:xfrm>
            <a:off x="6351718" y="2042236"/>
            <a:ext cx="2700000" cy="50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総合体育施設</a:t>
            </a:r>
            <a:endParaRPr lang="ja-JP" altLang="en-US" sz="10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8A30B995-06AD-41B6-82B2-A360DED9028D}"/>
              </a:ext>
            </a:extLst>
          </p:cNvPr>
          <p:cNvCxnSpPr>
            <a:cxnSpLocks/>
            <a:endCxn id="94" idx="1"/>
          </p:cNvCxnSpPr>
          <p:nvPr/>
        </p:nvCxnSpPr>
        <p:spPr>
          <a:xfrm flipV="1">
            <a:off x="5940152" y="2294236"/>
            <a:ext cx="411566" cy="291700"/>
          </a:xfrm>
          <a:prstGeom prst="straightConnector1">
            <a:avLst/>
          </a:prstGeom>
          <a:ln w="12700">
            <a:solidFill>
              <a:srgbClr val="FF000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CB9EAD0-588A-466B-A84E-56A6B3A6FFEC}"/>
              </a:ext>
            </a:extLst>
          </p:cNvPr>
          <p:cNvSpPr txBox="1"/>
          <p:nvPr/>
        </p:nvSpPr>
        <p:spPr>
          <a:xfrm>
            <a:off x="6729852" y="6526624"/>
            <a:ext cx="2340000" cy="27699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大阪府公共建築室設備課調べ</a:t>
            </a:r>
          </a:p>
        </p:txBody>
      </p:sp>
    </p:spTree>
    <p:extLst>
      <p:ext uri="{BB962C8B-B14F-4D97-AF65-F5344CB8AC3E}">
        <p14:creationId xmlns:p14="http://schemas.microsoft.com/office/powerpoint/2010/main" val="3653754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372</Words>
  <Application>Microsoft Office PowerPoint</Application>
  <PresentationFormat>画面に合わせる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Calibri</vt:lpstr>
      <vt:lpstr>Georgia</vt:lpstr>
      <vt:lpstr>Trebuchet MS</vt:lpstr>
      <vt:lpstr>Wingdings 2</vt:lpstr>
      <vt:lpstr>アーバン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2024-04-25T02:18:35Z</dcterms:created>
  <dcterms:modified xsi:type="dcterms:W3CDTF">2024-04-25T03:33:49Z</dcterms:modified>
</cp:coreProperties>
</file>