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34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１．プランの策定にあたって</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C9A383F9-C3CC-4F29-BDF1-6D623DAC053B}"/>
              </a:ext>
            </a:extLst>
          </p:cNvPr>
          <p:cNvSpPr/>
          <p:nvPr/>
        </p:nvSpPr>
        <p:spPr>
          <a:xfrm>
            <a:off x="138738" y="626066"/>
            <a:ext cx="9366691" cy="4762586"/>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大阪の農業・農空間は、府民に新鮮で安全安心な農作物を供給するとともに、景観、教育、健康、レクリエーション、防災等の公益的機能の発揮を通じて、大都市大阪における府民の豊かな暮らしを支え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大阪府では、これら農業・農空間の機能をさらに高めるため、平成２９年に「新たなおおさか農政アクションプラン」を作成し、重要な産業としての大阪農業の振興や農を身近に感じ愉しめる社会の充実、大阪農空間の多様な機能の発揮促進に取組み、ビジネスマインドを持つ農業者の育成や新規参入者・企業数の確保、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を身近に触れられる拠点の増加、農空間づくりに参加する府民の増加などを図ってきました。</a:t>
            </a:r>
          </a:p>
          <a:p>
            <a:pPr marL="180000" indent="-4572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計画期間の５年間には、持続可能な開発目標（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Sustainable Development Goals</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）や脱炭素社会の実現への世界的潮流や、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年大阪・関西万博の開催決定、ＩＣＴ技術の急速な発達による農業のスマート化の進展といった大きな動きがありました。また、新型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コロナウイルス感染症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の流行により、社会経済活動が制限される一方で、新たなライフスタイル（生活様式）の一つとして、農への関心が高まっています。</a:t>
            </a:r>
          </a:p>
          <a:p>
            <a:pPr marL="180000" indent="-4572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本プランは、前プランの将来像「府民とともに未来へつむぐ豊かな「農」」を引き継ぎ、計画期間内に開催される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年大阪・関西万博のインパクトも最大限活用して大阪農業のさらなる成長を図り、次代に良好な農空間を引き継いでいくため策定したものです。</a:t>
            </a:r>
          </a:p>
          <a:p>
            <a:pPr marL="180000" indent="-457200" algn="just">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本プランの実現には、農業関係者のみならず、広く府民の皆様の力を結集し、農の分野でのイノベーションを生み出していく必要があります。皆様のご協力をよろしくお願いいたします。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29433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378</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2022-03-30T01:35:48Z</dcterms:created>
  <dcterms:modified xsi:type="dcterms:W3CDTF">2022-03-30T01:35:55Z</dcterms:modified>
</cp:coreProperties>
</file>