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9906000" cy="6858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93" d="100"/>
          <a:sy n="93" d="100"/>
        </p:scale>
        <p:origin x="10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8AED8-911E-43DC-990E-748919B75645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DFB46-79DD-4492-A50B-6202CE0C2E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53636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8AED8-911E-43DC-990E-748919B75645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DFB46-79DD-4492-A50B-6202CE0C2E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413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8AED8-911E-43DC-990E-748919B75645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DFB46-79DD-4492-A50B-6202CE0C2E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0800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8AED8-911E-43DC-990E-748919B75645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DFB46-79DD-4492-A50B-6202CE0C2E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7811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8AED8-911E-43DC-990E-748919B75645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DFB46-79DD-4492-A50B-6202CE0C2E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7164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8AED8-911E-43DC-990E-748919B75645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DFB46-79DD-4492-A50B-6202CE0C2E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17948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8AED8-911E-43DC-990E-748919B75645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DFB46-79DD-4492-A50B-6202CE0C2E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0710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8AED8-911E-43DC-990E-748919B75645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DFB46-79DD-4492-A50B-6202CE0C2E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4627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8AED8-911E-43DC-990E-748919B75645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DFB46-79DD-4492-A50B-6202CE0C2E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0559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8AED8-911E-43DC-990E-748919B75645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DFB46-79DD-4492-A50B-6202CE0C2E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6104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8AED8-911E-43DC-990E-748919B75645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DFB46-79DD-4492-A50B-6202CE0C2E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5306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E8AED8-911E-43DC-990E-748919B75645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1DFB46-79DD-4492-A50B-6202CE0C2E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5799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7A7B553-3E9E-40D5-8CF2-ABB5D2E0F8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514" y="631449"/>
            <a:ext cx="9644963" cy="2960837"/>
          </a:xfrm>
          <a:ln>
            <a:solidFill>
              <a:schemeClr val="tx1"/>
            </a:solidFill>
          </a:ln>
        </p:spPr>
        <p:txBody>
          <a:bodyPr anchor="t">
            <a:normAutofit/>
          </a:bodyPr>
          <a:lstStyle/>
          <a:p>
            <a:pPr algn="l">
              <a:lnSpc>
                <a:spcPts val="2400"/>
              </a:lnSpc>
            </a:pP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《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「大阪府附属機関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条例」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（昭和２７年大阪府条例第３９号）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の改正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》</a:t>
            </a:r>
            <a:b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改正理由等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b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行政需要が複雑・多様化する中で、府政の重要課題を調査審議いただくに当たり、相応しい方にご就任いただく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こととしているが、　　　　　　　　　</a:t>
            </a:r>
            <a:b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現行の附属機関委員の報酬について、委員の本業水準及び主要都道府県との間で乖離が生じているため、見直しを行った。</a:t>
            </a:r>
            <a:b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⇒　令和８年２月大阪府議会において「大阪府附属機関条例」及び「大阪府行政不服審査会条例」の改正案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が</a:t>
            </a:r>
            <a:b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140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 下記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のとおり可決された。</a:t>
            </a:r>
            <a:b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改正内容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b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報酬額（上限）：　　　　９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,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８００円／日　　　⇒　　　</a:t>
            </a:r>
            <a:r>
              <a:rPr kumimoji="1" lang="ja-JP" altLang="en-US" sz="14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１８</a:t>
            </a:r>
            <a:r>
              <a:rPr kumimoji="1" lang="en-US" altLang="ja-JP" sz="14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,</a:t>
            </a:r>
            <a:r>
              <a:rPr kumimoji="1" lang="ja-JP" altLang="en-US" sz="14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０００円／日</a:t>
            </a:r>
            <a:br>
              <a:rPr kumimoji="1" lang="en-US" altLang="ja-JP" sz="14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施　　　行　　　日：　　　　</a:t>
            </a:r>
            <a:r>
              <a:rPr kumimoji="1" lang="ja-JP" altLang="en-US" sz="14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令和８年４月１日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77BA439-B124-465F-8C7E-A9161E27A47A}"/>
              </a:ext>
            </a:extLst>
          </p:cNvPr>
          <p:cNvSpPr txBox="1"/>
          <p:nvPr/>
        </p:nvSpPr>
        <p:spPr>
          <a:xfrm>
            <a:off x="0" y="-20302"/>
            <a:ext cx="9906000" cy="502702"/>
          </a:xfrm>
          <a:prstGeom prst="rect">
            <a:avLst/>
          </a:prstGeom>
          <a:solidFill>
            <a:srgbClr val="002060"/>
          </a:solidFill>
        </p:spPr>
        <p:txBody>
          <a:bodyPr wrap="square" rtlCol="0" anchor="ctr" anchorCtr="0">
            <a:spAutoFit/>
          </a:bodyPr>
          <a:lstStyle/>
          <a:p>
            <a:pPr algn="ctr">
              <a:lnSpc>
                <a:spcPts val="1625"/>
              </a:lnSpc>
            </a:pPr>
            <a:endParaRPr kumimoji="1" lang="en-US" altLang="ja-JP" sz="20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>
              <a:lnSpc>
                <a:spcPts val="1625"/>
              </a:lnSpc>
            </a:pPr>
            <a:r>
              <a:rPr kumimoji="1" lang="ja-JP" altLang="en-US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大阪府行政</a:t>
            </a:r>
            <a:r>
              <a:rPr kumimoji="1" lang="ja-JP" altLang="en-US" sz="2000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不服審査会委員</a:t>
            </a:r>
            <a:r>
              <a:rPr kumimoji="1" lang="ja-JP" altLang="en-US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報酬について</a:t>
            </a:r>
            <a:endParaRPr kumimoji="1" lang="ja-JP" altLang="en-US" sz="14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9F4EB04-6329-4F2B-81CC-98F6E80BB19A}"/>
              </a:ext>
            </a:extLst>
          </p:cNvPr>
          <p:cNvSpPr txBox="1"/>
          <p:nvPr/>
        </p:nvSpPr>
        <p:spPr>
          <a:xfrm>
            <a:off x="554619" y="3822978"/>
            <a:ext cx="8796761" cy="270843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《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大阪府行政不服審査会条例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（平成２８年大阪府条例第１号）の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改正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》</a:t>
            </a:r>
          </a:p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改正理由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大阪府附属機関条例の改正（上記）に合わせ、大阪府行政不服審査会委員の報酬額の見直しを行う。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改正内容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（報酬）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第８条　委員、臨時委員及び専門委員（以下「委員等」という。）の報酬の額は、日額</a:t>
            </a:r>
            <a:r>
              <a:rPr kumimoji="1"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９</a:t>
            </a:r>
            <a:r>
              <a:rPr kumimoji="1" lang="en-US" altLang="ja-JP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,</a:t>
            </a:r>
            <a:r>
              <a:rPr kumimoji="1"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８００円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とする。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（報酬）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第８条　委員、臨時委員及び専門委員（以下「委員等」という。）の報酬の額は、日額</a:t>
            </a:r>
            <a:r>
              <a:rPr kumimoji="1" lang="ja-JP" altLang="en-US" sz="14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１８</a:t>
            </a:r>
            <a:r>
              <a:rPr kumimoji="1" lang="en-US" altLang="ja-JP" sz="14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,</a:t>
            </a:r>
            <a:r>
              <a:rPr kumimoji="1" lang="ja-JP" altLang="en-US" sz="14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０００円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とする。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施行日は附属機関条例と同じく、</a:t>
            </a:r>
            <a:r>
              <a:rPr kumimoji="1" lang="ja-JP" altLang="en-US" sz="14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令和８年４月１日</a:t>
            </a:r>
            <a:endParaRPr kumimoji="1" lang="ja-JP" altLang="en-US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矢印: 下 4">
            <a:extLst>
              <a:ext uri="{FF2B5EF4-FFF2-40B4-BE49-F238E27FC236}">
                <a16:creationId xmlns:a16="http://schemas.microsoft.com/office/drawing/2014/main" id="{01426337-B4AF-4459-AA46-AD683C8FD939}"/>
              </a:ext>
            </a:extLst>
          </p:cNvPr>
          <p:cNvSpPr/>
          <p:nvPr/>
        </p:nvSpPr>
        <p:spPr>
          <a:xfrm>
            <a:off x="7494815" y="5290457"/>
            <a:ext cx="367392" cy="4000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858C118-99F0-4CB4-8D5B-546AC61B66BD}"/>
              </a:ext>
            </a:extLst>
          </p:cNvPr>
          <p:cNvSpPr txBox="1"/>
          <p:nvPr/>
        </p:nvSpPr>
        <p:spPr>
          <a:xfrm>
            <a:off x="8435546" y="57150"/>
            <a:ext cx="1173818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/>
              <a:t>資料５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723790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69</TotalTime>
  <Words>354</Words>
  <Application>Microsoft Office PowerPoint</Application>
  <PresentationFormat>A4 210 x 297 mm</PresentationFormat>
  <Paragraphs>16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Arial</vt:lpstr>
      <vt:lpstr>Calibri</vt:lpstr>
      <vt:lpstr>Calibri Light</vt:lpstr>
      <vt:lpstr>Office テーマ</vt:lpstr>
      <vt:lpstr>《「大阪府附属機関条例」（昭和２７年大阪府条例第３９号）の改正》 　　　　【改正理由等】 　　　　　行政需要が複雑・多様化する中で、府政の重要課題を調査審議いただくに当たり、相応しい方にご就任いただくこととしているが、　　　　　　　　　 　　　　　現行の附属機関委員の報酬について、委員の本業水準及び主要都道府県との間で乖離が生じているため、見直しを行った。 　　　　　　⇒　令和８年２月大阪府議会において「大阪府附属機関条例」及び「大阪府行政不服審査会条例」の改正案が 　　　　　　　　 下記のとおり可決された。 　　　　【改正内容】 　　　　　　報酬額（上限）：　　　　９,８００円／日　　　⇒　　　１８,０００円／日 　　　　　　施　　　行　　　日：　　　　令和８年４月１日　　　　　　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○　委員報酬について、下記のとおり条例改正を予定している。  　　　　【改定内容】</dc:title>
  <dc:creator>赤松　行人</dc:creator>
  <cp:lastModifiedBy>岡田　浩彰</cp:lastModifiedBy>
  <cp:revision>23</cp:revision>
  <cp:lastPrinted>2026-02-13T05:27:21Z</cp:lastPrinted>
  <dcterms:created xsi:type="dcterms:W3CDTF">2025-11-21T02:12:26Z</dcterms:created>
  <dcterms:modified xsi:type="dcterms:W3CDTF">2026-03-30T03:16:52Z</dcterms:modified>
</cp:coreProperties>
</file>