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4"/>
  </p:notesMasterIdLst>
  <p:sldIdLst>
    <p:sldId id="370" r:id="rId2"/>
    <p:sldId id="334" r:id="rId3"/>
    <p:sldId id="335" r:id="rId4"/>
    <p:sldId id="336" r:id="rId5"/>
    <p:sldId id="337" r:id="rId6"/>
    <p:sldId id="379" r:id="rId7"/>
    <p:sldId id="373" r:id="rId8"/>
    <p:sldId id="375" r:id="rId9"/>
    <p:sldId id="339" r:id="rId10"/>
    <p:sldId id="386" r:id="rId11"/>
    <p:sldId id="341" r:id="rId12"/>
    <p:sldId id="342" r:id="rId13"/>
    <p:sldId id="343" r:id="rId14"/>
    <p:sldId id="381" r:id="rId15"/>
    <p:sldId id="389" r:id="rId16"/>
    <p:sldId id="382" r:id="rId17"/>
    <p:sldId id="383" r:id="rId18"/>
    <p:sldId id="385" r:id="rId19"/>
    <p:sldId id="388" r:id="rId20"/>
    <p:sldId id="345" r:id="rId21"/>
    <p:sldId id="346" r:id="rId22"/>
    <p:sldId id="378" r:id="rId23"/>
    <p:sldId id="347" r:id="rId24"/>
    <p:sldId id="348" r:id="rId25"/>
    <p:sldId id="349" r:id="rId26"/>
    <p:sldId id="350" r:id="rId27"/>
    <p:sldId id="352" r:id="rId28"/>
    <p:sldId id="353" r:id="rId29"/>
    <p:sldId id="355" r:id="rId30"/>
    <p:sldId id="369" r:id="rId31"/>
    <p:sldId id="390" r:id="rId32"/>
    <p:sldId id="367" r:id="rId33"/>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7F6"/>
    <a:srgbClr val="FFCCFF"/>
    <a:srgbClr val="CADCF2"/>
    <a:srgbClr val="BFD5EF"/>
    <a:srgbClr val="CC0000"/>
    <a:srgbClr val="FFFFFF"/>
    <a:srgbClr val="FFCC66"/>
    <a:srgbClr val="9BFFFF"/>
    <a:srgbClr val="B0F3AB"/>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23" autoAdjust="0"/>
    <p:restoredTop sz="97358" autoAdjust="0"/>
  </p:normalViewPr>
  <p:slideViewPr>
    <p:cSldViewPr snapToGrid="0">
      <p:cViewPr>
        <p:scale>
          <a:sx n="100" d="100"/>
          <a:sy n="100" d="100"/>
        </p:scale>
        <p:origin x="-1302" y="426"/>
      </p:cViewPr>
      <p:guideLst>
        <p:guide orient="horz" pos="3120"/>
        <p:guide pos="2160"/>
      </p:guideLst>
    </p:cSldViewPr>
  </p:slideViewPr>
  <p:notesTextViewPr>
    <p:cViewPr>
      <p:scale>
        <a:sx n="1" d="1"/>
        <a:sy n="1" d="1"/>
      </p:scale>
      <p:origin x="0" y="0"/>
    </p:cViewPr>
  </p:notesTextViewPr>
  <p:sorterViewPr>
    <p:cViewPr>
      <p:scale>
        <a:sx n="200" d="100"/>
        <a:sy n="200" d="100"/>
      </p:scale>
      <p:origin x="0" y="3288"/>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15" tIns="45708" rIns="91415"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15" tIns="45708" rIns="91415" bIns="45708" rtlCol="0"/>
          <a:lstStyle>
            <a:lvl1pPr algn="r">
              <a:defRPr sz="1200"/>
            </a:lvl1pPr>
          </a:lstStyle>
          <a:p>
            <a:fld id="{B86D15F4-58BC-4541-99D3-78B8FC6BAB5E}" type="datetimeFigureOut">
              <a:rPr kumimoji="1" lang="ja-JP" altLang="en-US" smtClean="0"/>
              <a:t>2017/7/21</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15" tIns="45708" rIns="91415" bIns="45708" rtlCol="0" anchor="ctr"/>
          <a:lstStyle/>
          <a:p>
            <a:endParaRPr lang="ja-JP" altLang="en-US"/>
          </a:p>
        </p:txBody>
      </p:sp>
      <p:sp>
        <p:nvSpPr>
          <p:cNvPr id="5" name="ノート プレースホルダー 4"/>
          <p:cNvSpPr>
            <a:spLocks noGrp="1"/>
          </p:cNvSpPr>
          <p:nvPr>
            <p:ph type="body" sz="quarter" idx="3"/>
          </p:nvPr>
        </p:nvSpPr>
        <p:spPr>
          <a:xfrm>
            <a:off x="681038" y="4783141"/>
            <a:ext cx="5445125" cy="3913187"/>
          </a:xfrm>
          <a:prstGeom prst="rect">
            <a:avLst/>
          </a:prstGeom>
        </p:spPr>
        <p:txBody>
          <a:bodyPr vert="horz" lIns="91415" tIns="45708" rIns="91415"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4"/>
            <a:ext cx="2949575" cy="498475"/>
          </a:xfrm>
          <a:prstGeom prst="rect">
            <a:avLst/>
          </a:prstGeom>
        </p:spPr>
        <p:txBody>
          <a:bodyPr vert="horz" lIns="91415" tIns="45708" rIns="91415"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15" tIns="45708" rIns="91415" bIns="45708" rtlCol="0" anchor="b"/>
          <a:lstStyle>
            <a:lvl1pPr algn="r">
              <a:defRPr sz="1200"/>
            </a:lvl1pPr>
          </a:lstStyle>
          <a:p>
            <a:fld id="{4B081D98-D336-45A3-BA9A-19BB8AB52E99}" type="slidenum">
              <a:rPr kumimoji="1" lang="ja-JP" altLang="en-US" smtClean="0"/>
              <a:t>‹#›</a:t>
            </a:fld>
            <a:endParaRPr kumimoji="1" lang="ja-JP" altLang="en-US"/>
          </a:p>
        </p:txBody>
      </p:sp>
    </p:spTree>
    <p:extLst>
      <p:ext uri="{BB962C8B-B14F-4D97-AF65-F5344CB8AC3E}">
        <p14:creationId xmlns:p14="http://schemas.microsoft.com/office/powerpoint/2010/main" val="26970322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081D98-D336-45A3-BA9A-19BB8AB52E99}" type="slidenum">
              <a:rPr kumimoji="1" lang="ja-JP" altLang="en-US" smtClean="0"/>
              <a:t>2</a:t>
            </a:fld>
            <a:endParaRPr kumimoji="1" lang="ja-JP" altLang="en-US" dirty="0"/>
          </a:p>
        </p:txBody>
      </p:sp>
    </p:spTree>
    <p:extLst>
      <p:ext uri="{BB962C8B-B14F-4D97-AF65-F5344CB8AC3E}">
        <p14:creationId xmlns:p14="http://schemas.microsoft.com/office/powerpoint/2010/main" val="14072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081D98-D336-45A3-BA9A-19BB8AB52E99}" type="slidenum">
              <a:rPr kumimoji="1" lang="ja-JP" altLang="en-US" smtClean="0"/>
              <a:t>26</a:t>
            </a:fld>
            <a:endParaRPr kumimoji="1" lang="ja-JP" altLang="en-US"/>
          </a:p>
        </p:txBody>
      </p:sp>
    </p:spTree>
    <p:extLst>
      <p:ext uri="{BB962C8B-B14F-4D97-AF65-F5344CB8AC3E}">
        <p14:creationId xmlns:p14="http://schemas.microsoft.com/office/powerpoint/2010/main" val="308194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9D806D-6E3E-4A26-8FD2-D5C78E9F8F55}" type="slidenum">
              <a:rPr kumimoji="1" lang="ja-JP" altLang="en-US" smtClean="0"/>
              <a:t>4</a:t>
            </a:fld>
            <a:endParaRPr kumimoji="1" lang="ja-JP" altLang="en-US"/>
          </a:p>
        </p:txBody>
      </p:sp>
    </p:spTree>
    <p:extLst>
      <p:ext uri="{BB962C8B-B14F-4D97-AF65-F5344CB8AC3E}">
        <p14:creationId xmlns:p14="http://schemas.microsoft.com/office/powerpoint/2010/main" val="61548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9D806D-6E3E-4A26-8FD2-D5C78E9F8F55}" type="slidenum">
              <a:rPr kumimoji="1" lang="ja-JP" altLang="en-US" smtClean="0"/>
              <a:t>5</a:t>
            </a:fld>
            <a:endParaRPr kumimoji="1" lang="ja-JP" altLang="en-US"/>
          </a:p>
        </p:txBody>
      </p:sp>
    </p:spTree>
    <p:extLst>
      <p:ext uri="{BB962C8B-B14F-4D97-AF65-F5344CB8AC3E}">
        <p14:creationId xmlns:p14="http://schemas.microsoft.com/office/powerpoint/2010/main" val="615480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081D98-D336-45A3-BA9A-19BB8AB52E99}" type="slidenum">
              <a:rPr kumimoji="1" lang="ja-JP" altLang="en-US" smtClean="0"/>
              <a:t>8</a:t>
            </a:fld>
            <a:endParaRPr kumimoji="1" lang="ja-JP" altLang="en-US"/>
          </a:p>
        </p:txBody>
      </p:sp>
    </p:spTree>
    <p:extLst>
      <p:ext uri="{BB962C8B-B14F-4D97-AF65-F5344CB8AC3E}">
        <p14:creationId xmlns:p14="http://schemas.microsoft.com/office/powerpoint/2010/main" val="127183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9D806D-6E3E-4A26-8FD2-D5C78E9F8F55}" type="slidenum">
              <a:rPr kumimoji="1" lang="ja-JP" altLang="en-US" smtClean="0"/>
              <a:t>9</a:t>
            </a:fld>
            <a:endParaRPr kumimoji="1" lang="ja-JP" altLang="en-US"/>
          </a:p>
        </p:txBody>
      </p:sp>
    </p:spTree>
    <p:extLst>
      <p:ext uri="{BB962C8B-B14F-4D97-AF65-F5344CB8AC3E}">
        <p14:creationId xmlns:p14="http://schemas.microsoft.com/office/powerpoint/2010/main" val="101882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9D806D-6E3E-4A26-8FD2-D5C78E9F8F55}" type="slidenum">
              <a:rPr kumimoji="1" lang="ja-JP" altLang="en-US" smtClean="0"/>
              <a:t>10</a:t>
            </a:fld>
            <a:endParaRPr kumimoji="1" lang="ja-JP" altLang="en-US"/>
          </a:p>
        </p:txBody>
      </p:sp>
    </p:spTree>
    <p:extLst>
      <p:ext uri="{BB962C8B-B14F-4D97-AF65-F5344CB8AC3E}">
        <p14:creationId xmlns:p14="http://schemas.microsoft.com/office/powerpoint/2010/main" val="1749375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9D806D-6E3E-4A26-8FD2-D5C78E9F8F55}" type="slidenum">
              <a:rPr kumimoji="1" lang="ja-JP" altLang="en-US" smtClean="0"/>
              <a:t>11</a:t>
            </a:fld>
            <a:endParaRPr kumimoji="1" lang="ja-JP" altLang="en-US"/>
          </a:p>
        </p:txBody>
      </p:sp>
    </p:spTree>
    <p:extLst>
      <p:ext uri="{BB962C8B-B14F-4D97-AF65-F5344CB8AC3E}">
        <p14:creationId xmlns:p14="http://schemas.microsoft.com/office/powerpoint/2010/main" val="236313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1E2EC5-421E-4154-B02B-0F755AB4F4A3}" type="slidenum">
              <a:rPr kumimoji="1" lang="ja-JP" altLang="en-US" smtClean="0"/>
              <a:t>12</a:t>
            </a:fld>
            <a:endParaRPr kumimoji="1" lang="ja-JP" altLang="en-US" dirty="0"/>
          </a:p>
        </p:txBody>
      </p:sp>
    </p:spTree>
    <p:extLst>
      <p:ext uri="{BB962C8B-B14F-4D97-AF65-F5344CB8AC3E}">
        <p14:creationId xmlns:p14="http://schemas.microsoft.com/office/powerpoint/2010/main" val="24821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081D98-D336-45A3-BA9A-19BB8AB52E99}" type="slidenum">
              <a:rPr kumimoji="1" lang="ja-JP" altLang="en-US" smtClean="0"/>
              <a:t>23</a:t>
            </a:fld>
            <a:endParaRPr kumimoji="1" lang="ja-JP" altLang="en-US"/>
          </a:p>
        </p:txBody>
      </p:sp>
    </p:spTree>
    <p:extLst>
      <p:ext uri="{BB962C8B-B14F-4D97-AF65-F5344CB8AC3E}">
        <p14:creationId xmlns:p14="http://schemas.microsoft.com/office/powerpoint/2010/main" val="308194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2"/>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392722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157809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5" y="573264"/>
            <a:ext cx="3357563" cy="1220822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39691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20119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332309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307601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144115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468115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58962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4405"/>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1338206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06B7C4-069C-47B7-994D-714B866B5031}" type="datetimeFigureOut">
              <a:rPr kumimoji="1" lang="ja-JP" altLang="en-US" smtClean="0"/>
              <a:t>2017/7/21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411676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6306B7C4-069C-47B7-994D-714B866B5031}" type="datetimeFigureOut">
              <a:rPr kumimoji="1" lang="ja-JP" altLang="en-US" smtClean="0"/>
              <a:t>2017/7/21</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84863EDA-9A7E-4BBD-A304-0255AF548943}" type="slidenum">
              <a:rPr kumimoji="1" lang="ja-JP" altLang="en-US" smtClean="0"/>
              <a:t>‹#›</a:t>
            </a:fld>
            <a:endParaRPr kumimoji="1" lang="ja-JP" altLang="en-US"/>
          </a:p>
        </p:txBody>
      </p:sp>
    </p:spTree>
    <p:extLst>
      <p:ext uri="{BB962C8B-B14F-4D97-AF65-F5344CB8AC3E}">
        <p14:creationId xmlns:p14="http://schemas.microsoft.com/office/powerpoint/2010/main" val="3704991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5.jpeg"/><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9.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0.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1.xml"/><Relationship Id="rId6" Type="http://schemas.openxmlformats.org/officeDocument/2006/relationships/image" Target="../media/image81.jpeg"/><Relationship Id="rId5" Type="http://schemas.microsoft.com/office/2007/relationships/hdphoto" Target="../media/hdphoto6.wdp"/><Relationship Id="rId4" Type="http://schemas.openxmlformats.org/officeDocument/2006/relationships/image" Target="../media/image80.jpeg"/><Relationship Id="rId9"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4736" r="6360" b="12537"/>
          <a:stretch/>
        </p:blipFill>
        <p:spPr>
          <a:xfrm>
            <a:off x="-83590" y="-110265"/>
            <a:ext cx="7730340" cy="10197670"/>
          </a:xfrm>
          <a:prstGeom prst="rect">
            <a:avLst/>
          </a:prstGeom>
        </p:spPr>
      </p:pic>
      <p:pic>
        <p:nvPicPr>
          <p:cNvPr id="5" name="図 4"/>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064" y="2630424"/>
            <a:ext cx="3411220" cy="3538855"/>
          </a:xfrm>
          <a:prstGeom prst="ellipse">
            <a:avLst/>
          </a:prstGeom>
          <a:ln>
            <a:noFill/>
          </a:ln>
          <a:effectLst>
            <a:softEdge rad="112500"/>
          </a:effectLst>
        </p:spPr>
      </p:pic>
      <p:sp>
        <p:nvSpPr>
          <p:cNvPr id="6" name="テキスト ボックス 5"/>
          <p:cNvSpPr txBox="1"/>
          <p:nvPr/>
        </p:nvSpPr>
        <p:spPr>
          <a:xfrm>
            <a:off x="399688" y="1414261"/>
            <a:ext cx="6089102" cy="66752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smtClean="0">
                <a:solidFill>
                  <a:srgbClr val="FFFFFF"/>
                </a:solidFill>
                <a:effectLst/>
                <a:ea typeface="メイリオ" panose="020B0604030504040204" pitchFamily="50" charset="-128"/>
                <a:cs typeface="メイリオ" panose="020B0604030504040204" pitchFamily="50" charset="-128"/>
              </a:rPr>
              <a:t>～魅力ある地域づくりや地域の活力創出に向けて～</a:t>
            </a:r>
            <a:endParaRPr lang="ja-JP" sz="900" b="1" kern="100" dirty="0">
              <a:effectLst/>
              <a:ea typeface="ＭＳ 明朝" panose="02020609040205080304" pitchFamily="17" charset="-128"/>
              <a:cs typeface="Times New Roman" panose="02020603050405020304" pitchFamily="18" charset="0"/>
            </a:endParaRPr>
          </a:p>
        </p:txBody>
      </p:sp>
      <p:cxnSp>
        <p:nvCxnSpPr>
          <p:cNvPr id="7" name="直線コネクタ 6"/>
          <p:cNvCxnSpPr/>
          <p:nvPr/>
        </p:nvCxnSpPr>
        <p:spPr>
          <a:xfrm>
            <a:off x="-83590" y="1810213"/>
            <a:ext cx="7314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テキスト ボックス 6"/>
          <p:cNvSpPr txBox="1"/>
          <p:nvPr/>
        </p:nvSpPr>
        <p:spPr>
          <a:xfrm>
            <a:off x="303183" y="930967"/>
            <a:ext cx="6282113" cy="63569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3200" b="1" kern="100" dirty="0" smtClean="0">
                <a:solidFill>
                  <a:srgbClr val="FFFFFF"/>
                </a:solidFill>
                <a:effectLst/>
                <a:latin typeface="Century" panose="02040604050505020304" pitchFamily="18" charset="0"/>
                <a:ea typeface="メイリオ" panose="020B0604030504040204" pitchFamily="50" charset="-128"/>
                <a:cs typeface="メイリオ" panose="020B0604030504040204" pitchFamily="50" charset="-128"/>
              </a:rPr>
              <a:t>大阪府営住宅ストック活用</a:t>
            </a:r>
            <a:r>
              <a:rPr lang="ja-JP" sz="3200" b="1" kern="100" dirty="0" smtClean="0">
                <a:solidFill>
                  <a:srgbClr val="FFFFFF"/>
                </a:solidFill>
                <a:effectLst/>
                <a:latin typeface="Century" panose="02040604050505020304" pitchFamily="18" charset="0"/>
                <a:ea typeface="メイリオ" panose="020B0604030504040204" pitchFamily="50" charset="-128"/>
                <a:cs typeface="メイリオ" panose="020B0604030504040204" pitchFamily="50" charset="-128"/>
              </a:rPr>
              <a:t>事例集</a:t>
            </a:r>
            <a:endParaRPr lang="ja-JP" sz="32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662" y="1800941"/>
            <a:ext cx="2829496" cy="2829496"/>
          </a:xfrm>
          <a:prstGeom prst="ellipse">
            <a:avLst/>
          </a:prstGeom>
          <a:ln>
            <a:noFill/>
          </a:ln>
          <a:effectLst>
            <a:softEdge rad="112500"/>
          </a:effectLst>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3933" y="5420731"/>
            <a:ext cx="2289940" cy="2289940"/>
          </a:xfrm>
          <a:prstGeom prst="ellipse">
            <a:avLst/>
          </a:prstGeom>
          <a:ln>
            <a:noFill/>
          </a:ln>
          <a:effectLst>
            <a:softEdge rad="112500"/>
          </a:effectLst>
        </p:spPr>
      </p:pic>
    </p:spTree>
    <p:extLst>
      <p:ext uri="{BB962C8B-B14F-4D97-AF65-F5344CB8AC3E}">
        <p14:creationId xmlns:p14="http://schemas.microsoft.com/office/powerpoint/2010/main" val="2816198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750228" y="7243265"/>
            <a:ext cx="2286000" cy="2466975"/>
            <a:chOff x="620688" y="7144205"/>
            <a:chExt cx="2286000" cy="24669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88" y="7144205"/>
              <a:ext cx="228600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グループ化 5"/>
            <p:cNvGrpSpPr/>
            <p:nvPr/>
          </p:nvGrpSpPr>
          <p:grpSpPr>
            <a:xfrm>
              <a:off x="1269073" y="7252974"/>
              <a:ext cx="1485405" cy="2146315"/>
              <a:chOff x="1269073" y="7252974"/>
              <a:chExt cx="1485405" cy="2146315"/>
            </a:xfrm>
          </p:grpSpPr>
          <p:sp>
            <p:nvSpPr>
              <p:cNvPr id="49" name="正方形/長方形 48"/>
              <p:cNvSpPr/>
              <p:nvPr/>
            </p:nvSpPr>
            <p:spPr>
              <a:xfrm>
                <a:off x="1610878" y="8480839"/>
                <a:ext cx="431194" cy="182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ＤＫ</a:t>
                </a:r>
                <a:endParaRPr kumimoji="1" lang="ja-JP" altLang="en-US" sz="800" dirty="0">
                  <a:solidFill>
                    <a:sysClr val="windowText" lastClr="000000"/>
                  </a:solidFill>
                </a:endParaRPr>
              </a:p>
            </p:txBody>
          </p:sp>
          <p:sp>
            <p:nvSpPr>
              <p:cNvPr id="50" name="正方形/長方形 49"/>
              <p:cNvSpPr/>
              <p:nvPr/>
            </p:nvSpPr>
            <p:spPr>
              <a:xfrm>
                <a:off x="2052788" y="7663354"/>
                <a:ext cx="667180" cy="182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和室</a:t>
                </a:r>
                <a:r>
                  <a:rPr kumimoji="1" lang="en-US" altLang="ja-JP" sz="800" dirty="0" smtClean="0">
                    <a:solidFill>
                      <a:sysClr val="windowText" lastClr="000000"/>
                    </a:solidFill>
                  </a:rPr>
                  <a:t>6</a:t>
                </a:r>
                <a:r>
                  <a:rPr kumimoji="1" lang="ja-JP" altLang="en-US" sz="800" dirty="0" smtClean="0">
                    <a:solidFill>
                      <a:sysClr val="windowText" lastClr="000000"/>
                    </a:solidFill>
                  </a:rPr>
                  <a:t>畳</a:t>
                </a:r>
                <a:endParaRPr kumimoji="1" lang="ja-JP" altLang="en-US" sz="800" dirty="0">
                  <a:solidFill>
                    <a:sysClr val="windowText" lastClr="000000"/>
                  </a:solidFill>
                </a:endParaRPr>
              </a:p>
            </p:txBody>
          </p:sp>
          <p:sp>
            <p:nvSpPr>
              <p:cNvPr id="51" name="正方形/長方形 50"/>
              <p:cNvSpPr/>
              <p:nvPr/>
            </p:nvSpPr>
            <p:spPr>
              <a:xfrm>
                <a:off x="2052788" y="8962127"/>
                <a:ext cx="667180" cy="182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和室</a:t>
                </a:r>
                <a:r>
                  <a:rPr kumimoji="1" lang="en-US" altLang="ja-JP" sz="800" dirty="0" smtClean="0">
                    <a:solidFill>
                      <a:sysClr val="windowText" lastClr="000000"/>
                    </a:solidFill>
                  </a:rPr>
                  <a:t>4.5</a:t>
                </a:r>
                <a:r>
                  <a:rPr kumimoji="1" lang="ja-JP" altLang="en-US" sz="800" dirty="0" smtClean="0">
                    <a:solidFill>
                      <a:sysClr val="windowText" lastClr="000000"/>
                    </a:solidFill>
                  </a:rPr>
                  <a:t>畳</a:t>
                </a:r>
                <a:endParaRPr kumimoji="1" lang="ja-JP" altLang="en-US" sz="800" dirty="0">
                  <a:solidFill>
                    <a:sysClr val="windowText" lastClr="000000"/>
                  </a:solidFill>
                </a:endParaRPr>
              </a:p>
            </p:txBody>
          </p:sp>
          <p:sp>
            <p:nvSpPr>
              <p:cNvPr id="54" name="正方形/長方形 53"/>
              <p:cNvSpPr/>
              <p:nvPr/>
            </p:nvSpPr>
            <p:spPr>
              <a:xfrm>
                <a:off x="1549868" y="7552395"/>
                <a:ext cx="508455" cy="182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ysClr val="windowText" lastClr="000000"/>
                    </a:solidFill>
                  </a:rPr>
                  <a:t>洋室</a:t>
                </a:r>
                <a:endParaRPr kumimoji="1" lang="ja-JP" altLang="en-US" sz="800" dirty="0">
                  <a:solidFill>
                    <a:sysClr val="windowText" lastClr="000000"/>
                  </a:solidFill>
                </a:endParaRPr>
              </a:p>
            </p:txBody>
          </p:sp>
          <p:sp>
            <p:nvSpPr>
              <p:cNvPr id="55" name="正方形/長方形 54"/>
              <p:cNvSpPr/>
              <p:nvPr/>
            </p:nvSpPr>
            <p:spPr>
              <a:xfrm>
                <a:off x="2134350" y="8370072"/>
                <a:ext cx="508455" cy="182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押入</a:t>
                </a:r>
                <a:endParaRPr kumimoji="1" lang="ja-JP" altLang="en-US" sz="800" dirty="0">
                  <a:solidFill>
                    <a:sysClr val="windowText" lastClr="000000"/>
                  </a:solidFill>
                </a:endParaRPr>
              </a:p>
            </p:txBody>
          </p:sp>
          <p:sp>
            <p:nvSpPr>
              <p:cNvPr id="56" name="正方形/長方形 55"/>
              <p:cNvSpPr/>
              <p:nvPr/>
            </p:nvSpPr>
            <p:spPr>
              <a:xfrm>
                <a:off x="1477164" y="8018904"/>
                <a:ext cx="273175" cy="29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玄関</a:t>
                </a:r>
                <a:endParaRPr kumimoji="1" lang="ja-JP" altLang="en-US" sz="800" dirty="0">
                  <a:solidFill>
                    <a:sysClr val="windowText" lastClr="000000"/>
                  </a:solidFill>
                </a:endParaRPr>
              </a:p>
            </p:txBody>
          </p:sp>
          <p:sp>
            <p:nvSpPr>
              <p:cNvPr id="57" name="正方形/長方形 56"/>
              <p:cNvSpPr/>
              <p:nvPr/>
            </p:nvSpPr>
            <p:spPr>
              <a:xfrm>
                <a:off x="1269073" y="8827566"/>
                <a:ext cx="273175" cy="29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浴室</a:t>
                </a:r>
                <a:endParaRPr kumimoji="1" lang="ja-JP" altLang="en-US" sz="800" dirty="0">
                  <a:solidFill>
                    <a:sysClr val="windowText" lastClr="000000"/>
                  </a:solidFill>
                </a:endParaRPr>
              </a:p>
            </p:txBody>
          </p:sp>
          <p:sp>
            <p:nvSpPr>
              <p:cNvPr id="58" name="正方形/長方形 57"/>
              <p:cNvSpPr/>
              <p:nvPr/>
            </p:nvSpPr>
            <p:spPr>
              <a:xfrm>
                <a:off x="1361092" y="9216712"/>
                <a:ext cx="667180" cy="182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バルコニー</a:t>
                </a:r>
                <a:endParaRPr kumimoji="1" lang="ja-JP" altLang="en-US" sz="800" dirty="0">
                  <a:solidFill>
                    <a:sysClr val="windowText" lastClr="000000"/>
                  </a:solidFill>
                </a:endParaRPr>
              </a:p>
            </p:txBody>
          </p:sp>
          <p:sp>
            <p:nvSpPr>
              <p:cNvPr id="59" name="正方形/長方形 58"/>
              <p:cNvSpPr/>
              <p:nvPr/>
            </p:nvSpPr>
            <p:spPr>
              <a:xfrm>
                <a:off x="2087298" y="7252974"/>
                <a:ext cx="667180" cy="182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バルコニー</a:t>
                </a:r>
                <a:endParaRPr kumimoji="1" lang="ja-JP" altLang="en-US" sz="800" dirty="0">
                  <a:solidFill>
                    <a:sysClr val="windowText" lastClr="000000"/>
                  </a:solidFill>
                </a:endParaRPr>
              </a:p>
            </p:txBody>
          </p:sp>
        </p:grpSp>
      </p:grpSp>
      <p:pic>
        <p:nvPicPr>
          <p:cNvPr id="47" name="図 46"/>
          <p:cNvPicPr>
            <a:picLocks noChangeAspect="1"/>
          </p:cNvPicPr>
          <p:nvPr/>
        </p:nvPicPr>
        <p:blipFill>
          <a:blip r:embed="rId4"/>
          <a:stretch>
            <a:fillRect/>
          </a:stretch>
        </p:blipFill>
        <p:spPr>
          <a:xfrm>
            <a:off x="3467288" y="4727704"/>
            <a:ext cx="3259470" cy="2377862"/>
          </a:xfrm>
          <a:prstGeom prst="rect">
            <a:avLst/>
          </a:prstGeom>
        </p:spPr>
      </p:pic>
      <p:pic>
        <p:nvPicPr>
          <p:cNvPr id="48" name="図 47"/>
          <p:cNvPicPr>
            <a:picLocks noChangeAspect="1"/>
          </p:cNvPicPr>
          <p:nvPr/>
        </p:nvPicPr>
        <p:blipFill>
          <a:blip r:embed="rId5"/>
          <a:stretch>
            <a:fillRect/>
          </a:stretch>
        </p:blipFill>
        <p:spPr>
          <a:xfrm>
            <a:off x="3467288" y="7236848"/>
            <a:ext cx="3266366" cy="2388370"/>
          </a:xfrm>
          <a:prstGeom prst="rect">
            <a:avLst/>
          </a:prstGeom>
        </p:spPr>
      </p:pic>
      <p:pic>
        <p:nvPicPr>
          <p:cNvPr id="46" name="図 45"/>
          <p:cNvPicPr>
            <a:picLocks noChangeAspect="1"/>
          </p:cNvPicPr>
          <p:nvPr/>
        </p:nvPicPr>
        <p:blipFill>
          <a:blip r:embed="rId6"/>
          <a:stretch>
            <a:fillRect/>
          </a:stretch>
        </p:blipFill>
        <p:spPr>
          <a:xfrm>
            <a:off x="99415" y="4727704"/>
            <a:ext cx="3215640" cy="2377862"/>
          </a:xfrm>
          <a:prstGeom prst="rect">
            <a:avLst/>
          </a:prstGeom>
          <a:ln>
            <a:solidFill>
              <a:schemeClr val="tx1"/>
            </a:solidFill>
          </a:ln>
        </p:spPr>
      </p:pic>
      <p:sp>
        <p:nvSpPr>
          <p:cNvPr id="26" name="ホームベース 25"/>
          <p:cNvSpPr/>
          <p:nvPr/>
        </p:nvSpPr>
        <p:spPr>
          <a:xfrm>
            <a:off x="116632" y="300999"/>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福祉相談窓口・活動拠点</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松原立部住宅）</a:t>
            </a:r>
          </a:p>
        </p:txBody>
      </p:sp>
      <p:graphicFrame>
        <p:nvGraphicFramePr>
          <p:cNvPr id="2" name="表 1"/>
          <p:cNvGraphicFramePr>
            <a:graphicFrameLocks noGrp="1"/>
          </p:cNvGraphicFramePr>
          <p:nvPr>
            <p:extLst>
              <p:ext uri="{D42A27DB-BD31-4B8C-83A1-F6EECF244321}">
                <p14:modId xmlns:p14="http://schemas.microsoft.com/office/powerpoint/2010/main" val="1674833196"/>
              </p:ext>
            </p:extLst>
          </p:nvPr>
        </p:nvGraphicFramePr>
        <p:xfrm>
          <a:off x="2699498" y="1911714"/>
          <a:ext cx="4032448" cy="2728235"/>
        </p:xfrm>
        <a:graphic>
          <a:graphicData uri="http://schemas.openxmlformats.org/drawingml/2006/table">
            <a:tbl>
              <a:tblPr>
                <a:tableStyleId>{5940675A-B579-460E-94D1-54222C63F5DA}</a:tableStyleId>
              </a:tblPr>
              <a:tblGrid>
                <a:gridCol w="4032448">
                  <a:extLst>
                    <a:ext uri="{9D8B030D-6E8A-4147-A177-3AD203B41FA5}">
                      <a16:colId xmlns:a16="http://schemas.microsoft.com/office/drawing/2014/main" xmlns="" val="20000"/>
                    </a:ext>
                  </a:extLst>
                </a:gridCol>
              </a:tblGrid>
              <a:tr h="2728235">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＜運営状況＞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福祉総合相談：</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週３回各３時間</a:t>
                      </a:r>
                      <a:endParaRPr lang="en-US" altLang="ja-JP"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社会福祉協議会の</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職員やＣＳＷ、地域包括</a:t>
                      </a: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支援センター</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職員</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などが業務に従事</a:t>
                      </a:r>
                      <a:endParaRPr lang="en-US" altLang="ja-JP"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・月</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１回の小地域ネットワーク会議や各種学習会等の活動</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拠点</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＜活動内容＞</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福祉</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総合</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相談のほか</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・認知症介護予防教室</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・子どもから高齢者が参加する多世代交流の「ちいき食堂」開催</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・高齢者、</a:t>
                      </a:r>
                      <a:r>
                        <a:rPr lang="ja-JP" altLang="en-US" sz="1100" u="none" strike="noStrike" dirty="0" err="1" smtClean="0">
                          <a:effectLst/>
                          <a:latin typeface="HGPｺﾞｼｯｸM" panose="020B0600000000000000" pitchFamily="50" charset="-128"/>
                          <a:ea typeface="HGPｺﾞｼｯｸM" panose="020B0600000000000000" pitchFamily="50" charset="-128"/>
                          <a:cs typeface="メイリオ" panose="020B0604030504040204" pitchFamily="50" charset="-128"/>
                        </a:rPr>
                        <a:t>障</a:t>
                      </a:r>
                      <a:r>
                        <a:rPr lang="ja-JP" altLang="en-US" sz="1100" u="none" strike="noStrike" dirty="0" err="1">
                          <a:effectLst/>
                          <a:latin typeface="HGPｺﾞｼｯｸM" panose="020B0600000000000000" pitchFamily="50" charset="-128"/>
                          <a:ea typeface="HGPｺﾞｼｯｸM" panose="020B0600000000000000" pitchFamily="50" charset="-128"/>
                          <a:cs typeface="メイリオ" panose="020B0604030504040204" pitchFamily="50" charset="-128"/>
                        </a:rPr>
                        <a:t>がい</a:t>
                      </a: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者世帯への見守り</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訪問拠点</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err="1">
                          <a:effectLst/>
                          <a:latin typeface="HGPｺﾞｼｯｸM" panose="020B0600000000000000" pitchFamily="50" charset="-128"/>
                          <a:ea typeface="HGPｺﾞｼｯｸM" panose="020B0600000000000000" pitchFamily="50" charset="-128"/>
                          <a:cs typeface="メイリオ" panose="020B0604030504040204" pitchFamily="50" charset="-128"/>
                        </a:rPr>
                        <a:t>障がい</a:t>
                      </a: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者と高齢者の複合</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世帯等の要援護者への支援</a:t>
                      </a:r>
                      <a:r>
                        <a:rPr lang="ja-JP" altLang="en-US"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などで活用</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＜住戸の使用状況＞</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・間取りはそのままで、執務室や相談室、活動スペースとして利用</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800" u="none" strike="noStrike" dirty="0" smtClean="0">
                          <a:solidFill>
                            <a:srgbClr val="FF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コミュニティソーシャルワーカー（</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CSW</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地域において、支援を必要とする人々の生活圏や人間関係等環境面を重視した援助を　　</a:t>
                      </a:r>
                      <a:endPar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行うとともに、地域を基盤とする支援活動を発見して支援を必要とする人に結びつけたり、</a:t>
                      </a:r>
                      <a:endPar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新たなサービスを開発したり、公的制度との関係調整などをする者のこと</a:t>
                      </a:r>
                    </a:p>
                  </a:txBody>
                  <a:tcPr marL="6594" marR="6594" marT="13758" marB="0" anchor="ctr">
                    <a:solidFill>
                      <a:schemeClr val="bg1"/>
                    </a:solidFill>
                  </a:tcPr>
                </a:tc>
                <a:extLst>
                  <a:ext uri="{0D108BD9-81ED-4DB2-BD59-A6C34878D82A}">
                    <a16:rowId xmlns:a16="http://schemas.microsoft.com/office/drawing/2014/main" xmlns="" val="10000"/>
                  </a:ext>
                </a:extLst>
              </a:tr>
            </a:tbl>
          </a:graphicData>
        </a:graphic>
      </p:graphicFrame>
      <p:grpSp>
        <p:nvGrpSpPr>
          <p:cNvPr id="33" name="グループ化 32"/>
          <p:cNvGrpSpPr/>
          <p:nvPr/>
        </p:nvGrpSpPr>
        <p:grpSpPr>
          <a:xfrm>
            <a:off x="4786094" y="298823"/>
            <a:ext cx="914400" cy="357860"/>
            <a:chOff x="0" y="0"/>
            <a:chExt cx="914400" cy="357860"/>
          </a:xfrm>
          <a:solidFill>
            <a:srgbClr val="B0F3AB"/>
          </a:solidFill>
        </p:grpSpPr>
        <p:sp>
          <p:nvSpPr>
            <p:cNvPr id="35" name="角丸四角形 3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6" name="角丸四角形 4"/>
            <p:cNvSpPr/>
            <p:nvPr/>
          </p:nvSpPr>
          <p:spPr>
            <a:xfrm>
              <a:off x="34726" y="36906"/>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grpSp>
        <p:nvGrpSpPr>
          <p:cNvPr id="39" name="グループ化 38"/>
          <p:cNvGrpSpPr/>
          <p:nvPr/>
        </p:nvGrpSpPr>
        <p:grpSpPr>
          <a:xfrm>
            <a:off x="5829721" y="302730"/>
            <a:ext cx="914400" cy="355680"/>
            <a:chOff x="0" y="0"/>
            <a:chExt cx="914400" cy="355680"/>
          </a:xfrm>
          <a:solidFill>
            <a:srgbClr val="9BFFFF"/>
          </a:solidFill>
        </p:grpSpPr>
        <p:sp>
          <p:nvSpPr>
            <p:cNvPr id="40" name="角丸四角形 3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空室活用</a:t>
              </a:r>
            </a:p>
          </p:txBody>
        </p:sp>
      </p:grpSp>
      <p:sp>
        <p:nvSpPr>
          <p:cNvPr id="4" name="正方形/長方形 3"/>
          <p:cNvSpPr/>
          <p:nvPr/>
        </p:nvSpPr>
        <p:spPr>
          <a:xfrm>
            <a:off x="2248650" y="7955129"/>
            <a:ext cx="504056" cy="216024"/>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t>執務室</a:t>
            </a:r>
          </a:p>
        </p:txBody>
      </p:sp>
      <p:sp>
        <p:nvSpPr>
          <p:cNvPr id="21" name="正方形/長方形 20"/>
          <p:cNvSpPr/>
          <p:nvPr/>
        </p:nvSpPr>
        <p:spPr>
          <a:xfrm>
            <a:off x="1862322" y="8753691"/>
            <a:ext cx="864096" cy="216024"/>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t>活動スペース</a:t>
            </a:r>
          </a:p>
        </p:txBody>
      </p:sp>
      <p:sp>
        <p:nvSpPr>
          <p:cNvPr id="24" name="正方形/長方形 23"/>
          <p:cNvSpPr/>
          <p:nvPr/>
        </p:nvSpPr>
        <p:spPr>
          <a:xfrm>
            <a:off x="1663032" y="7829359"/>
            <a:ext cx="504056" cy="216024"/>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t>相談室</a:t>
            </a:r>
          </a:p>
        </p:txBody>
      </p:sp>
      <p:sp>
        <p:nvSpPr>
          <p:cNvPr id="29" name="正方形/長方形 28"/>
          <p:cNvSpPr/>
          <p:nvPr/>
        </p:nvSpPr>
        <p:spPr>
          <a:xfrm>
            <a:off x="3537561" y="7309710"/>
            <a:ext cx="1463064"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認知症介護予防教室</a:t>
            </a:r>
            <a:endParaRPr kumimoji="1" lang="ja-JP" altLang="en-US" sz="1000" dirty="0"/>
          </a:p>
        </p:txBody>
      </p:sp>
      <p:sp>
        <p:nvSpPr>
          <p:cNvPr id="30" name="正方形/長方形 29"/>
          <p:cNvSpPr/>
          <p:nvPr/>
        </p:nvSpPr>
        <p:spPr>
          <a:xfrm>
            <a:off x="3537561" y="4792747"/>
            <a:ext cx="1463064"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t>小地域ネットワーク会議</a:t>
            </a:r>
            <a:endParaRPr kumimoji="1" lang="ja-JP" altLang="en-US" sz="1000" dirty="0"/>
          </a:p>
        </p:txBody>
      </p:sp>
      <p:sp>
        <p:nvSpPr>
          <p:cNvPr id="31" name="正方形/長方形 30"/>
          <p:cNvSpPr/>
          <p:nvPr/>
        </p:nvSpPr>
        <p:spPr>
          <a:xfrm>
            <a:off x="115635" y="769592"/>
            <a:ext cx="6618019" cy="1044693"/>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福祉コミュニティの構築を図る居場所づくり、住民の主体的な福祉活動拠点として活用</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○民生</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委員、福祉委員、地域包括支援センター、</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コミュニティソーシャルワーカー（</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ＣＳＷ</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err="1"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NPO</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法人、</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社会</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貢献支援員、介護保険事</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業者が</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参加する会議（小地域ネットワーク会議）を月１回開催</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○府営住宅内</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の見守り</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が</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必要な入居者に対して安心</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チェック訪問を</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実施</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5" name="正方形/長方形 4"/>
          <p:cNvSpPr/>
          <p:nvPr/>
        </p:nvSpPr>
        <p:spPr>
          <a:xfrm>
            <a:off x="94462" y="7236848"/>
            <a:ext cx="3220593" cy="238837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p:cNvGrpSpPr/>
          <p:nvPr/>
        </p:nvGrpSpPr>
        <p:grpSpPr>
          <a:xfrm>
            <a:off x="2985289" y="6580957"/>
            <a:ext cx="181088" cy="347789"/>
            <a:chOff x="2640829" y="6299385"/>
            <a:chExt cx="265374" cy="509665"/>
          </a:xfrm>
        </p:grpSpPr>
        <p:sp>
          <p:nvSpPr>
            <p:cNvPr id="28" name="二等辺三角形 27"/>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642538" y="6299385"/>
              <a:ext cx="180035"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sp>
        <p:nvSpPr>
          <p:cNvPr id="38" name="乗算記号 37"/>
          <p:cNvSpPr>
            <a:spLocks noChangeAspect="1"/>
          </p:cNvSpPr>
          <p:nvPr/>
        </p:nvSpPr>
        <p:spPr>
          <a:xfrm>
            <a:off x="5593715" y="31359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7" name="正方形/長方形 36"/>
          <p:cNvSpPr/>
          <p:nvPr/>
        </p:nvSpPr>
        <p:spPr>
          <a:xfrm>
            <a:off x="141005" y="7318731"/>
            <a:ext cx="614556"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a:t>間取り</a:t>
            </a:r>
            <a:endParaRPr kumimoji="1" lang="ja-JP" altLang="en-US" sz="1000" dirty="0"/>
          </a:p>
        </p:txBody>
      </p:sp>
      <p:sp>
        <p:nvSpPr>
          <p:cNvPr id="42"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chemeClr val="tx1"/>
                </a:solidFill>
              </a:rPr>
              <a:t>9</a:t>
            </a:r>
            <a:endParaRPr lang="ja-JP" altLang="en-US" dirty="0">
              <a:solidFill>
                <a:schemeClr val="tx1"/>
              </a:solidFill>
            </a:endParaRPr>
          </a:p>
        </p:txBody>
      </p:sp>
      <p:sp>
        <p:nvSpPr>
          <p:cNvPr id="44" name="正方形/長方形 43"/>
          <p:cNvSpPr/>
          <p:nvPr/>
        </p:nvSpPr>
        <p:spPr>
          <a:xfrm>
            <a:off x="141005" y="4785349"/>
            <a:ext cx="480464"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地図</a:t>
            </a:r>
            <a:endParaRPr kumimoji="1" lang="ja-JP" altLang="en-US" sz="1000" dirty="0"/>
          </a:p>
        </p:txBody>
      </p:sp>
      <p:graphicFrame>
        <p:nvGraphicFramePr>
          <p:cNvPr id="45" name="表 44"/>
          <p:cNvGraphicFramePr>
            <a:graphicFrameLocks noGrp="1"/>
          </p:cNvGraphicFramePr>
          <p:nvPr>
            <p:extLst>
              <p:ext uri="{D42A27DB-BD31-4B8C-83A1-F6EECF244321}">
                <p14:modId xmlns:p14="http://schemas.microsoft.com/office/powerpoint/2010/main" val="1677555053"/>
              </p:ext>
            </p:extLst>
          </p:nvPr>
        </p:nvGraphicFramePr>
        <p:xfrm>
          <a:off x="99682" y="1912492"/>
          <a:ext cx="2528169" cy="2723371"/>
        </p:xfrm>
        <a:graphic>
          <a:graphicData uri="http://schemas.openxmlformats.org/drawingml/2006/table">
            <a:tbl>
              <a:tblPr>
                <a:tableStyleId>{5940675A-B579-460E-94D1-54222C63F5DA}</a:tableStyleId>
              </a:tblPr>
              <a:tblGrid>
                <a:gridCol w="655961"/>
                <a:gridCol w="1872208"/>
              </a:tblGrid>
              <a:tr h="32509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にこにこ福祉相談所</a:t>
                      </a:r>
                      <a:r>
                        <a:rPr lang="ja-JP" altLang="en-US" sz="1100" b="0" i="0" u="none" strike="noStrike" dirty="0" err="1"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たつべ</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2509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松原市立部５丁目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427985">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社会福祉法人</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松原市社会福祉協議会</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25098">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選定方法</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松原市</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からの副申</a:t>
                      </a:r>
                      <a:endParaRPr lang="zh-CN"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25098">
                <a:tc>
                  <a:txBody>
                    <a:bodyPr/>
                    <a:lstStyle/>
                    <a:p>
                      <a:pPr algn="ctr"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行政財産の使用許可</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25098">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24</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17</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4798">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戸（３ＤＫ・</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68.45</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25098">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無</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Tree>
    <p:extLst>
      <p:ext uri="{BB962C8B-B14F-4D97-AF65-F5344CB8AC3E}">
        <p14:creationId xmlns:p14="http://schemas.microsoft.com/office/powerpoint/2010/main" val="539542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a:xfrm>
            <a:off x="97582" y="5461485"/>
            <a:ext cx="6672142" cy="363162"/>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○住宅内外の住民の交流及び</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相談や、茶話会</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学習会等の</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活動</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スペースとして活用</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pic>
        <p:nvPicPr>
          <p:cNvPr id="48" name="図 47"/>
          <p:cNvPicPr>
            <a:picLocks noChangeAspect="1"/>
          </p:cNvPicPr>
          <p:nvPr/>
        </p:nvPicPr>
        <p:blipFill rotWithShape="1">
          <a:blip r:embed="rId3"/>
          <a:srcRect t="-507"/>
          <a:stretch/>
        </p:blipFill>
        <p:spPr>
          <a:xfrm>
            <a:off x="4254500" y="5899791"/>
            <a:ext cx="2503541" cy="1953983"/>
          </a:xfrm>
          <a:prstGeom prst="rect">
            <a:avLst/>
          </a:prstGeom>
        </p:spPr>
      </p:pic>
      <p:pic>
        <p:nvPicPr>
          <p:cNvPr id="50" name="図 49"/>
          <p:cNvPicPr>
            <a:picLocks noChangeAspect="1"/>
          </p:cNvPicPr>
          <p:nvPr/>
        </p:nvPicPr>
        <p:blipFill rotWithShape="1">
          <a:blip r:embed="rId4" cstate="print">
            <a:extLst>
              <a:ext uri="{28A0092B-C50C-407E-A947-70E740481C1C}">
                <a14:useLocalDpi xmlns:a14="http://schemas.microsoft.com/office/drawing/2010/main" val="0"/>
              </a:ext>
            </a:extLst>
          </a:blip>
          <a:srcRect r="4737" b="4736"/>
          <a:stretch/>
        </p:blipFill>
        <p:spPr bwMode="auto">
          <a:xfrm>
            <a:off x="4254500" y="3079548"/>
            <a:ext cx="2496075" cy="1840603"/>
          </a:xfrm>
          <a:prstGeom prst="rect">
            <a:avLst/>
          </a:prstGeom>
          <a:noFill/>
        </p:spPr>
      </p:pic>
      <p:sp>
        <p:nvSpPr>
          <p:cNvPr id="34" name="正方形/長方形 33"/>
          <p:cNvSpPr/>
          <p:nvPr/>
        </p:nvSpPr>
        <p:spPr>
          <a:xfrm>
            <a:off x="4344775" y="3133823"/>
            <a:ext cx="732708" cy="20639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solidFill>
                  <a:schemeClr val="tx1"/>
                </a:solidFill>
              </a:rPr>
              <a:t>活動風景</a:t>
            </a:r>
            <a:endParaRPr kumimoji="1" lang="ja-JP" altLang="en-US" sz="1000" dirty="0">
              <a:solidFill>
                <a:schemeClr val="tx1"/>
              </a:solidFill>
            </a:endParaRPr>
          </a:p>
        </p:txBody>
      </p:sp>
      <p:sp>
        <p:nvSpPr>
          <p:cNvPr id="32" name="正方形/長方形 31"/>
          <p:cNvSpPr/>
          <p:nvPr/>
        </p:nvSpPr>
        <p:spPr>
          <a:xfrm>
            <a:off x="85899" y="741738"/>
            <a:ext cx="6672142" cy="363162"/>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○高齢者</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の安否確認、見守り活動の</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拠点のほか、多様な高齢者支援活動の拠点として活用</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4500" y="7937190"/>
            <a:ext cx="1199460" cy="1680701"/>
          </a:xfrm>
          <a:prstGeom prst="rect">
            <a:avLst/>
          </a:prstGeom>
        </p:spPr>
      </p:pic>
      <p:sp>
        <p:nvSpPr>
          <p:cNvPr id="26" name="ホームベース 25"/>
          <p:cNvSpPr/>
          <p:nvPr/>
        </p:nvSpPr>
        <p:spPr>
          <a:xfrm>
            <a:off x="116632" y="309064"/>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見守り活動拠点及び交流場所</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（大東朋来住宅）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4797271" y="305426"/>
            <a:ext cx="914400" cy="360496"/>
            <a:chOff x="0" y="0"/>
            <a:chExt cx="914400" cy="360496"/>
          </a:xfrm>
          <a:solidFill>
            <a:srgbClr val="B0F3AB"/>
          </a:solidFill>
        </p:grpSpPr>
        <p:sp>
          <p:nvSpPr>
            <p:cNvPr id="35" name="角丸四角形 3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6" name="角丸四角形 4"/>
            <p:cNvSpPr/>
            <p:nvPr/>
          </p:nvSpPr>
          <p:spPr>
            <a:xfrm>
              <a:off x="24983" y="3954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grpSp>
        <p:nvGrpSpPr>
          <p:cNvPr id="39" name="グループ化 38"/>
          <p:cNvGrpSpPr/>
          <p:nvPr/>
        </p:nvGrpSpPr>
        <p:grpSpPr>
          <a:xfrm>
            <a:off x="5836176" y="308274"/>
            <a:ext cx="914400" cy="355680"/>
            <a:chOff x="0" y="0"/>
            <a:chExt cx="914400" cy="355680"/>
          </a:xfrm>
          <a:solidFill>
            <a:srgbClr val="9BFFFF"/>
          </a:solidFill>
        </p:grpSpPr>
        <p:sp>
          <p:nvSpPr>
            <p:cNvPr id="40" name="角丸四角形 3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pic>
        <p:nvPicPr>
          <p:cNvPr id="49" name="図 48"/>
          <p:cNvPicPr>
            <a:picLocks noChangeAspect="1"/>
          </p:cNvPicPr>
          <p:nvPr/>
        </p:nvPicPr>
        <p:blipFill rotWithShape="1">
          <a:blip r:embed="rId6" cstate="print">
            <a:extLst>
              <a:ext uri="{28A0092B-C50C-407E-A947-70E740481C1C}">
                <a14:useLocalDpi xmlns:a14="http://schemas.microsoft.com/office/drawing/2010/main" val="0"/>
              </a:ext>
            </a:extLst>
          </a:blip>
          <a:srcRect r="5881" b="5881"/>
          <a:stretch/>
        </p:blipFill>
        <p:spPr bwMode="auto">
          <a:xfrm>
            <a:off x="4254500" y="1178812"/>
            <a:ext cx="2496076" cy="1844334"/>
          </a:xfrm>
          <a:prstGeom prst="rect">
            <a:avLst/>
          </a:prstGeom>
          <a:noFill/>
        </p:spPr>
      </p:pic>
      <p:sp>
        <p:nvSpPr>
          <p:cNvPr id="53" name="ホームベース 52"/>
          <p:cNvSpPr/>
          <p:nvPr/>
        </p:nvSpPr>
        <p:spPr>
          <a:xfrm>
            <a:off x="95424" y="5013587"/>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Ａ</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　</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高齢者等の交流活動拠点</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（前畑住宅）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4764668" y="5009512"/>
            <a:ext cx="914400" cy="355680"/>
            <a:chOff x="0" y="0"/>
            <a:chExt cx="914400" cy="355680"/>
          </a:xfrm>
          <a:solidFill>
            <a:srgbClr val="B0F3AB"/>
          </a:solidFill>
        </p:grpSpPr>
        <p:sp>
          <p:nvSpPr>
            <p:cNvPr id="55" name="角丸四角形 5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5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grpSp>
        <p:nvGrpSpPr>
          <p:cNvPr id="57" name="グループ化 56"/>
          <p:cNvGrpSpPr/>
          <p:nvPr/>
        </p:nvGrpSpPr>
        <p:grpSpPr>
          <a:xfrm>
            <a:off x="5809079" y="5008422"/>
            <a:ext cx="914400" cy="355680"/>
            <a:chOff x="0" y="0"/>
            <a:chExt cx="914400" cy="355680"/>
          </a:xfrm>
          <a:solidFill>
            <a:srgbClr val="9BFFFF"/>
          </a:solidFill>
        </p:grpSpPr>
        <p:sp>
          <p:nvSpPr>
            <p:cNvPr id="58" name="角丸四角形 57"/>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59"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graphicFrame>
        <p:nvGraphicFramePr>
          <p:cNvPr id="27" name="表 26"/>
          <p:cNvGraphicFramePr>
            <a:graphicFrameLocks noGrp="1"/>
          </p:cNvGraphicFramePr>
          <p:nvPr>
            <p:extLst>
              <p:ext uri="{D42A27DB-BD31-4B8C-83A1-F6EECF244321}">
                <p14:modId xmlns:p14="http://schemas.microsoft.com/office/powerpoint/2010/main" val="2336376180"/>
              </p:ext>
            </p:extLst>
          </p:nvPr>
        </p:nvGraphicFramePr>
        <p:xfrm>
          <a:off x="95251" y="1193800"/>
          <a:ext cx="4044950" cy="3718015"/>
        </p:xfrm>
        <a:graphic>
          <a:graphicData uri="http://schemas.openxmlformats.org/drawingml/2006/table">
            <a:tbl>
              <a:tblPr>
                <a:tableStyleId>{5940675A-B579-460E-94D1-54222C63F5DA}</a:tableStyleId>
              </a:tblPr>
              <a:tblGrid>
                <a:gridCol w="705083"/>
                <a:gridCol w="2091076"/>
                <a:gridCol w="572951"/>
                <a:gridCol w="675840"/>
              </a:tblGrid>
              <a:tr h="297522">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お茶のみ休憩所ほっと</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97522">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大東市朋来２丁目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306076">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お茶のみ休憩所ほっと運営委員会</a:t>
                      </a:r>
                      <a:endParaRPr lang="zh-CN"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85837">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24</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18</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r>
              <a:tr h="296860">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51.80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無</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234198">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＜活動時間＞</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週２回（水曜・金曜）　</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13</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17</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＜活動状況＞</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・コミュニケーションの場「ほっと」</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介護予防、情報共有活動、高齢者の孤立化防止</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のための活動を実施</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・毎回、</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25</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名の方が参加</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・安否確認、見守り活動</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元気で</a:t>
                      </a:r>
                      <a:r>
                        <a:rPr lang="ja-JP" altLang="en-US" sz="1100" u="none" strike="noStrike" spc="-50" baseline="0" dirty="0" err="1"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まっせ</a:t>
                      </a:r>
                      <a:r>
                        <a:rPr lang="ja-JP" altLang="en-US"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体操、健康体操等の健康維持の推進</a:t>
                      </a:r>
                      <a:endParaRPr lang="en-US" altLang="ja-JP"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・催し物や茶話会、学習会の実施</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＜住戸の使用状況＞</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・ふすま、押入れの一部を取り払い、部屋を一体的に</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使用</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30" name="正方形/長方形 29"/>
          <p:cNvSpPr/>
          <p:nvPr/>
        </p:nvSpPr>
        <p:spPr>
          <a:xfrm>
            <a:off x="4296318" y="7982746"/>
            <a:ext cx="820775"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室内の様子</a:t>
            </a:r>
            <a:endParaRPr kumimoji="1" lang="ja-JP" altLang="en-US" sz="1000" dirty="0"/>
          </a:p>
        </p:txBody>
      </p:sp>
      <p:pic>
        <p:nvPicPr>
          <p:cNvPr id="43" name="図 42" descr="\\10940SV0FS001\pub\住経室(共有)\10 経営管理課\12）計画G\03_まちづくり（連絡会議、空き室、大規模団地、福祉連携）\69)空き室活用\空き室活用調査\写真\260115前畑\DSCF0231.JPG"/>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483393" y="7938634"/>
            <a:ext cx="1259176" cy="1679257"/>
          </a:xfrm>
          <a:prstGeom prst="rect">
            <a:avLst/>
          </a:prstGeom>
          <a:noFill/>
          <a:ln>
            <a:noFill/>
          </a:ln>
        </p:spPr>
      </p:pic>
      <p:sp>
        <p:nvSpPr>
          <p:cNvPr id="44" name="正方形/長方形 43"/>
          <p:cNvSpPr/>
          <p:nvPr/>
        </p:nvSpPr>
        <p:spPr>
          <a:xfrm>
            <a:off x="5533074" y="7982746"/>
            <a:ext cx="633302"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相談室</a:t>
            </a:r>
            <a:endParaRPr kumimoji="1" lang="ja-JP" altLang="en-US" sz="1000" dirty="0"/>
          </a:p>
        </p:txBody>
      </p:sp>
      <p:sp>
        <p:nvSpPr>
          <p:cNvPr id="31" name="正方形/長方形 30"/>
          <p:cNvSpPr/>
          <p:nvPr/>
        </p:nvSpPr>
        <p:spPr>
          <a:xfrm>
            <a:off x="4332075" y="1260141"/>
            <a:ext cx="723838"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solidFill>
                  <a:schemeClr val="tx1"/>
                </a:solidFill>
              </a:rPr>
              <a:t>活動風景</a:t>
            </a:r>
            <a:endParaRPr kumimoji="1" lang="ja-JP" altLang="en-US" sz="1000" dirty="0">
              <a:solidFill>
                <a:schemeClr val="tx1"/>
              </a:solidFill>
            </a:endParaRPr>
          </a:p>
        </p:txBody>
      </p:sp>
      <p:sp>
        <p:nvSpPr>
          <p:cNvPr id="45" name="乗算記号 44"/>
          <p:cNvSpPr>
            <a:spLocks noChangeAspect="1"/>
          </p:cNvSpPr>
          <p:nvPr/>
        </p:nvSpPr>
        <p:spPr>
          <a:xfrm>
            <a:off x="5567259" y="5022674"/>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7" name="乗算記号 46"/>
          <p:cNvSpPr>
            <a:spLocks noChangeAspect="1"/>
          </p:cNvSpPr>
          <p:nvPr/>
        </p:nvSpPr>
        <p:spPr>
          <a:xfrm>
            <a:off x="5600895" y="317217"/>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7"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chemeClr val="tx1"/>
                </a:solidFill>
              </a:rPr>
              <a:t>10</a:t>
            </a:r>
            <a:endParaRPr lang="ja-JP" altLang="en-US" dirty="0">
              <a:solidFill>
                <a:schemeClr val="tx1"/>
              </a:solidFill>
            </a:endParaRPr>
          </a:p>
        </p:txBody>
      </p:sp>
      <p:sp>
        <p:nvSpPr>
          <p:cNvPr id="51" name="正方形/長方形 50"/>
          <p:cNvSpPr/>
          <p:nvPr/>
        </p:nvSpPr>
        <p:spPr>
          <a:xfrm>
            <a:off x="4300325" y="5960906"/>
            <a:ext cx="702456"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サロン</a:t>
            </a:r>
            <a:endParaRPr kumimoji="1" lang="ja-JP" altLang="en-US" sz="1000" dirty="0"/>
          </a:p>
        </p:txBody>
      </p:sp>
      <p:graphicFrame>
        <p:nvGraphicFramePr>
          <p:cNvPr id="29" name="表 28"/>
          <p:cNvGraphicFramePr>
            <a:graphicFrameLocks noGrp="1"/>
          </p:cNvGraphicFramePr>
          <p:nvPr>
            <p:extLst>
              <p:ext uri="{D42A27DB-BD31-4B8C-83A1-F6EECF244321}">
                <p14:modId xmlns:p14="http://schemas.microsoft.com/office/powerpoint/2010/main" val="978982692"/>
              </p:ext>
            </p:extLst>
          </p:nvPr>
        </p:nvGraphicFramePr>
        <p:xfrm>
          <a:off x="104947" y="5900107"/>
          <a:ext cx="4022553" cy="3713793"/>
        </p:xfrm>
        <a:graphic>
          <a:graphicData uri="http://schemas.openxmlformats.org/drawingml/2006/table">
            <a:tbl>
              <a:tblPr>
                <a:tableStyleId>{5940675A-B579-460E-94D1-54222C63F5DA}</a:tableStyleId>
              </a:tblPr>
              <a:tblGrid>
                <a:gridCol w="691815"/>
                <a:gridCol w="2096037"/>
                <a:gridCol w="607562"/>
                <a:gridCol w="627139"/>
              </a:tblGrid>
              <a:tr h="25146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高齢者サロン「</a:t>
                      </a:r>
                      <a:r>
                        <a:rPr lang="ja-JP" altLang="en-US" sz="1100" u="none" strike="noStrike" dirty="0" err="1" smtClean="0">
                          <a:effectLst/>
                          <a:latin typeface="HGPｺﾞｼｯｸM" panose="020B0600000000000000" pitchFamily="50" charset="-128"/>
                          <a:ea typeface="HGPｺﾞｼｯｸM" panose="020B0600000000000000" pitchFamily="50" charset="-128"/>
                          <a:cs typeface="メイリオ" panose="020B0604030504040204" pitchFamily="50" charset="-128"/>
                        </a:rPr>
                        <a:t>た</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寄って」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4384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泉南市樽井８丁目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5908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ＮＰＯ法人　やすらぎを感じる街づくりネット</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5146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25</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16</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p>
                  </a:txBody>
                  <a:tcPr marL="6594" marR="6594" marT="13758" marB="0" anchor="ctr">
                    <a:solidFill>
                      <a:schemeClr val="bg1"/>
                    </a:solidFill>
                  </a:tcPr>
                </a:tc>
                <a:tc hMerge="1">
                  <a:txBody>
                    <a:bodyPr/>
                    <a:lstStyle/>
                    <a:p>
                      <a:pPr algn="ctr" fontAlgn="ct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r>
              <a:tr h="259080">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4DK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64.32</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有</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448873">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＜活動時間＞</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・サロン：週１回　</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13</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17</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・見守り活動：月１回</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＜活動状況＞</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err="1"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た</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寄ってサロン</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7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入居者及び地域の住民が、世間話や相談を行う場を</a:t>
                      </a:r>
                      <a:endParaRPr lang="en-US" altLang="ja-JP"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7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提供</a:t>
                      </a:r>
                      <a:endParaRPr lang="en-US" altLang="ja-JP"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・なやみ相談・認知症出張相談・介護相談</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巡回し、住民の安全・安否確認をする見守り活動</a:t>
                      </a:r>
                      <a:endParaRPr lang="en-US" altLang="ja-JP"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err="1"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た</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寄って」通信などを住宅内や隣接する市営住宅</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の住民へ配布</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＜住戸改修の内容＞</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・奥の部屋を、個人相談室として区分</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・玄関に手すりを設置し、利用者に配慮</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3893782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表 34"/>
          <p:cNvGraphicFramePr>
            <a:graphicFrameLocks noGrp="1"/>
          </p:cNvGraphicFramePr>
          <p:nvPr>
            <p:extLst>
              <p:ext uri="{D42A27DB-BD31-4B8C-83A1-F6EECF244321}">
                <p14:modId xmlns:p14="http://schemas.microsoft.com/office/powerpoint/2010/main" val="1878792955"/>
              </p:ext>
            </p:extLst>
          </p:nvPr>
        </p:nvGraphicFramePr>
        <p:xfrm>
          <a:off x="109012" y="6256021"/>
          <a:ext cx="4137233" cy="3396208"/>
        </p:xfrm>
        <a:graphic>
          <a:graphicData uri="http://schemas.openxmlformats.org/drawingml/2006/table">
            <a:tbl>
              <a:tblPr>
                <a:tableStyleId>{5940675A-B579-460E-94D1-54222C63F5DA}</a:tableStyleId>
              </a:tblPr>
              <a:tblGrid>
                <a:gridCol w="797768"/>
                <a:gridCol w="1742440"/>
                <a:gridCol w="800100"/>
                <a:gridCol w="796925"/>
              </a:tblGrid>
              <a:tr h="28496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7335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府内</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136</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65757">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73350">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dirty="0"/>
                    </a:p>
                  </a:txBody>
                  <a:tcPr/>
                </a:tc>
              </a:tr>
              <a:tr h="273350">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550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016319">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・公営住宅のグループホームへの活用については、国</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6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から柔軟な取扱いが認められている</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・大阪府では、平成</a:t>
                      </a:r>
                      <a:r>
                        <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年度より府営住宅の活用を開始</a:t>
                      </a:r>
                      <a:endPar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・使用料については、公営住宅の家賃と同等</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＜活用までの流れ＞</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・福祉部局が、事業者への活用希望調査を実施</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・住宅部局が、</a:t>
                      </a:r>
                      <a:r>
                        <a:rPr lang="ja-JP" altLang="en-US" sz="1100" u="none" strike="noStrike" spc="2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活用可能な住戸を選定</a:t>
                      </a:r>
                      <a:endParaRPr lang="en-US" altLang="ja-JP" sz="1100" u="none" strike="noStrike" spc="2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spc="2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2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・福祉部局が、事業者選定及び住戸の</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所在する市町に</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意見照会を実施</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u="none" strike="noStrike" spc="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事業者は開設にあたり、活用する住戸の所在する市町</a:t>
                      </a:r>
                      <a:endParaRPr lang="en-US" altLang="ja-JP" sz="1100" u="none" strike="noStrike" spc="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6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に応じて、府知事又は市長・町長から</a:t>
                      </a:r>
                      <a:r>
                        <a:rPr lang="ja-JP" altLang="en-US" sz="1100" u="none" strike="noStrike" spc="-30" baseline="0" dirty="0" err="1"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障がい</a:t>
                      </a:r>
                      <a:r>
                        <a:rPr lang="ja-JP" altLang="en-US"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福祉サービス</a:t>
                      </a:r>
                      <a:endParaRPr lang="en-US" altLang="ja-JP"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6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事業者の指定を受けることが必要</a:t>
                      </a:r>
                      <a:endParaRPr lang="en-US" altLang="ja-JP" sz="1100" b="1" i="0" u="none" strike="noStrike" spc="-2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noFill/>
                  </a:tcPr>
                </a:tc>
                <a:tc hMerge="1">
                  <a:txBody>
                    <a:bodyPr/>
                    <a:lstStyle/>
                    <a:p>
                      <a:endParaRPr kumimoji="1" lang="ja-JP" altLang="en-US"/>
                    </a:p>
                  </a:txBody>
                  <a:tcPr/>
                </a:tc>
                <a:tc hMerge="1">
                  <a:txBody>
                    <a:bodyPr/>
                    <a:lstStyle/>
                    <a:p>
                      <a:endParaRPr kumimoji="1" lang="ja-JP" altLang="en-US"/>
                    </a:p>
                  </a:txBody>
                  <a:tcPr/>
                </a:tc>
              </a:tr>
            </a:tbl>
          </a:graphicData>
        </a:graphic>
      </p:graphicFrame>
      <p:pic>
        <p:nvPicPr>
          <p:cNvPr id="21" name="図 20"/>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5634"/>
          <a:stretch/>
        </p:blipFill>
        <p:spPr>
          <a:xfrm>
            <a:off x="4346151" y="3336925"/>
            <a:ext cx="2421415" cy="1655359"/>
          </a:xfrm>
          <a:prstGeom prst="rect">
            <a:avLst/>
          </a:prstGeom>
        </p:spPr>
      </p:pic>
      <p:sp>
        <p:nvSpPr>
          <p:cNvPr id="16" name="正方形/長方形 15"/>
          <p:cNvSpPr/>
          <p:nvPr/>
        </p:nvSpPr>
        <p:spPr>
          <a:xfrm>
            <a:off x="95424" y="741738"/>
            <a:ext cx="6672142" cy="687012"/>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60</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歳以上を対象に、一時的な利用を目的とした住宅</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24</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時間体制で支援員による安心居住サポート（</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見守り</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・緊急時対応等）を実施</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○家電</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製品や家具は設置済で、着替え等の持参のみ</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ですぐ</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生活が可能</a:t>
            </a:r>
          </a:p>
        </p:txBody>
      </p:sp>
      <p:pic>
        <p:nvPicPr>
          <p:cNvPr id="19" name="図 18"/>
          <p:cNvPicPr>
            <a:picLocks noChangeAspect="1"/>
          </p:cNvPicPr>
          <p:nvPr/>
        </p:nvPicPr>
        <p:blipFill>
          <a:blip r:embed="rId5"/>
          <a:stretch>
            <a:fillRect/>
          </a:stretch>
        </p:blipFill>
        <p:spPr>
          <a:xfrm>
            <a:off x="4346151" y="1493160"/>
            <a:ext cx="2421415" cy="1754166"/>
          </a:xfrm>
          <a:prstGeom prst="rect">
            <a:avLst/>
          </a:prstGeom>
        </p:spPr>
      </p:pic>
      <p:sp>
        <p:nvSpPr>
          <p:cNvPr id="9" name="ホームベース 8"/>
          <p:cNvSpPr/>
          <p:nvPr/>
        </p:nvSpPr>
        <p:spPr>
          <a:xfrm>
            <a:off x="116632" y="300999"/>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　</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サポート付改修共同住宅</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（槇塚台第１住宅）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p:nvPr/>
        </p:nvGrpSpPr>
        <p:grpSpPr>
          <a:xfrm>
            <a:off x="4796835" y="301549"/>
            <a:ext cx="914400" cy="355680"/>
            <a:chOff x="0" y="0"/>
            <a:chExt cx="914400" cy="355680"/>
          </a:xfrm>
          <a:solidFill>
            <a:srgbClr val="B0F3AB"/>
          </a:solidFill>
        </p:grpSpPr>
        <p:sp>
          <p:nvSpPr>
            <p:cNvPr id="11" name="角丸四角形 10"/>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12"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grpSp>
        <p:nvGrpSpPr>
          <p:cNvPr id="13" name="グループ化 12"/>
          <p:cNvGrpSpPr/>
          <p:nvPr/>
        </p:nvGrpSpPr>
        <p:grpSpPr>
          <a:xfrm>
            <a:off x="5837457" y="302905"/>
            <a:ext cx="914400" cy="355680"/>
            <a:chOff x="0" y="0"/>
            <a:chExt cx="914400" cy="355680"/>
          </a:xfrm>
          <a:solidFill>
            <a:srgbClr val="9BFFFF"/>
          </a:solidFill>
        </p:grpSpPr>
        <p:sp>
          <p:nvSpPr>
            <p:cNvPr id="14" name="角丸四角形 13"/>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15"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graphicFrame>
        <p:nvGraphicFramePr>
          <p:cNvPr id="18" name="表 17"/>
          <p:cNvGraphicFramePr>
            <a:graphicFrameLocks noGrp="1"/>
          </p:cNvGraphicFramePr>
          <p:nvPr>
            <p:extLst>
              <p:ext uri="{D42A27DB-BD31-4B8C-83A1-F6EECF244321}">
                <p14:modId xmlns:p14="http://schemas.microsoft.com/office/powerpoint/2010/main" val="4165072868"/>
              </p:ext>
            </p:extLst>
          </p:nvPr>
        </p:nvGraphicFramePr>
        <p:xfrm>
          <a:off x="116632" y="1496127"/>
          <a:ext cx="4112468" cy="3496787"/>
        </p:xfrm>
        <a:graphic>
          <a:graphicData uri="http://schemas.openxmlformats.org/drawingml/2006/table">
            <a:tbl>
              <a:tblPr>
                <a:tableStyleId>{5940675A-B579-460E-94D1-54222C63F5DA}</a:tableStyleId>
              </a:tblPr>
              <a:tblGrid>
                <a:gridCol w="782528"/>
                <a:gridCol w="1805940"/>
                <a:gridCol w="774700"/>
                <a:gridCol w="749300"/>
              </a:tblGrid>
              <a:tr h="25402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高齢者生活支援住宅　美樹の園</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2471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堺市南区槇塚台１丁目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5402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社会福祉法人　美木多園</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63790">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23</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dirty="0"/>
                    </a:p>
                  </a:txBody>
                  <a:tcPr/>
                </a:tc>
              </a:tr>
              <a:tr h="352950">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45.58</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ctr"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58.56</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有</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147297">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＜近隣での活動＞</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・見守りが必要な「在宅要支援者」を支援する仕組み</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4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として、社会福祉法人やＮＰＯ、大学、行政等が連携し</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4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「泉北ほっとけないネットワーク」が地域で活動中で、</a:t>
                      </a:r>
                      <a:endParaRPr lang="en-US" altLang="ja-JP" sz="1100" u="none" strike="noStrike" spc="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4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槇塚台の空室活用も、その活動の一環</a:t>
                      </a:r>
                      <a:endParaRPr lang="en-US" altLang="ja-JP" sz="1100" u="none" strike="noStrike" spc="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・高齢者生活支援住宅</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近隣の戸建て住宅を活用）</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・地域共用施設（配食サービス拠点・共同レストラン）</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24</a:t>
                      </a: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時間支援センター（近隣センターを活用）</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＜住戸改修の内容＞</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・共用部分として</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戸を使い、</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戸は居室として使用</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・居室部分は、</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戸あたりに</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u="none" strike="noStrike" dirty="0" err="1"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つの</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居室を設置</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（バリアフリー化やトイレの増設を実施）</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23" name="正方形/長方形 22"/>
          <p:cNvSpPr/>
          <p:nvPr/>
        </p:nvSpPr>
        <p:spPr>
          <a:xfrm>
            <a:off x="4409693" y="1561494"/>
            <a:ext cx="643280" cy="20743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居室内</a:t>
            </a:r>
            <a:endParaRPr kumimoji="1" lang="ja-JP" altLang="en-US" sz="1000" dirty="0"/>
          </a:p>
        </p:txBody>
      </p:sp>
      <p:sp>
        <p:nvSpPr>
          <p:cNvPr id="17"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chemeClr val="tx1"/>
                </a:solidFill>
              </a:rPr>
              <a:t>11</a:t>
            </a:r>
            <a:endParaRPr lang="ja-JP" altLang="en-US" dirty="0">
              <a:solidFill>
                <a:schemeClr val="tx1"/>
              </a:solidFill>
            </a:endParaRPr>
          </a:p>
        </p:txBody>
      </p:sp>
      <p:sp>
        <p:nvSpPr>
          <p:cNvPr id="20" name="乗算記号 19"/>
          <p:cNvSpPr>
            <a:spLocks noChangeAspect="1"/>
          </p:cNvSpPr>
          <p:nvPr/>
        </p:nvSpPr>
        <p:spPr>
          <a:xfrm>
            <a:off x="5600065" y="31105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116632" y="5506416"/>
            <a:ext cx="6672142" cy="703884"/>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○公営住宅法第</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45</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条第１項の規定に基づき、府営住宅をグループホーム事業に活用</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○大阪府では、「大阪府高齢者・</a:t>
            </a:r>
            <a:r>
              <a:rPr lang="ja-JP" altLang="en-US" sz="1200" dirty="0" err="1"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障がい</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者住宅計画」において府営住宅の活用目標を設定</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○平成</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28</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年度末時点の使用許可数は、</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136</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住宅</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550</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戸であり全国最多</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26" name="ホームベース 25"/>
          <p:cNvSpPr/>
          <p:nvPr/>
        </p:nvSpPr>
        <p:spPr>
          <a:xfrm>
            <a:off x="137840" y="5077106"/>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⑤　</a:t>
            </a:r>
            <a:r>
              <a:rPr lang="ja-JP" altLang="en-US"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者グループホーム</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4818043" y="5077656"/>
            <a:ext cx="914400" cy="355680"/>
            <a:chOff x="0" y="0"/>
            <a:chExt cx="914400" cy="355680"/>
          </a:xfrm>
          <a:solidFill>
            <a:srgbClr val="B0F3AB"/>
          </a:solidFill>
        </p:grpSpPr>
        <p:sp>
          <p:nvSpPr>
            <p:cNvPr id="28" name="角丸四角形 27"/>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29"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grpSp>
        <p:nvGrpSpPr>
          <p:cNvPr id="30" name="グループ化 29"/>
          <p:cNvGrpSpPr/>
          <p:nvPr/>
        </p:nvGrpSpPr>
        <p:grpSpPr>
          <a:xfrm>
            <a:off x="5858665" y="5079012"/>
            <a:ext cx="914400" cy="355680"/>
            <a:chOff x="0" y="0"/>
            <a:chExt cx="914400" cy="355680"/>
          </a:xfrm>
          <a:solidFill>
            <a:srgbClr val="9BFFFF"/>
          </a:solidFill>
        </p:grpSpPr>
        <p:sp>
          <p:nvSpPr>
            <p:cNvPr id="31" name="角丸四角形 30"/>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2"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sp>
        <p:nvSpPr>
          <p:cNvPr id="33" name="乗算記号 32"/>
          <p:cNvSpPr>
            <a:spLocks noChangeAspect="1"/>
          </p:cNvSpPr>
          <p:nvPr/>
        </p:nvSpPr>
        <p:spPr>
          <a:xfrm>
            <a:off x="5621273" y="5087162"/>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4" name="正方形/長方形 33"/>
          <p:cNvSpPr/>
          <p:nvPr/>
        </p:nvSpPr>
        <p:spPr>
          <a:xfrm>
            <a:off x="4393609" y="3395978"/>
            <a:ext cx="1304291"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共同スペース（風呂）</a:t>
            </a:r>
            <a:endParaRPr kumimoji="1" lang="ja-JP" altLang="en-US" sz="1000" dirty="0"/>
          </a:p>
        </p:txBody>
      </p:sp>
      <p:sp>
        <p:nvSpPr>
          <p:cNvPr id="2" name="正方形/長方形 1"/>
          <p:cNvSpPr/>
          <p:nvPr/>
        </p:nvSpPr>
        <p:spPr>
          <a:xfrm>
            <a:off x="4346151" y="6263640"/>
            <a:ext cx="2424037" cy="3379468"/>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100" dirty="0">
              <a:latin typeface="HGPｺﾞｼｯｸM" panose="020B0600000000000000" pitchFamily="50" charset="-128"/>
              <a:ea typeface="HGPｺﾞｼｯｸM" panose="020B0600000000000000" pitchFamily="50" charset="-128"/>
            </a:endParaRPr>
          </a:p>
        </p:txBody>
      </p:sp>
      <p:sp>
        <p:nvSpPr>
          <p:cNvPr id="37" name="正方形/長方形 36"/>
          <p:cNvSpPr/>
          <p:nvPr/>
        </p:nvSpPr>
        <p:spPr>
          <a:xfrm>
            <a:off x="4406310" y="6336028"/>
            <a:ext cx="944060"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t>活用フロー</a:t>
            </a:r>
            <a:endParaRPr kumimoji="1" lang="ja-JP" altLang="en-US" sz="1000" dirty="0"/>
          </a:p>
        </p:txBody>
      </p:sp>
      <p:sp>
        <p:nvSpPr>
          <p:cNvPr id="131" name="正方形/長方形 130"/>
          <p:cNvSpPr/>
          <p:nvPr/>
        </p:nvSpPr>
        <p:spPr>
          <a:xfrm>
            <a:off x="4391823" y="6650378"/>
            <a:ext cx="804322" cy="209081"/>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smtClean="0">
                <a:latin typeface="HGPｺﾞｼｯｸM" panose="020B0600000000000000" pitchFamily="50" charset="-128"/>
                <a:ea typeface="HGPｺﾞｼｯｸM" panose="020B0600000000000000" pitchFamily="50" charset="-128"/>
              </a:rPr>
              <a:t>［事業者］</a:t>
            </a:r>
            <a:endParaRPr kumimoji="1" lang="ja-JP" altLang="en-US" sz="1050" dirty="0">
              <a:latin typeface="HGPｺﾞｼｯｸM" panose="020B0600000000000000" pitchFamily="50" charset="-128"/>
              <a:ea typeface="HGPｺﾞｼｯｸM" panose="020B0600000000000000" pitchFamily="50" charset="-128"/>
            </a:endParaRPr>
          </a:p>
        </p:txBody>
      </p:sp>
      <p:grpSp>
        <p:nvGrpSpPr>
          <p:cNvPr id="155" name="グループ化 154"/>
          <p:cNvGrpSpPr/>
          <p:nvPr/>
        </p:nvGrpSpPr>
        <p:grpSpPr>
          <a:xfrm>
            <a:off x="4412405" y="6903040"/>
            <a:ext cx="2293987" cy="2698159"/>
            <a:chOff x="4431455" y="6903040"/>
            <a:chExt cx="2293987" cy="2698159"/>
          </a:xfrm>
        </p:grpSpPr>
        <p:sp>
          <p:nvSpPr>
            <p:cNvPr id="38" name="角丸四角形 37"/>
            <p:cNvSpPr/>
            <p:nvPr/>
          </p:nvSpPr>
          <p:spPr>
            <a:xfrm>
              <a:off x="5483224" y="7020554"/>
              <a:ext cx="1242217" cy="255272"/>
            </a:xfrm>
            <a:prstGeom prst="roundRect">
              <a:avLst/>
            </a:prstGeom>
            <a:solidFill>
              <a:srgbClr val="FFCCFF"/>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spc="-40" dirty="0" smtClean="0">
                  <a:latin typeface="HGPｺﾞｼｯｸM" panose="020B0600000000000000" pitchFamily="50" charset="-128"/>
                  <a:ea typeface="HGPｺﾞｼｯｸM" panose="020B0600000000000000" pitchFamily="50" charset="-128"/>
                </a:rPr>
                <a:t>活用希望調査・集計</a:t>
              </a:r>
              <a:endParaRPr kumimoji="1" lang="ja-JP" altLang="en-US" sz="1000" spc="-40" dirty="0">
                <a:latin typeface="HGPｺﾞｼｯｸM" panose="020B0600000000000000" pitchFamily="50" charset="-128"/>
                <a:ea typeface="HGPｺﾞｼｯｸM" panose="020B0600000000000000" pitchFamily="50" charset="-128"/>
              </a:endParaRPr>
            </a:p>
          </p:txBody>
        </p:sp>
        <p:sp>
          <p:nvSpPr>
            <p:cNvPr id="40" name="角丸四角形 39"/>
            <p:cNvSpPr/>
            <p:nvPr/>
          </p:nvSpPr>
          <p:spPr>
            <a:xfrm>
              <a:off x="5483226" y="7922245"/>
              <a:ext cx="1242216" cy="392430"/>
            </a:xfrm>
            <a:prstGeom prst="roundRect">
              <a:avLst/>
            </a:prstGeom>
            <a:solidFill>
              <a:srgbClr val="FFCCFF"/>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HGPｺﾞｼｯｸM" panose="020B0600000000000000" pitchFamily="50" charset="-128"/>
                  <a:ea typeface="HGPｺﾞｼｯｸM" panose="020B0600000000000000" pitchFamily="50" charset="-128"/>
                </a:rPr>
                <a:t>事業者選定</a:t>
              </a:r>
              <a:endParaRPr kumimoji="1" lang="en-US" altLang="ja-JP" sz="1000" dirty="0" smtClean="0">
                <a:latin typeface="HGPｺﾞｼｯｸM" panose="020B0600000000000000" pitchFamily="50" charset="-128"/>
                <a:ea typeface="HGPｺﾞｼｯｸM" panose="020B0600000000000000" pitchFamily="50" charset="-128"/>
              </a:endParaRPr>
            </a:p>
            <a:p>
              <a:pPr algn="ctr"/>
              <a:r>
                <a:rPr lang="ja-JP" altLang="en-US" sz="1000" dirty="0" smtClean="0">
                  <a:latin typeface="HGPｺﾞｼｯｸM" panose="020B0600000000000000" pitchFamily="50" charset="-128"/>
                  <a:ea typeface="HGPｺﾞｼｯｸM" panose="020B0600000000000000" pitchFamily="50" charset="-128"/>
                </a:rPr>
                <a:t>市町への意見照会</a:t>
              </a:r>
              <a:endParaRPr kumimoji="1" lang="ja-JP" altLang="en-US" sz="1000" dirty="0">
                <a:latin typeface="HGPｺﾞｼｯｸM" panose="020B0600000000000000" pitchFamily="50" charset="-128"/>
                <a:ea typeface="HGPｺﾞｼｯｸM" panose="020B0600000000000000" pitchFamily="50" charset="-128"/>
              </a:endParaRPr>
            </a:p>
          </p:txBody>
        </p:sp>
        <p:sp>
          <p:nvSpPr>
            <p:cNvPr id="41" name="角丸四角形 40"/>
            <p:cNvSpPr/>
            <p:nvPr/>
          </p:nvSpPr>
          <p:spPr>
            <a:xfrm>
              <a:off x="5483226" y="8496282"/>
              <a:ext cx="1242215" cy="255272"/>
            </a:xfrm>
            <a:prstGeom prst="roundRect">
              <a:avLst/>
            </a:prstGeom>
            <a:solidFill>
              <a:srgbClr val="FFCCFF"/>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HGPｺﾞｼｯｸM" panose="020B0600000000000000" pitchFamily="50" charset="-128"/>
                  <a:ea typeface="HGPｺﾞｼｯｸM" panose="020B0600000000000000" pitchFamily="50" charset="-128"/>
                </a:rPr>
                <a:t>あっせん通知</a:t>
              </a:r>
              <a:endParaRPr kumimoji="1" lang="ja-JP" altLang="en-US" sz="1000" dirty="0">
                <a:latin typeface="HGPｺﾞｼｯｸM" panose="020B0600000000000000" pitchFamily="50" charset="-128"/>
                <a:ea typeface="HGPｺﾞｼｯｸM" panose="020B0600000000000000" pitchFamily="50" charset="-128"/>
              </a:endParaRPr>
            </a:p>
          </p:txBody>
        </p:sp>
        <p:sp>
          <p:nvSpPr>
            <p:cNvPr id="49" name="正方形/長方形 48"/>
            <p:cNvSpPr/>
            <p:nvPr/>
          </p:nvSpPr>
          <p:spPr>
            <a:xfrm>
              <a:off x="4432463" y="9277128"/>
              <a:ext cx="784760" cy="32407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HGPｺﾞｼｯｸM" panose="020B0600000000000000" pitchFamily="50" charset="-128"/>
                  <a:ea typeface="HGPｺﾞｼｯｸM" panose="020B0600000000000000" pitchFamily="50" charset="-128"/>
                </a:rPr>
                <a:t>使用開始</a:t>
              </a:r>
              <a:endParaRPr kumimoji="1" lang="en-US" altLang="ja-JP" sz="1000" dirty="0" smtClean="0">
                <a:latin typeface="HGPｺﾞｼｯｸM" panose="020B0600000000000000" pitchFamily="50" charset="-128"/>
                <a:ea typeface="HGPｺﾞｼｯｸM" panose="020B0600000000000000" pitchFamily="50" charset="-128"/>
              </a:endParaRPr>
            </a:p>
            <a:p>
              <a:pPr algn="ctr"/>
              <a:r>
                <a:rPr kumimoji="1" lang="ja-JP" altLang="en-US" sz="1000" dirty="0" smtClean="0">
                  <a:latin typeface="HGPｺﾞｼｯｸM" panose="020B0600000000000000" pitchFamily="50" charset="-128"/>
                  <a:ea typeface="HGPｺﾞｼｯｸM" panose="020B0600000000000000" pitchFamily="50" charset="-128"/>
                </a:rPr>
                <a:t>（開設）</a:t>
              </a:r>
              <a:endParaRPr kumimoji="1" lang="ja-JP" altLang="en-US" sz="1000" dirty="0">
                <a:latin typeface="HGPｺﾞｼｯｸM" panose="020B0600000000000000" pitchFamily="50" charset="-128"/>
                <a:ea typeface="HGPｺﾞｼｯｸM" panose="020B0600000000000000" pitchFamily="50" charset="-128"/>
              </a:endParaRPr>
            </a:p>
          </p:txBody>
        </p:sp>
        <p:sp>
          <p:nvSpPr>
            <p:cNvPr id="50" name="正方形/長方形 49"/>
            <p:cNvSpPr/>
            <p:nvPr/>
          </p:nvSpPr>
          <p:spPr>
            <a:xfrm>
              <a:off x="4431455" y="8870769"/>
              <a:ext cx="785768" cy="367662"/>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HGPｺﾞｼｯｸM" panose="020B0600000000000000" pitchFamily="50" charset="-128"/>
                  <a:ea typeface="HGPｺﾞｼｯｸM" panose="020B0600000000000000" pitchFamily="50" charset="-128"/>
                </a:rPr>
                <a:t>使用許可</a:t>
              </a:r>
              <a:endParaRPr kumimoji="1" lang="en-US" altLang="ja-JP" sz="1000" dirty="0" smtClean="0">
                <a:latin typeface="HGPｺﾞｼｯｸM" panose="020B0600000000000000" pitchFamily="50" charset="-128"/>
                <a:ea typeface="HGPｺﾞｼｯｸM" panose="020B0600000000000000" pitchFamily="50" charset="-128"/>
              </a:endParaRPr>
            </a:p>
            <a:p>
              <a:pPr algn="ctr"/>
              <a:r>
                <a:rPr kumimoji="1" lang="ja-JP" altLang="en-US" sz="1000" dirty="0" smtClean="0">
                  <a:latin typeface="HGPｺﾞｼｯｸM" panose="020B0600000000000000" pitchFamily="50" charset="-128"/>
                  <a:ea typeface="HGPｺﾞｼｯｸM" panose="020B0600000000000000" pitchFamily="50" charset="-128"/>
                </a:rPr>
                <a:t>申請等</a:t>
              </a:r>
              <a:endParaRPr kumimoji="1" lang="ja-JP" altLang="en-US" sz="1000" dirty="0">
                <a:latin typeface="HGPｺﾞｼｯｸM" panose="020B0600000000000000" pitchFamily="50" charset="-128"/>
                <a:ea typeface="HGPｺﾞｼｯｸM" panose="020B0600000000000000" pitchFamily="50" charset="-128"/>
              </a:endParaRPr>
            </a:p>
          </p:txBody>
        </p:sp>
        <p:sp>
          <p:nvSpPr>
            <p:cNvPr id="54" name="角丸四角形 53"/>
            <p:cNvSpPr/>
            <p:nvPr/>
          </p:nvSpPr>
          <p:spPr>
            <a:xfrm>
              <a:off x="5483515" y="8926964"/>
              <a:ext cx="1241926" cy="255272"/>
            </a:xfrm>
            <a:prstGeom prst="roundRect">
              <a:avLst/>
            </a:prstGeom>
            <a:solidFill>
              <a:srgbClr val="DAE7F6"/>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HGPｺﾞｼｯｸM" panose="020B0600000000000000" pitchFamily="50" charset="-128"/>
                  <a:ea typeface="HGPｺﾞｼｯｸM" panose="020B0600000000000000" pitchFamily="50" charset="-128"/>
                </a:rPr>
                <a:t>使用許可</a:t>
              </a:r>
              <a:endParaRPr kumimoji="1" lang="ja-JP" altLang="en-US" sz="1000" dirty="0">
                <a:latin typeface="HGPｺﾞｼｯｸM" panose="020B0600000000000000" pitchFamily="50" charset="-128"/>
                <a:ea typeface="HGPｺﾞｼｯｸM" panose="020B0600000000000000" pitchFamily="50" charset="-128"/>
              </a:endParaRPr>
            </a:p>
          </p:txBody>
        </p:sp>
        <p:cxnSp>
          <p:nvCxnSpPr>
            <p:cNvPr id="61" name="カギ線コネクタ 60"/>
            <p:cNvCxnSpPr>
              <a:stCxn id="41" idx="1"/>
              <a:endCxn id="50" idx="0"/>
            </p:cNvCxnSpPr>
            <p:nvPr/>
          </p:nvCxnSpPr>
          <p:spPr>
            <a:xfrm rot="10800000" flipV="1">
              <a:off x="4824340" y="8623917"/>
              <a:ext cx="658887" cy="246851"/>
            </a:xfrm>
            <a:prstGeom prst="bentConnector2">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8" idx="2"/>
              <a:endCxn id="39" idx="0"/>
            </p:cNvCxnSpPr>
            <p:nvPr/>
          </p:nvCxnSpPr>
          <p:spPr>
            <a:xfrm flipH="1">
              <a:off x="6104326" y="7275826"/>
              <a:ext cx="7" cy="209532"/>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a:stCxn id="39" idx="2"/>
              <a:endCxn id="40" idx="0"/>
            </p:cNvCxnSpPr>
            <p:nvPr/>
          </p:nvCxnSpPr>
          <p:spPr>
            <a:xfrm>
              <a:off x="6104326" y="7740630"/>
              <a:ext cx="8" cy="181615"/>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stCxn id="40" idx="2"/>
              <a:endCxn id="41" idx="0"/>
            </p:cNvCxnSpPr>
            <p:nvPr/>
          </p:nvCxnSpPr>
          <p:spPr>
            <a:xfrm>
              <a:off x="6104334" y="8314675"/>
              <a:ext cx="0" cy="181607"/>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stCxn id="50" idx="3"/>
              <a:endCxn id="54" idx="1"/>
            </p:cNvCxnSpPr>
            <p:nvPr/>
          </p:nvCxnSpPr>
          <p:spPr>
            <a:xfrm>
              <a:off x="5217223" y="9054600"/>
              <a:ext cx="266292" cy="0"/>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28" name="正方形/長方形 127"/>
            <p:cNvSpPr/>
            <p:nvPr/>
          </p:nvSpPr>
          <p:spPr>
            <a:xfrm>
              <a:off x="5499728" y="7815885"/>
              <a:ext cx="571851" cy="15208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700" dirty="0" smtClean="0">
                  <a:latin typeface="HGPｺﾞｼｯｸM" panose="020B0600000000000000" pitchFamily="50" charset="-128"/>
                  <a:ea typeface="HGPｺﾞｼｯｸM" panose="020B0600000000000000" pitchFamily="50" charset="-128"/>
                </a:rPr>
                <a:t>福祉部局</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129" name="正方形/長方形 128"/>
            <p:cNvSpPr/>
            <p:nvPr/>
          </p:nvSpPr>
          <p:spPr>
            <a:xfrm>
              <a:off x="5499728" y="8392603"/>
              <a:ext cx="571851" cy="15208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700" dirty="0" smtClean="0">
                  <a:latin typeface="HGPｺﾞｼｯｸM" panose="020B0600000000000000" pitchFamily="50" charset="-128"/>
                  <a:ea typeface="HGPｺﾞｼｯｸM" panose="020B0600000000000000" pitchFamily="50" charset="-128"/>
                </a:rPr>
                <a:t>福祉部局</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130" name="正方形/長方形 129"/>
            <p:cNvSpPr/>
            <p:nvPr/>
          </p:nvSpPr>
          <p:spPr>
            <a:xfrm>
              <a:off x="5499728" y="6903040"/>
              <a:ext cx="571851" cy="15208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700" dirty="0" smtClean="0">
                  <a:latin typeface="HGPｺﾞｼｯｸM" panose="020B0600000000000000" pitchFamily="50" charset="-128"/>
                  <a:ea typeface="HGPｺﾞｼｯｸM" panose="020B0600000000000000" pitchFamily="50" charset="-128"/>
                </a:rPr>
                <a:t>福祉部局</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39" name="角丸四角形 38"/>
            <p:cNvSpPr/>
            <p:nvPr/>
          </p:nvSpPr>
          <p:spPr>
            <a:xfrm>
              <a:off x="5483218" y="7485358"/>
              <a:ext cx="1242215" cy="255272"/>
            </a:xfrm>
            <a:prstGeom prst="roundRect">
              <a:avLst/>
            </a:prstGeom>
            <a:solidFill>
              <a:srgbClr val="DAE7F6"/>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HGPｺﾞｼｯｸM" panose="020B0600000000000000" pitchFamily="50" charset="-128"/>
                  <a:ea typeface="HGPｺﾞｼｯｸM" panose="020B0600000000000000" pitchFamily="50" charset="-128"/>
                </a:rPr>
                <a:t>提供可能住戸選定</a:t>
              </a:r>
              <a:endParaRPr kumimoji="1" lang="ja-JP" altLang="en-US" sz="1000" dirty="0">
                <a:latin typeface="HGPｺﾞｼｯｸM" panose="020B0600000000000000" pitchFamily="50" charset="-128"/>
                <a:ea typeface="HGPｺﾞｼｯｸM" panose="020B0600000000000000" pitchFamily="50" charset="-128"/>
              </a:endParaRPr>
            </a:p>
          </p:txBody>
        </p:sp>
        <p:sp>
          <p:nvSpPr>
            <p:cNvPr id="158" name="正方形/長方形 157"/>
            <p:cNvSpPr/>
            <p:nvPr/>
          </p:nvSpPr>
          <p:spPr>
            <a:xfrm>
              <a:off x="4431455" y="7020554"/>
              <a:ext cx="785768" cy="255272"/>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latin typeface="HGPｺﾞｼｯｸM" panose="020B0600000000000000" pitchFamily="50" charset="-128"/>
                  <a:ea typeface="HGPｺﾞｼｯｸM" panose="020B0600000000000000" pitchFamily="50" charset="-128"/>
                </a:rPr>
                <a:t>応募</a:t>
              </a:r>
              <a:endParaRPr kumimoji="1" lang="ja-JP" altLang="en-US" sz="1000" dirty="0">
                <a:latin typeface="HGPｺﾞｼｯｸM" panose="020B0600000000000000" pitchFamily="50" charset="-128"/>
                <a:ea typeface="HGPｺﾞｼｯｸM" panose="020B0600000000000000" pitchFamily="50" charset="-128"/>
              </a:endParaRPr>
            </a:p>
          </p:txBody>
        </p:sp>
        <p:cxnSp>
          <p:nvCxnSpPr>
            <p:cNvPr id="159" name="直線矢印コネクタ 158"/>
            <p:cNvCxnSpPr/>
            <p:nvPr/>
          </p:nvCxnSpPr>
          <p:spPr>
            <a:xfrm>
              <a:off x="5217223" y="7104648"/>
              <a:ext cx="266292" cy="0"/>
            </a:xfrm>
            <a:prstGeom prst="straightConnector1">
              <a:avLst/>
            </a:prstGeom>
            <a:ln>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61" name="直線矢印コネクタ 160"/>
            <p:cNvCxnSpPr/>
            <p:nvPr/>
          </p:nvCxnSpPr>
          <p:spPr>
            <a:xfrm>
              <a:off x="5210576" y="7199897"/>
              <a:ext cx="266292" cy="0"/>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89" name="正方形/長方形 188"/>
            <p:cNvSpPr/>
            <p:nvPr/>
          </p:nvSpPr>
          <p:spPr>
            <a:xfrm>
              <a:off x="5499444" y="7359288"/>
              <a:ext cx="571851" cy="15208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700" dirty="0" smtClean="0">
                  <a:latin typeface="HGPｺﾞｼｯｸM" panose="020B0600000000000000" pitchFamily="50" charset="-128"/>
                  <a:ea typeface="HGPｺﾞｼｯｸM" panose="020B0600000000000000" pitchFamily="50" charset="-128"/>
                </a:rPr>
                <a:t>住宅部局</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190" name="正方形/長方形 189"/>
            <p:cNvSpPr/>
            <p:nvPr/>
          </p:nvSpPr>
          <p:spPr>
            <a:xfrm>
              <a:off x="5512311" y="8809231"/>
              <a:ext cx="571851" cy="15208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700" dirty="0" smtClean="0">
                  <a:latin typeface="HGPｺﾞｼｯｸM" panose="020B0600000000000000" pitchFamily="50" charset="-128"/>
                  <a:ea typeface="HGPｺﾞｼｯｸM" panose="020B0600000000000000" pitchFamily="50" charset="-128"/>
                </a:rPr>
                <a:t>住宅部局</a:t>
              </a:r>
              <a:endParaRPr kumimoji="1" lang="ja-JP" altLang="en-US" sz="700" dirty="0">
                <a:latin typeface="HGPｺﾞｼｯｸM" panose="020B0600000000000000" pitchFamily="50" charset="-128"/>
                <a:ea typeface="HGPｺﾞｼｯｸM" panose="020B0600000000000000" pitchFamily="50" charset="-128"/>
              </a:endParaRPr>
            </a:p>
          </p:txBody>
        </p:sp>
        <p:cxnSp>
          <p:nvCxnSpPr>
            <p:cNvPr id="194" name="カギ線コネクタ 193"/>
            <p:cNvCxnSpPr>
              <a:stCxn id="54" idx="2"/>
              <a:endCxn id="49" idx="3"/>
            </p:cNvCxnSpPr>
            <p:nvPr/>
          </p:nvCxnSpPr>
          <p:spPr>
            <a:xfrm rot="5400000">
              <a:off x="5532387" y="8867073"/>
              <a:ext cx="256928" cy="887255"/>
            </a:xfrm>
            <a:prstGeom prst="bentConnector2">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197" name="正方形/長方形 196"/>
          <p:cNvSpPr/>
          <p:nvPr/>
        </p:nvSpPr>
        <p:spPr>
          <a:xfrm>
            <a:off x="5684053" y="6650377"/>
            <a:ext cx="804322" cy="209081"/>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smtClean="0">
                <a:latin typeface="HGPｺﾞｼｯｸM" panose="020B0600000000000000" pitchFamily="50" charset="-128"/>
                <a:ea typeface="HGPｺﾞｼｯｸM" panose="020B0600000000000000" pitchFamily="50" charset="-128"/>
              </a:rPr>
              <a:t>［大阪府］</a:t>
            </a:r>
            <a:endParaRPr kumimoji="1" lang="ja-JP" altLang="en-US" sz="105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4253620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図 58"/>
          <p:cNvPicPr>
            <a:picLocks noChangeAspect="1"/>
          </p:cNvPicPr>
          <p:nvPr/>
        </p:nvPicPr>
        <p:blipFill>
          <a:blip r:embed="rId2"/>
          <a:stretch>
            <a:fillRect/>
          </a:stretch>
        </p:blipFill>
        <p:spPr>
          <a:xfrm>
            <a:off x="423910" y="4875946"/>
            <a:ext cx="2823863" cy="1865572"/>
          </a:xfrm>
          <a:prstGeom prst="rect">
            <a:avLst/>
          </a:prstGeom>
          <a:ln>
            <a:noFill/>
          </a:ln>
        </p:spPr>
      </p:pic>
      <p:grpSp>
        <p:nvGrpSpPr>
          <p:cNvPr id="6" name="グループ化 5"/>
          <p:cNvGrpSpPr/>
          <p:nvPr/>
        </p:nvGrpSpPr>
        <p:grpSpPr>
          <a:xfrm>
            <a:off x="3360848" y="4983751"/>
            <a:ext cx="3395560" cy="4007048"/>
            <a:chOff x="3379896" y="5313040"/>
            <a:chExt cx="3478103" cy="4104456"/>
          </a:xfrm>
        </p:grpSpPr>
        <p:pic>
          <p:nvPicPr>
            <p:cNvPr id="31" name="図 30"/>
            <p:cNvPicPr>
              <a:picLocks noChangeAspect="1"/>
            </p:cNvPicPr>
            <p:nvPr/>
          </p:nvPicPr>
          <p:blipFill rotWithShape="1">
            <a:blip r:embed="rId3"/>
            <a:srcRect l="8884" t="5955" r="-524" b="4492"/>
            <a:stretch/>
          </p:blipFill>
          <p:spPr>
            <a:xfrm>
              <a:off x="3379896" y="5313040"/>
              <a:ext cx="3478103" cy="4104456"/>
            </a:xfrm>
            <a:prstGeom prst="rect">
              <a:avLst/>
            </a:prstGeom>
          </p:spPr>
        </p:pic>
        <p:grpSp>
          <p:nvGrpSpPr>
            <p:cNvPr id="5" name="グループ化 4"/>
            <p:cNvGrpSpPr/>
            <p:nvPr/>
          </p:nvGrpSpPr>
          <p:grpSpPr>
            <a:xfrm>
              <a:off x="3507740" y="5511800"/>
              <a:ext cx="2994745" cy="3808288"/>
              <a:chOff x="3507740" y="5511800"/>
              <a:chExt cx="2994745" cy="3808288"/>
            </a:xfrm>
          </p:grpSpPr>
          <p:sp>
            <p:nvSpPr>
              <p:cNvPr id="10" name="正方形/長方形 9"/>
              <p:cNvSpPr/>
              <p:nvPr/>
            </p:nvSpPr>
            <p:spPr>
              <a:xfrm>
                <a:off x="3779004" y="5511800"/>
                <a:ext cx="1079996" cy="1873324"/>
              </a:xfrm>
              <a:custGeom>
                <a:avLst/>
                <a:gdLst>
                  <a:gd name="connsiteX0" fmla="*/ 0 w 864096"/>
                  <a:gd name="connsiteY0" fmla="*/ 0 h 1836204"/>
                  <a:gd name="connsiteX1" fmla="*/ 864096 w 864096"/>
                  <a:gd name="connsiteY1" fmla="*/ 0 h 1836204"/>
                  <a:gd name="connsiteX2" fmla="*/ 864096 w 864096"/>
                  <a:gd name="connsiteY2" fmla="*/ 1836204 h 1836204"/>
                  <a:gd name="connsiteX3" fmla="*/ 0 w 864096"/>
                  <a:gd name="connsiteY3" fmla="*/ 1836204 h 1836204"/>
                  <a:gd name="connsiteX4" fmla="*/ 0 w 864096"/>
                  <a:gd name="connsiteY4" fmla="*/ 0 h 1836204"/>
                  <a:gd name="connsiteX0" fmla="*/ 165100 w 1029196"/>
                  <a:gd name="connsiteY0" fmla="*/ 0 h 1842554"/>
                  <a:gd name="connsiteX1" fmla="*/ 1029196 w 1029196"/>
                  <a:gd name="connsiteY1" fmla="*/ 0 h 1842554"/>
                  <a:gd name="connsiteX2" fmla="*/ 1029196 w 1029196"/>
                  <a:gd name="connsiteY2" fmla="*/ 1836204 h 1842554"/>
                  <a:gd name="connsiteX3" fmla="*/ 0 w 1029196"/>
                  <a:gd name="connsiteY3" fmla="*/ 1842554 h 1842554"/>
                  <a:gd name="connsiteX4" fmla="*/ 165100 w 1029196"/>
                  <a:gd name="connsiteY4" fmla="*/ 0 h 1842554"/>
                  <a:gd name="connsiteX0" fmla="*/ 165100 w 1079996"/>
                  <a:gd name="connsiteY0" fmla="*/ 0 h 1842554"/>
                  <a:gd name="connsiteX1" fmla="*/ 1029196 w 1079996"/>
                  <a:gd name="connsiteY1" fmla="*/ 0 h 1842554"/>
                  <a:gd name="connsiteX2" fmla="*/ 1079996 w 1079996"/>
                  <a:gd name="connsiteY2" fmla="*/ 1836204 h 1842554"/>
                  <a:gd name="connsiteX3" fmla="*/ 0 w 1079996"/>
                  <a:gd name="connsiteY3" fmla="*/ 1842554 h 1842554"/>
                  <a:gd name="connsiteX4" fmla="*/ 165100 w 1079996"/>
                  <a:gd name="connsiteY4" fmla="*/ 0 h 1842554"/>
                  <a:gd name="connsiteX0" fmla="*/ 165100 w 1079996"/>
                  <a:gd name="connsiteY0" fmla="*/ 0 h 1842554"/>
                  <a:gd name="connsiteX1" fmla="*/ 997446 w 1079996"/>
                  <a:gd name="connsiteY1" fmla="*/ 228600 h 1842554"/>
                  <a:gd name="connsiteX2" fmla="*/ 1079996 w 1079996"/>
                  <a:gd name="connsiteY2" fmla="*/ 1836204 h 1842554"/>
                  <a:gd name="connsiteX3" fmla="*/ 0 w 1079996"/>
                  <a:gd name="connsiteY3" fmla="*/ 1842554 h 1842554"/>
                  <a:gd name="connsiteX4" fmla="*/ 165100 w 1079996"/>
                  <a:gd name="connsiteY4" fmla="*/ 0 h 1842554"/>
                  <a:gd name="connsiteX0" fmla="*/ 165100 w 1079996"/>
                  <a:gd name="connsiteY0" fmla="*/ 0 h 1842554"/>
                  <a:gd name="connsiteX1" fmla="*/ 997446 w 1079996"/>
                  <a:gd name="connsiteY1" fmla="*/ 228600 h 1842554"/>
                  <a:gd name="connsiteX2" fmla="*/ 1017786 w 1079996"/>
                  <a:gd name="connsiteY2" fmla="*/ 909030 h 1842554"/>
                  <a:gd name="connsiteX3" fmla="*/ 1079996 w 1079996"/>
                  <a:gd name="connsiteY3" fmla="*/ 1836204 h 1842554"/>
                  <a:gd name="connsiteX4" fmla="*/ 0 w 1079996"/>
                  <a:gd name="connsiteY4" fmla="*/ 1842554 h 1842554"/>
                  <a:gd name="connsiteX5" fmla="*/ 165100 w 1079996"/>
                  <a:gd name="connsiteY5" fmla="*/ 0 h 1842554"/>
                  <a:gd name="connsiteX0" fmla="*/ 165100 w 1079996"/>
                  <a:gd name="connsiteY0" fmla="*/ 0 h 1842554"/>
                  <a:gd name="connsiteX1" fmla="*/ 997446 w 1079996"/>
                  <a:gd name="connsiteY1" fmla="*/ 228600 h 1842554"/>
                  <a:gd name="connsiteX2" fmla="*/ 820936 w 1079996"/>
                  <a:gd name="connsiteY2" fmla="*/ 953480 h 1842554"/>
                  <a:gd name="connsiteX3" fmla="*/ 1079996 w 1079996"/>
                  <a:gd name="connsiteY3" fmla="*/ 1836204 h 1842554"/>
                  <a:gd name="connsiteX4" fmla="*/ 0 w 1079996"/>
                  <a:gd name="connsiteY4" fmla="*/ 1842554 h 1842554"/>
                  <a:gd name="connsiteX5" fmla="*/ 165100 w 1079996"/>
                  <a:gd name="connsiteY5" fmla="*/ 0 h 1842554"/>
                  <a:gd name="connsiteX0" fmla="*/ 165100 w 1079996"/>
                  <a:gd name="connsiteY0" fmla="*/ 0 h 1842554"/>
                  <a:gd name="connsiteX1" fmla="*/ 997446 w 1079996"/>
                  <a:gd name="connsiteY1" fmla="*/ 228600 h 1842554"/>
                  <a:gd name="connsiteX2" fmla="*/ 820936 w 1079996"/>
                  <a:gd name="connsiteY2" fmla="*/ 953480 h 1842554"/>
                  <a:gd name="connsiteX3" fmla="*/ 928886 w 1079996"/>
                  <a:gd name="connsiteY3" fmla="*/ 1309080 h 1842554"/>
                  <a:gd name="connsiteX4" fmla="*/ 1079996 w 1079996"/>
                  <a:gd name="connsiteY4" fmla="*/ 1836204 h 1842554"/>
                  <a:gd name="connsiteX5" fmla="*/ 0 w 1079996"/>
                  <a:gd name="connsiteY5" fmla="*/ 1842554 h 1842554"/>
                  <a:gd name="connsiteX6" fmla="*/ 165100 w 1079996"/>
                  <a:gd name="connsiteY6" fmla="*/ 0 h 1842554"/>
                  <a:gd name="connsiteX0" fmla="*/ 165100 w 1100336"/>
                  <a:gd name="connsiteY0" fmla="*/ 0 h 1842554"/>
                  <a:gd name="connsiteX1" fmla="*/ 997446 w 1100336"/>
                  <a:gd name="connsiteY1" fmla="*/ 228600 h 1842554"/>
                  <a:gd name="connsiteX2" fmla="*/ 820936 w 1100336"/>
                  <a:gd name="connsiteY2" fmla="*/ 953480 h 1842554"/>
                  <a:gd name="connsiteX3" fmla="*/ 1100336 w 1100336"/>
                  <a:gd name="connsiteY3" fmla="*/ 985230 h 1842554"/>
                  <a:gd name="connsiteX4" fmla="*/ 1079996 w 1100336"/>
                  <a:gd name="connsiteY4" fmla="*/ 1836204 h 1842554"/>
                  <a:gd name="connsiteX5" fmla="*/ 0 w 1100336"/>
                  <a:gd name="connsiteY5" fmla="*/ 1842554 h 1842554"/>
                  <a:gd name="connsiteX6" fmla="*/ 165100 w 1100336"/>
                  <a:gd name="connsiteY6" fmla="*/ 0 h 1842554"/>
                  <a:gd name="connsiteX0" fmla="*/ 165100 w 1100336"/>
                  <a:gd name="connsiteY0" fmla="*/ 0 h 1842554"/>
                  <a:gd name="connsiteX1" fmla="*/ 884436 w 1100336"/>
                  <a:gd name="connsiteY1" fmla="*/ 197830 h 1842554"/>
                  <a:gd name="connsiteX2" fmla="*/ 997446 w 1100336"/>
                  <a:gd name="connsiteY2" fmla="*/ 228600 h 1842554"/>
                  <a:gd name="connsiteX3" fmla="*/ 820936 w 1100336"/>
                  <a:gd name="connsiteY3" fmla="*/ 953480 h 1842554"/>
                  <a:gd name="connsiteX4" fmla="*/ 1100336 w 1100336"/>
                  <a:gd name="connsiteY4" fmla="*/ 985230 h 1842554"/>
                  <a:gd name="connsiteX5" fmla="*/ 1079996 w 1100336"/>
                  <a:gd name="connsiteY5" fmla="*/ 1836204 h 1842554"/>
                  <a:gd name="connsiteX6" fmla="*/ 0 w 1100336"/>
                  <a:gd name="connsiteY6" fmla="*/ 1842554 h 1842554"/>
                  <a:gd name="connsiteX7" fmla="*/ 165100 w 1100336"/>
                  <a:gd name="connsiteY7" fmla="*/ 0 h 1842554"/>
                  <a:gd name="connsiteX0" fmla="*/ 165100 w 1100336"/>
                  <a:gd name="connsiteY0" fmla="*/ 0 h 1842554"/>
                  <a:gd name="connsiteX1" fmla="*/ 928886 w 1100336"/>
                  <a:gd name="connsiteY1" fmla="*/ 153380 h 1842554"/>
                  <a:gd name="connsiteX2" fmla="*/ 997446 w 1100336"/>
                  <a:gd name="connsiteY2" fmla="*/ 228600 h 1842554"/>
                  <a:gd name="connsiteX3" fmla="*/ 820936 w 1100336"/>
                  <a:gd name="connsiteY3" fmla="*/ 953480 h 1842554"/>
                  <a:gd name="connsiteX4" fmla="*/ 1100336 w 1100336"/>
                  <a:gd name="connsiteY4" fmla="*/ 985230 h 1842554"/>
                  <a:gd name="connsiteX5" fmla="*/ 1079996 w 1100336"/>
                  <a:gd name="connsiteY5" fmla="*/ 1836204 h 1842554"/>
                  <a:gd name="connsiteX6" fmla="*/ 0 w 1100336"/>
                  <a:gd name="connsiteY6" fmla="*/ 1842554 h 1842554"/>
                  <a:gd name="connsiteX7" fmla="*/ 165100 w 1100336"/>
                  <a:gd name="connsiteY7" fmla="*/ 0 h 1842554"/>
                  <a:gd name="connsiteX0" fmla="*/ 165100 w 1100336"/>
                  <a:gd name="connsiteY0" fmla="*/ 0 h 1842554"/>
                  <a:gd name="connsiteX1" fmla="*/ 281186 w 1100336"/>
                  <a:gd name="connsiteY1" fmla="*/ 7330 h 1842554"/>
                  <a:gd name="connsiteX2" fmla="*/ 928886 w 1100336"/>
                  <a:gd name="connsiteY2" fmla="*/ 153380 h 1842554"/>
                  <a:gd name="connsiteX3" fmla="*/ 997446 w 1100336"/>
                  <a:gd name="connsiteY3" fmla="*/ 228600 h 1842554"/>
                  <a:gd name="connsiteX4" fmla="*/ 820936 w 1100336"/>
                  <a:gd name="connsiteY4" fmla="*/ 953480 h 1842554"/>
                  <a:gd name="connsiteX5" fmla="*/ 1100336 w 1100336"/>
                  <a:gd name="connsiteY5" fmla="*/ 985230 h 1842554"/>
                  <a:gd name="connsiteX6" fmla="*/ 1079996 w 1100336"/>
                  <a:gd name="connsiteY6" fmla="*/ 1836204 h 1842554"/>
                  <a:gd name="connsiteX7" fmla="*/ 0 w 1100336"/>
                  <a:gd name="connsiteY7" fmla="*/ 1842554 h 1842554"/>
                  <a:gd name="connsiteX8" fmla="*/ 165100 w 1100336"/>
                  <a:gd name="connsiteY8" fmla="*/ 0 h 1842554"/>
                  <a:gd name="connsiteX0" fmla="*/ 165100 w 1100336"/>
                  <a:gd name="connsiteY0" fmla="*/ 30770 h 1873324"/>
                  <a:gd name="connsiteX1" fmla="*/ 376436 w 1100336"/>
                  <a:gd name="connsiteY1" fmla="*/ 0 h 1873324"/>
                  <a:gd name="connsiteX2" fmla="*/ 928886 w 1100336"/>
                  <a:gd name="connsiteY2" fmla="*/ 184150 h 1873324"/>
                  <a:gd name="connsiteX3" fmla="*/ 997446 w 1100336"/>
                  <a:gd name="connsiteY3" fmla="*/ 259370 h 1873324"/>
                  <a:gd name="connsiteX4" fmla="*/ 820936 w 1100336"/>
                  <a:gd name="connsiteY4" fmla="*/ 984250 h 1873324"/>
                  <a:gd name="connsiteX5" fmla="*/ 1100336 w 1100336"/>
                  <a:gd name="connsiteY5" fmla="*/ 1016000 h 1873324"/>
                  <a:gd name="connsiteX6" fmla="*/ 1079996 w 1100336"/>
                  <a:gd name="connsiteY6" fmla="*/ 1866974 h 1873324"/>
                  <a:gd name="connsiteX7" fmla="*/ 0 w 1100336"/>
                  <a:gd name="connsiteY7" fmla="*/ 1873324 h 1873324"/>
                  <a:gd name="connsiteX8" fmla="*/ 165100 w 1100336"/>
                  <a:gd name="connsiteY8" fmla="*/ 30770 h 1873324"/>
                  <a:gd name="connsiteX0" fmla="*/ 241300 w 1100336"/>
                  <a:gd name="connsiteY0" fmla="*/ 56170 h 1873324"/>
                  <a:gd name="connsiteX1" fmla="*/ 376436 w 1100336"/>
                  <a:gd name="connsiteY1" fmla="*/ 0 h 1873324"/>
                  <a:gd name="connsiteX2" fmla="*/ 928886 w 1100336"/>
                  <a:gd name="connsiteY2" fmla="*/ 184150 h 1873324"/>
                  <a:gd name="connsiteX3" fmla="*/ 997446 w 1100336"/>
                  <a:gd name="connsiteY3" fmla="*/ 259370 h 1873324"/>
                  <a:gd name="connsiteX4" fmla="*/ 820936 w 1100336"/>
                  <a:gd name="connsiteY4" fmla="*/ 984250 h 1873324"/>
                  <a:gd name="connsiteX5" fmla="*/ 1100336 w 1100336"/>
                  <a:gd name="connsiteY5" fmla="*/ 1016000 h 1873324"/>
                  <a:gd name="connsiteX6" fmla="*/ 1079996 w 1100336"/>
                  <a:gd name="connsiteY6" fmla="*/ 1866974 h 1873324"/>
                  <a:gd name="connsiteX7" fmla="*/ 0 w 1100336"/>
                  <a:gd name="connsiteY7" fmla="*/ 1873324 h 1873324"/>
                  <a:gd name="connsiteX8" fmla="*/ 241300 w 1100336"/>
                  <a:gd name="connsiteY8" fmla="*/ 56170 h 1873324"/>
                  <a:gd name="connsiteX0" fmla="*/ 241300 w 1100336"/>
                  <a:gd name="connsiteY0" fmla="*/ 56170 h 1873324"/>
                  <a:gd name="connsiteX1" fmla="*/ 376436 w 1100336"/>
                  <a:gd name="connsiteY1" fmla="*/ 0 h 1873324"/>
                  <a:gd name="connsiteX2" fmla="*/ 928886 w 1100336"/>
                  <a:gd name="connsiteY2" fmla="*/ 184150 h 1873324"/>
                  <a:gd name="connsiteX3" fmla="*/ 997446 w 1100336"/>
                  <a:gd name="connsiteY3" fmla="*/ 259370 h 1873324"/>
                  <a:gd name="connsiteX4" fmla="*/ 824111 w 1100336"/>
                  <a:gd name="connsiteY4" fmla="*/ 958850 h 1873324"/>
                  <a:gd name="connsiteX5" fmla="*/ 1100336 w 1100336"/>
                  <a:gd name="connsiteY5" fmla="*/ 1016000 h 1873324"/>
                  <a:gd name="connsiteX6" fmla="*/ 1079996 w 1100336"/>
                  <a:gd name="connsiteY6" fmla="*/ 1866974 h 1873324"/>
                  <a:gd name="connsiteX7" fmla="*/ 0 w 1100336"/>
                  <a:gd name="connsiteY7" fmla="*/ 1873324 h 1873324"/>
                  <a:gd name="connsiteX8" fmla="*/ 241300 w 1100336"/>
                  <a:gd name="connsiteY8" fmla="*/ 56170 h 1873324"/>
                  <a:gd name="connsiteX0" fmla="*/ 241300 w 1079996"/>
                  <a:gd name="connsiteY0" fmla="*/ 56170 h 1873324"/>
                  <a:gd name="connsiteX1" fmla="*/ 376436 w 1079996"/>
                  <a:gd name="connsiteY1" fmla="*/ 0 h 1873324"/>
                  <a:gd name="connsiteX2" fmla="*/ 928886 w 1079996"/>
                  <a:gd name="connsiteY2" fmla="*/ 184150 h 1873324"/>
                  <a:gd name="connsiteX3" fmla="*/ 997446 w 1079996"/>
                  <a:gd name="connsiteY3" fmla="*/ 259370 h 1873324"/>
                  <a:gd name="connsiteX4" fmla="*/ 824111 w 1079996"/>
                  <a:gd name="connsiteY4" fmla="*/ 958850 h 1873324"/>
                  <a:gd name="connsiteX5" fmla="*/ 1078111 w 1079996"/>
                  <a:gd name="connsiteY5" fmla="*/ 1019175 h 1873324"/>
                  <a:gd name="connsiteX6" fmla="*/ 1079996 w 1079996"/>
                  <a:gd name="connsiteY6" fmla="*/ 1866974 h 1873324"/>
                  <a:gd name="connsiteX7" fmla="*/ 0 w 1079996"/>
                  <a:gd name="connsiteY7" fmla="*/ 1873324 h 1873324"/>
                  <a:gd name="connsiteX8" fmla="*/ 241300 w 1079996"/>
                  <a:gd name="connsiteY8" fmla="*/ 56170 h 18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996" h="1873324">
                    <a:moveTo>
                      <a:pt x="241300" y="56170"/>
                    </a:moveTo>
                    <a:lnTo>
                      <a:pt x="376436" y="0"/>
                    </a:lnTo>
                    <a:lnTo>
                      <a:pt x="928886" y="184150"/>
                    </a:lnTo>
                    <a:lnTo>
                      <a:pt x="997446" y="259370"/>
                    </a:lnTo>
                    <a:lnTo>
                      <a:pt x="824111" y="958850"/>
                    </a:lnTo>
                    <a:lnTo>
                      <a:pt x="1078111" y="1019175"/>
                    </a:lnTo>
                    <a:cubicBezTo>
                      <a:pt x="1078739" y="1301775"/>
                      <a:pt x="1079368" y="1584374"/>
                      <a:pt x="1079996" y="1866974"/>
                    </a:cubicBezTo>
                    <a:lnTo>
                      <a:pt x="0" y="1873324"/>
                    </a:lnTo>
                    <a:lnTo>
                      <a:pt x="241300" y="56170"/>
                    </a:lnTo>
                    <a:close/>
                  </a:path>
                </a:pathLst>
              </a:cu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07740" y="6537176"/>
                <a:ext cx="2994745" cy="2782912"/>
              </a:xfrm>
              <a:custGeom>
                <a:avLst/>
                <a:gdLst>
                  <a:gd name="connsiteX0" fmla="*/ 0 w 1584176"/>
                  <a:gd name="connsiteY0" fmla="*/ 0 h 2808312"/>
                  <a:gd name="connsiteX1" fmla="*/ 1584176 w 1584176"/>
                  <a:gd name="connsiteY1" fmla="*/ 0 h 2808312"/>
                  <a:gd name="connsiteX2" fmla="*/ 1584176 w 1584176"/>
                  <a:gd name="connsiteY2" fmla="*/ 2808312 h 2808312"/>
                  <a:gd name="connsiteX3" fmla="*/ 0 w 1584176"/>
                  <a:gd name="connsiteY3" fmla="*/ 2808312 h 2808312"/>
                  <a:gd name="connsiteX4" fmla="*/ 0 w 1584176"/>
                  <a:gd name="connsiteY4" fmla="*/ 0 h 2808312"/>
                  <a:gd name="connsiteX0" fmla="*/ 4043 w 1588219"/>
                  <a:gd name="connsiteY0" fmla="*/ 0 h 2808312"/>
                  <a:gd name="connsiteX1" fmla="*/ 1588219 w 1588219"/>
                  <a:gd name="connsiteY1" fmla="*/ 0 h 2808312"/>
                  <a:gd name="connsiteX2" fmla="*/ 1588219 w 1588219"/>
                  <a:gd name="connsiteY2" fmla="*/ 2808312 h 2808312"/>
                  <a:gd name="connsiteX3" fmla="*/ 4043 w 1588219"/>
                  <a:gd name="connsiteY3" fmla="*/ 2808312 h 2808312"/>
                  <a:gd name="connsiteX4" fmla="*/ 0 w 1588219"/>
                  <a:gd name="connsiteY4" fmla="*/ 1371749 h 2808312"/>
                  <a:gd name="connsiteX5" fmla="*/ 4043 w 1588219"/>
                  <a:gd name="connsiteY5" fmla="*/ 0 h 2808312"/>
                  <a:gd name="connsiteX0" fmla="*/ 1194668 w 2778844"/>
                  <a:gd name="connsiteY0" fmla="*/ 0 h 2808312"/>
                  <a:gd name="connsiteX1" fmla="*/ 2778844 w 2778844"/>
                  <a:gd name="connsiteY1" fmla="*/ 0 h 2808312"/>
                  <a:gd name="connsiteX2" fmla="*/ 2778844 w 2778844"/>
                  <a:gd name="connsiteY2" fmla="*/ 2808312 h 2808312"/>
                  <a:gd name="connsiteX3" fmla="*/ 1194668 w 2778844"/>
                  <a:gd name="connsiteY3" fmla="*/ 2808312 h 2808312"/>
                  <a:gd name="connsiteX4" fmla="*/ 0 w 2778844"/>
                  <a:gd name="connsiteY4" fmla="*/ 1384449 h 2808312"/>
                  <a:gd name="connsiteX5" fmla="*/ 1194668 w 2778844"/>
                  <a:gd name="connsiteY5" fmla="*/ 0 h 2808312"/>
                  <a:gd name="connsiteX0" fmla="*/ 1194668 w 2778844"/>
                  <a:gd name="connsiteY0" fmla="*/ 0 h 2808312"/>
                  <a:gd name="connsiteX1" fmla="*/ 2778844 w 2778844"/>
                  <a:gd name="connsiteY1" fmla="*/ 0 h 2808312"/>
                  <a:gd name="connsiteX2" fmla="*/ 2778844 w 2778844"/>
                  <a:gd name="connsiteY2" fmla="*/ 2808312 h 2808312"/>
                  <a:gd name="connsiteX3" fmla="*/ 1194668 w 2778844"/>
                  <a:gd name="connsiteY3" fmla="*/ 2808312 h 2808312"/>
                  <a:gd name="connsiteX4" fmla="*/ 0 w 2778844"/>
                  <a:gd name="connsiteY4" fmla="*/ 1384449 h 2808312"/>
                  <a:gd name="connsiteX5" fmla="*/ 1194668 w 2778844"/>
                  <a:gd name="connsiteY5" fmla="*/ 0 h 2808312"/>
                  <a:gd name="connsiteX0" fmla="*/ 1194668 w 2778844"/>
                  <a:gd name="connsiteY0" fmla="*/ 0 h 2808312"/>
                  <a:gd name="connsiteX1" fmla="*/ 2778844 w 2778844"/>
                  <a:gd name="connsiteY1" fmla="*/ 0 h 2808312"/>
                  <a:gd name="connsiteX2" fmla="*/ 2778844 w 2778844"/>
                  <a:gd name="connsiteY2" fmla="*/ 2808312 h 2808312"/>
                  <a:gd name="connsiteX3" fmla="*/ 1194668 w 2778844"/>
                  <a:gd name="connsiteY3" fmla="*/ 2808312 h 2808312"/>
                  <a:gd name="connsiteX4" fmla="*/ 0 w 2778844"/>
                  <a:gd name="connsiteY4" fmla="*/ 1384449 h 2808312"/>
                  <a:gd name="connsiteX5" fmla="*/ 1194668 w 2778844"/>
                  <a:gd name="connsiteY5" fmla="*/ 0 h 2808312"/>
                  <a:gd name="connsiteX0" fmla="*/ 1198240 w 2782416"/>
                  <a:gd name="connsiteY0" fmla="*/ 0 h 2808312"/>
                  <a:gd name="connsiteX1" fmla="*/ 2782416 w 2782416"/>
                  <a:gd name="connsiteY1" fmla="*/ 0 h 2808312"/>
                  <a:gd name="connsiteX2" fmla="*/ 2782416 w 2782416"/>
                  <a:gd name="connsiteY2" fmla="*/ 2808312 h 2808312"/>
                  <a:gd name="connsiteX3" fmla="*/ 1198240 w 2782416"/>
                  <a:gd name="connsiteY3" fmla="*/ 2808312 h 2808312"/>
                  <a:gd name="connsiteX4" fmla="*/ 3572 w 2782416"/>
                  <a:gd name="connsiteY4" fmla="*/ 1384449 h 2808312"/>
                  <a:gd name="connsiteX5" fmla="*/ 841773 w 2782416"/>
                  <a:gd name="connsiteY5" fmla="*/ 587524 h 2808312"/>
                  <a:gd name="connsiteX6" fmla="*/ 1198240 w 2782416"/>
                  <a:gd name="connsiteY6" fmla="*/ 0 h 2808312"/>
                  <a:gd name="connsiteX0" fmla="*/ 1198240 w 2782416"/>
                  <a:gd name="connsiteY0" fmla="*/ 0 h 2808312"/>
                  <a:gd name="connsiteX1" fmla="*/ 2782416 w 2782416"/>
                  <a:gd name="connsiteY1" fmla="*/ 0 h 2808312"/>
                  <a:gd name="connsiteX2" fmla="*/ 2782416 w 2782416"/>
                  <a:gd name="connsiteY2" fmla="*/ 2808312 h 2808312"/>
                  <a:gd name="connsiteX3" fmla="*/ 1198240 w 2782416"/>
                  <a:gd name="connsiteY3" fmla="*/ 2808312 h 2808312"/>
                  <a:gd name="connsiteX4" fmla="*/ 3572 w 2782416"/>
                  <a:gd name="connsiteY4" fmla="*/ 1384449 h 2808312"/>
                  <a:gd name="connsiteX5" fmla="*/ 841773 w 2782416"/>
                  <a:gd name="connsiteY5" fmla="*/ 587524 h 2808312"/>
                  <a:gd name="connsiteX6" fmla="*/ 1198240 w 2782416"/>
                  <a:gd name="connsiteY6" fmla="*/ 0 h 2808312"/>
                  <a:gd name="connsiteX0" fmla="*/ 1198240 w 2782416"/>
                  <a:gd name="connsiteY0" fmla="*/ 0 h 2808312"/>
                  <a:gd name="connsiteX1" fmla="*/ 2782416 w 2782416"/>
                  <a:gd name="connsiteY1" fmla="*/ 0 h 2808312"/>
                  <a:gd name="connsiteX2" fmla="*/ 2782416 w 2782416"/>
                  <a:gd name="connsiteY2" fmla="*/ 2808312 h 2808312"/>
                  <a:gd name="connsiteX3" fmla="*/ 1198240 w 2782416"/>
                  <a:gd name="connsiteY3" fmla="*/ 2808312 h 2808312"/>
                  <a:gd name="connsiteX4" fmla="*/ 3572 w 2782416"/>
                  <a:gd name="connsiteY4" fmla="*/ 1384449 h 2808312"/>
                  <a:gd name="connsiteX5" fmla="*/ 841773 w 2782416"/>
                  <a:gd name="connsiteY5" fmla="*/ 587524 h 2808312"/>
                  <a:gd name="connsiteX6" fmla="*/ 1198240 w 2782416"/>
                  <a:gd name="connsiteY6" fmla="*/ 0 h 2808312"/>
                  <a:gd name="connsiteX0" fmla="*/ 1198240 w 2782416"/>
                  <a:gd name="connsiteY0" fmla="*/ 0 h 2808312"/>
                  <a:gd name="connsiteX1" fmla="*/ 2782416 w 2782416"/>
                  <a:gd name="connsiteY1" fmla="*/ 0 h 2808312"/>
                  <a:gd name="connsiteX2" fmla="*/ 2782416 w 2782416"/>
                  <a:gd name="connsiteY2" fmla="*/ 2808312 h 2808312"/>
                  <a:gd name="connsiteX3" fmla="*/ 1198240 w 2782416"/>
                  <a:gd name="connsiteY3" fmla="*/ 2808312 h 2808312"/>
                  <a:gd name="connsiteX4" fmla="*/ 3572 w 2782416"/>
                  <a:gd name="connsiteY4" fmla="*/ 1384449 h 2808312"/>
                  <a:gd name="connsiteX5" fmla="*/ 841773 w 2782416"/>
                  <a:gd name="connsiteY5" fmla="*/ 587524 h 2808312"/>
                  <a:gd name="connsiteX6" fmla="*/ 1198240 w 2782416"/>
                  <a:gd name="connsiteY6" fmla="*/ 0 h 2808312"/>
                  <a:gd name="connsiteX0" fmla="*/ 1196577 w 2780753"/>
                  <a:gd name="connsiteY0" fmla="*/ 0 h 2808312"/>
                  <a:gd name="connsiteX1" fmla="*/ 2780753 w 2780753"/>
                  <a:gd name="connsiteY1" fmla="*/ 0 h 2808312"/>
                  <a:gd name="connsiteX2" fmla="*/ 2780753 w 2780753"/>
                  <a:gd name="connsiteY2" fmla="*/ 2808312 h 2808312"/>
                  <a:gd name="connsiteX3" fmla="*/ 1196577 w 2780753"/>
                  <a:gd name="connsiteY3" fmla="*/ 2808312 h 2808312"/>
                  <a:gd name="connsiteX4" fmla="*/ 1909 w 2780753"/>
                  <a:gd name="connsiteY4" fmla="*/ 1384449 h 2808312"/>
                  <a:gd name="connsiteX5" fmla="*/ 1487810 w 2780753"/>
                  <a:gd name="connsiteY5" fmla="*/ 1146324 h 2808312"/>
                  <a:gd name="connsiteX6" fmla="*/ 1196577 w 2780753"/>
                  <a:gd name="connsiteY6" fmla="*/ 0 h 2808312"/>
                  <a:gd name="connsiteX0" fmla="*/ 1196330 w 2780506"/>
                  <a:gd name="connsiteY0" fmla="*/ 0 h 2808312"/>
                  <a:gd name="connsiteX1" fmla="*/ 2780506 w 2780506"/>
                  <a:gd name="connsiteY1" fmla="*/ 0 h 2808312"/>
                  <a:gd name="connsiteX2" fmla="*/ 2780506 w 2780506"/>
                  <a:gd name="connsiteY2" fmla="*/ 2808312 h 2808312"/>
                  <a:gd name="connsiteX3" fmla="*/ 1196330 w 2780506"/>
                  <a:gd name="connsiteY3" fmla="*/ 2808312 h 2808312"/>
                  <a:gd name="connsiteX4" fmla="*/ 1662 w 2780506"/>
                  <a:gd name="connsiteY4" fmla="*/ 1384449 h 2808312"/>
                  <a:gd name="connsiteX5" fmla="*/ 1487563 w 2780506"/>
                  <a:gd name="connsiteY5" fmla="*/ 1146324 h 2808312"/>
                  <a:gd name="connsiteX6" fmla="*/ 1196330 w 2780506"/>
                  <a:gd name="connsiteY6" fmla="*/ 0 h 2808312"/>
                  <a:gd name="connsiteX0" fmla="*/ 1196330 w 2780506"/>
                  <a:gd name="connsiteY0" fmla="*/ 0 h 2808312"/>
                  <a:gd name="connsiteX1" fmla="*/ 2780506 w 2780506"/>
                  <a:gd name="connsiteY1" fmla="*/ 0 h 2808312"/>
                  <a:gd name="connsiteX2" fmla="*/ 2780506 w 2780506"/>
                  <a:gd name="connsiteY2" fmla="*/ 2808312 h 2808312"/>
                  <a:gd name="connsiteX3" fmla="*/ 1196330 w 2780506"/>
                  <a:gd name="connsiteY3" fmla="*/ 2808312 h 2808312"/>
                  <a:gd name="connsiteX4" fmla="*/ 1662 w 2780506"/>
                  <a:gd name="connsiteY4" fmla="*/ 1384449 h 2808312"/>
                  <a:gd name="connsiteX5" fmla="*/ 1487563 w 2780506"/>
                  <a:gd name="connsiteY5" fmla="*/ 1146324 h 2808312"/>
                  <a:gd name="connsiteX6" fmla="*/ 1196330 w 2780506"/>
                  <a:gd name="connsiteY6" fmla="*/ 0 h 2808312"/>
                  <a:gd name="connsiteX0" fmla="*/ 1196892 w 2781068"/>
                  <a:gd name="connsiteY0" fmla="*/ 0 h 2808312"/>
                  <a:gd name="connsiteX1" fmla="*/ 2781068 w 2781068"/>
                  <a:gd name="connsiteY1" fmla="*/ 0 h 2808312"/>
                  <a:gd name="connsiteX2" fmla="*/ 2781068 w 2781068"/>
                  <a:gd name="connsiteY2" fmla="*/ 2808312 h 2808312"/>
                  <a:gd name="connsiteX3" fmla="*/ 1196892 w 2781068"/>
                  <a:gd name="connsiteY3" fmla="*/ 2808312 h 2808312"/>
                  <a:gd name="connsiteX4" fmla="*/ 2224 w 2781068"/>
                  <a:gd name="connsiteY4" fmla="*/ 1384449 h 2808312"/>
                  <a:gd name="connsiteX5" fmla="*/ 1488125 w 2781068"/>
                  <a:gd name="connsiteY5" fmla="*/ 1146324 h 2808312"/>
                  <a:gd name="connsiteX6" fmla="*/ 1196892 w 2781068"/>
                  <a:gd name="connsiteY6"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196881 w 2781057"/>
                  <a:gd name="connsiteY6"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157913 w 2781057"/>
                  <a:gd name="connsiteY6" fmla="*/ 435124 h 2808312"/>
                  <a:gd name="connsiteX7" fmla="*/ 1196881 w 2781057"/>
                  <a:gd name="connsiteY7"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157913 w 2781057"/>
                  <a:gd name="connsiteY6" fmla="*/ 435124 h 2808312"/>
                  <a:gd name="connsiteX7" fmla="*/ 1196881 w 2781057"/>
                  <a:gd name="connsiteY7"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196013 w 2781057"/>
                  <a:gd name="connsiteY6" fmla="*/ 504974 h 2808312"/>
                  <a:gd name="connsiteX7" fmla="*/ 1196881 w 2781057"/>
                  <a:gd name="connsiteY7"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196013 w 2781057"/>
                  <a:gd name="connsiteY6" fmla="*/ 504974 h 2808312"/>
                  <a:gd name="connsiteX7" fmla="*/ 1196881 w 2781057"/>
                  <a:gd name="connsiteY7"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196013 w 2781057"/>
                  <a:gd name="connsiteY6" fmla="*/ 504974 h 2808312"/>
                  <a:gd name="connsiteX7" fmla="*/ 1196881 w 2781057"/>
                  <a:gd name="connsiteY7"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475413 w 2781057"/>
                  <a:gd name="connsiteY6" fmla="*/ 8605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507163 w 2781057"/>
                  <a:gd name="connsiteY6" fmla="*/ 5430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507163 w 2781057"/>
                  <a:gd name="connsiteY6" fmla="*/ 5430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507163 w 2781057"/>
                  <a:gd name="connsiteY6" fmla="*/ 5430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507163 w 2781057"/>
                  <a:gd name="connsiteY6" fmla="*/ 5430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488113 w 2781057"/>
                  <a:gd name="connsiteY6" fmla="*/ 5176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488113 w 2781057"/>
                  <a:gd name="connsiteY6" fmla="*/ 5176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488113 w 2781057"/>
                  <a:gd name="connsiteY6" fmla="*/ 517674 h 2808312"/>
                  <a:gd name="connsiteX7" fmla="*/ 1196013 w 2781057"/>
                  <a:gd name="connsiteY7" fmla="*/ 504974 h 2808312"/>
                  <a:gd name="connsiteX8" fmla="*/ 1196881 w 2781057"/>
                  <a:gd name="connsiteY8" fmla="*/ 0 h 2808312"/>
                  <a:gd name="connsiteX0" fmla="*/ 1196881 w 2781057"/>
                  <a:gd name="connsiteY0" fmla="*/ 0 h 2808312"/>
                  <a:gd name="connsiteX1" fmla="*/ 2781057 w 2781057"/>
                  <a:gd name="connsiteY1" fmla="*/ 0 h 2808312"/>
                  <a:gd name="connsiteX2" fmla="*/ 2781057 w 2781057"/>
                  <a:gd name="connsiteY2" fmla="*/ 2808312 h 2808312"/>
                  <a:gd name="connsiteX3" fmla="*/ 1196881 w 2781057"/>
                  <a:gd name="connsiteY3" fmla="*/ 2808312 h 2808312"/>
                  <a:gd name="connsiteX4" fmla="*/ 2213 w 2781057"/>
                  <a:gd name="connsiteY4" fmla="*/ 1384449 h 2808312"/>
                  <a:gd name="connsiteX5" fmla="*/ 1494464 w 2781057"/>
                  <a:gd name="connsiteY5" fmla="*/ 1355874 h 2808312"/>
                  <a:gd name="connsiteX6" fmla="*/ 1488113 w 2781057"/>
                  <a:gd name="connsiteY6" fmla="*/ 517674 h 2808312"/>
                  <a:gd name="connsiteX7" fmla="*/ 1196013 w 2781057"/>
                  <a:gd name="connsiteY7" fmla="*/ 504974 h 2808312"/>
                  <a:gd name="connsiteX8" fmla="*/ 1196881 w 2781057"/>
                  <a:gd name="connsiteY8" fmla="*/ 0 h 2808312"/>
                  <a:gd name="connsiteX0" fmla="*/ 1194668 w 2778844"/>
                  <a:gd name="connsiteY0" fmla="*/ 0 h 2808312"/>
                  <a:gd name="connsiteX1" fmla="*/ 2778844 w 2778844"/>
                  <a:gd name="connsiteY1" fmla="*/ 0 h 2808312"/>
                  <a:gd name="connsiteX2" fmla="*/ 2778844 w 2778844"/>
                  <a:gd name="connsiteY2" fmla="*/ 2808312 h 2808312"/>
                  <a:gd name="connsiteX3" fmla="*/ 1194668 w 2778844"/>
                  <a:gd name="connsiteY3" fmla="*/ 2808312 h 2808312"/>
                  <a:gd name="connsiteX4" fmla="*/ 0 w 2778844"/>
                  <a:gd name="connsiteY4" fmla="*/ 1384449 h 2808312"/>
                  <a:gd name="connsiteX5" fmla="*/ 1492251 w 2778844"/>
                  <a:gd name="connsiteY5" fmla="*/ 1355874 h 2808312"/>
                  <a:gd name="connsiteX6" fmla="*/ 1485900 w 2778844"/>
                  <a:gd name="connsiteY6" fmla="*/ 517674 h 2808312"/>
                  <a:gd name="connsiteX7" fmla="*/ 1193800 w 2778844"/>
                  <a:gd name="connsiteY7" fmla="*/ 504974 h 2808312"/>
                  <a:gd name="connsiteX8" fmla="*/ 1194668 w 2778844"/>
                  <a:gd name="connsiteY8" fmla="*/ 0 h 2808312"/>
                  <a:gd name="connsiteX0" fmla="*/ 1175618 w 2759794"/>
                  <a:gd name="connsiteY0" fmla="*/ 0 h 2808312"/>
                  <a:gd name="connsiteX1" fmla="*/ 2759794 w 2759794"/>
                  <a:gd name="connsiteY1" fmla="*/ 0 h 2808312"/>
                  <a:gd name="connsiteX2" fmla="*/ 2759794 w 2759794"/>
                  <a:gd name="connsiteY2" fmla="*/ 2808312 h 2808312"/>
                  <a:gd name="connsiteX3" fmla="*/ 1175618 w 2759794"/>
                  <a:gd name="connsiteY3" fmla="*/ 2808312 h 2808312"/>
                  <a:gd name="connsiteX4" fmla="*/ 0 w 2759794"/>
                  <a:gd name="connsiteY4" fmla="*/ 1371749 h 2808312"/>
                  <a:gd name="connsiteX5" fmla="*/ 1473201 w 2759794"/>
                  <a:gd name="connsiteY5" fmla="*/ 1355874 h 2808312"/>
                  <a:gd name="connsiteX6" fmla="*/ 1466850 w 2759794"/>
                  <a:gd name="connsiteY6" fmla="*/ 517674 h 2808312"/>
                  <a:gd name="connsiteX7" fmla="*/ 1174750 w 2759794"/>
                  <a:gd name="connsiteY7" fmla="*/ 504974 h 2808312"/>
                  <a:gd name="connsiteX8" fmla="*/ 1175618 w 2759794"/>
                  <a:gd name="connsiteY8" fmla="*/ 0 h 2808312"/>
                  <a:gd name="connsiteX0" fmla="*/ 1200096 w 2784272"/>
                  <a:gd name="connsiteY0" fmla="*/ 0 h 2808312"/>
                  <a:gd name="connsiteX1" fmla="*/ 2784272 w 2784272"/>
                  <a:gd name="connsiteY1" fmla="*/ 0 h 2808312"/>
                  <a:gd name="connsiteX2" fmla="*/ 2784272 w 2784272"/>
                  <a:gd name="connsiteY2" fmla="*/ 2808312 h 2808312"/>
                  <a:gd name="connsiteX3" fmla="*/ 1200096 w 2784272"/>
                  <a:gd name="connsiteY3" fmla="*/ 2808312 h 2808312"/>
                  <a:gd name="connsiteX4" fmla="*/ 621377 w 2784272"/>
                  <a:gd name="connsiteY4" fmla="*/ 1984524 h 2808312"/>
                  <a:gd name="connsiteX5" fmla="*/ 24478 w 2784272"/>
                  <a:gd name="connsiteY5" fmla="*/ 1371749 h 2808312"/>
                  <a:gd name="connsiteX6" fmla="*/ 1497679 w 2784272"/>
                  <a:gd name="connsiteY6" fmla="*/ 1355874 h 2808312"/>
                  <a:gd name="connsiteX7" fmla="*/ 1491328 w 2784272"/>
                  <a:gd name="connsiteY7" fmla="*/ 517674 h 2808312"/>
                  <a:gd name="connsiteX8" fmla="*/ 1199228 w 2784272"/>
                  <a:gd name="connsiteY8" fmla="*/ 504974 h 2808312"/>
                  <a:gd name="connsiteX9" fmla="*/ 1200096 w 2784272"/>
                  <a:gd name="connsiteY9" fmla="*/ 0 h 2808312"/>
                  <a:gd name="connsiteX0" fmla="*/ 1445090 w 3029266"/>
                  <a:gd name="connsiteY0" fmla="*/ 0 h 2849644"/>
                  <a:gd name="connsiteX1" fmla="*/ 3029266 w 3029266"/>
                  <a:gd name="connsiteY1" fmla="*/ 0 h 2849644"/>
                  <a:gd name="connsiteX2" fmla="*/ 3029266 w 3029266"/>
                  <a:gd name="connsiteY2" fmla="*/ 2808312 h 2849644"/>
                  <a:gd name="connsiteX3" fmla="*/ 1445090 w 3029266"/>
                  <a:gd name="connsiteY3" fmla="*/ 2808312 h 2849644"/>
                  <a:gd name="connsiteX4" fmla="*/ 72621 w 3029266"/>
                  <a:gd name="connsiteY4" fmla="*/ 2759224 h 2849644"/>
                  <a:gd name="connsiteX5" fmla="*/ 269472 w 3029266"/>
                  <a:gd name="connsiteY5" fmla="*/ 1371749 h 2849644"/>
                  <a:gd name="connsiteX6" fmla="*/ 1742673 w 3029266"/>
                  <a:gd name="connsiteY6" fmla="*/ 1355874 h 2849644"/>
                  <a:gd name="connsiteX7" fmla="*/ 1736322 w 3029266"/>
                  <a:gd name="connsiteY7" fmla="*/ 517674 h 2849644"/>
                  <a:gd name="connsiteX8" fmla="*/ 1444222 w 3029266"/>
                  <a:gd name="connsiteY8" fmla="*/ 504974 h 2849644"/>
                  <a:gd name="connsiteX9" fmla="*/ 1445090 w 3029266"/>
                  <a:gd name="connsiteY9" fmla="*/ 0 h 2849644"/>
                  <a:gd name="connsiteX0" fmla="*/ 1445090 w 3029266"/>
                  <a:gd name="connsiteY0" fmla="*/ 0 h 2808312"/>
                  <a:gd name="connsiteX1" fmla="*/ 3029266 w 3029266"/>
                  <a:gd name="connsiteY1" fmla="*/ 0 h 2808312"/>
                  <a:gd name="connsiteX2" fmla="*/ 3029266 w 3029266"/>
                  <a:gd name="connsiteY2" fmla="*/ 2808312 h 2808312"/>
                  <a:gd name="connsiteX3" fmla="*/ 1445090 w 3029266"/>
                  <a:gd name="connsiteY3" fmla="*/ 2808312 h 2808312"/>
                  <a:gd name="connsiteX4" fmla="*/ 72621 w 3029266"/>
                  <a:gd name="connsiteY4" fmla="*/ 2759224 h 2808312"/>
                  <a:gd name="connsiteX5" fmla="*/ 269472 w 3029266"/>
                  <a:gd name="connsiteY5" fmla="*/ 1371749 h 2808312"/>
                  <a:gd name="connsiteX6" fmla="*/ 1742673 w 3029266"/>
                  <a:gd name="connsiteY6" fmla="*/ 1355874 h 2808312"/>
                  <a:gd name="connsiteX7" fmla="*/ 1736322 w 3029266"/>
                  <a:gd name="connsiteY7" fmla="*/ 517674 h 2808312"/>
                  <a:gd name="connsiteX8" fmla="*/ 1444222 w 3029266"/>
                  <a:gd name="connsiteY8" fmla="*/ 504974 h 2808312"/>
                  <a:gd name="connsiteX9" fmla="*/ 1445090 w 3029266"/>
                  <a:gd name="connsiteY9" fmla="*/ 0 h 2808312"/>
                  <a:gd name="connsiteX0" fmla="*/ 1372469 w 2956645"/>
                  <a:gd name="connsiteY0" fmla="*/ 0 h 2808312"/>
                  <a:gd name="connsiteX1" fmla="*/ 2956645 w 2956645"/>
                  <a:gd name="connsiteY1" fmla="*/ 0 h 2808312"/>
                  <a:gd name="connsiteX2" fmla="*/ 2956645 w 2956645"/>
                  <a:gd name="connsiteY2" fmla="*/ 2808312 h 2808312"/>
                  <a:gd name="connsiteX3" fmla="*/ 1372469 w 2956645"/>
                  <a:gd name="connsiteY3" fmla="*/ 2808312 h 2808312"/>
                  <a:gd name="connsiteX4" fmla="*/ 0 w 2956645"/>
                  <a:gd name="connsiteY4" fmla="*/ 2759224 h 2808312"/>
                  <a:gd name="connsiteX5" fmla="*/ 196851 w 2956645"/>
                  <a:gd name="connsiteY5" fmla="*/ 1371749 h 2808312"/>
                  <a:gd name="connsiteX6" fmla="*/ 1670052 w 2956645"/>
                  <a:gd name="connsiteY6" fmla="*/ 1355874 h 2808312"/>
                  <a:gd name="connsiteX7" fmla="*/ 1663701 w 2956645"/>
                  <a:gd name="connsiteY7" fmla="*/ 517674 h 2808312"/>
                  <a:gd name="connsiteX8" fmla="*/ 1371601 w 2956645"/>
                  <a:gd name="connsiteY8" fmla="*/ 504974 h 2808312"/>
                  <a:gd name="connsiteX9" fmla="*/ 1372469 w 2956645"/>
                  <a:gd name="connsiteY9" fmla="*/ 0 h 2808312"/>
                  <a:gd name="connsiteX0" fmla="*/ 1372469 w 2956645"/>
                  <a:gd name="connsiteY0" fmla="*/ 0 h 2808312"/>
                  <a:gd name="connsiteX1" fmla="*/ 2956645 w 2956645"/>
                  <a:gd name="connsiteY1" fmla="*/ 0 h 2808312"/>
                  <a:gd name="connsiteX2" fmla="*/ 2956645 w 2956645"/>
                  <a:gd name="connsiteY2" fmla="*/ 2808312 h 2808312"/>
                  <a:gd name="connsiteX3" fmla="*/ 1372469 w 2956645"/>
                  <a:gd name="connsiteY3" fmla="*/ 2808312 h 2808312"/>
                  <a:gd name="connsiteX4" fmla="*/ 0 w 2956645"/>
                  <a:gd name="connsiteY4" fmla="*/ 2759224 h 2808312"/>
                  <a:gd name="connsiteX5" fmla="*/ 196851 w 2956645"/>
                  <a:gd name="connsiteY5" fmla="*/ 1371749 h 2808312"/>
                  <a:gd name="connsiteX6" fmla="*/ 1670052 w 2956645"/>
                  <a:gd name="connsiteY6" fmla="*/ 1355874 h 2808312"/>
                  <a:gd name="connsiteX7" fmla="*/ 1663701 w 2956645"/>
                  <a:gd name="connsiteY7" fmla="*/ 517674 h 2808312"/>
                  <a:gd name="connsiteX8" fmla="*/ 1371601 w 2956645"/>
                  <a:gd name="connsiteY8" fmla="*/ 504974 h 2808312"/>
                  <a:gd name="connsiteX9" fmla="*/ 1372469 w 2956645"/>
                  <a:gd name="connsiteY9" fmla="*/ 0 h 2808312"/>
                  <a:gd name="connsiteX0" fmla="*/ 1372469 w 2956645"/>
                  <a:gd name="connsiteY0" fmla="*/ 0 h 2808312"/>
                  <a:gd name="connsiteX1" fmla="*/ 2956645 w 2956645"/>
                  <a:gd name="connsiteY1" fmla="*/ 0 h 2808312"/>
                  <a:gd name="connsiteX2" fmla="*/ 2956645 w 2956645"/>
                  <a:gd name="connsiteY2" fmla="*/ 2808312 h 2808312"/>
                  <a:gd name="connsiteX3" fmla="*/ 1372469 w 2956645"/>
                  <a:gd name="connsiteY3" fmla="*/ 2808312 h 2808312"/>
                  <a:gd name="connsiteX4" fmla="*/ 0 w 2956645"/>
                  <a:gd name="connsiteY4" fmla="*/ 2778274 h 2808312"/>
                  <a:gd name="connsiteX5" fmla="*/ 196851 w 2956645"/>
                  <a:gd name="connsiteY5" fmla="*/ 1371749 h 2808312"/>
                  <a:gd name="connsiteX6" fmla="*/ 1670052 w 2956645"/>
                  <a:gd name="connsiteY6" fmla="*/ 1355874 h 2808312"/>
                  <a:gd name="connsiteX7" fmla="*/ 1663701 w 2956645"/>
                  <a:gd name="connsiteY7" fmla="*/ 517674 h 2808312"/>
                  <a:gd name="connsiteX8" fmla="*/ 1371601 w 2956645"/>
                  <a:gd name="connsiteY8" fmla="*/ 504974 h 2808312"/>
                  <a:gd name="connsiteX9" fmla="*/ 1372469 w 2956645"/>
                  <a:gd name="connsiteY9" fmla="*/ 0 h 2808312"/>
                  <a:gd name="connsiteX0" fmla="*/ 1372469 w 2956645"/>
                  <a:gd name="connsiteY0" fmla="*/ 0 h 2808312"/>
                  <a:gd name="connsiteX1" fmla="*/ 2956645 w 2956645"/>
                  <a:gd name="connsiteY1" fmla="*/ 0 h 2808312"/>
                  <a:gd name="connsiteX2" fmla="*/ 2956645 w 2956645"/>
                  <a:gd name="connsiteY2" fmla="*/ 2808312 h 2808312"/>
                  <a:gd name="connsiteX3" fmla="*/ 1372469 w 2956645"/>
                  <a:gd name="connsiteY3" fmla="*/ 2808312 h 2808312"/>
                  <a:gd name="connsiteX4" fmla="*/ 0 w 2956645"/>
                  <a:gd name="connsiteY4" fmla="*/ 2778274 h 2808312"/>
                  <a:gd name="connsiteX5" fmla="*/ 196851 w 2956645"/>
                  <a:gd name="connsiteY5" fmla="*/ 1371749 h 2808312"/>
                  <a:gd name="connsiteX6" fmla="*/ 1670052 w 2956645"/>
                  <a:gd name="connsiteY6" fmla="*/ 1355874 h 2808312"/>
                  <a:gd name="connsiteX7" fmla="*/ 1663701 w 2956645"/>
                  <a:gd name="connsiteY7" fmla="*/ 517674 h 2808312"/>
                  <a:gd name="connsiteX8" fmla="*/ 1371601 w 2956645"/>
                  <a:gd name="connsiteY8" fmla="*/ 504974 h 2808312"/>
                  <a:gd name="connsiteX9" fmla="*/ 1372469 w 2956645"/>
                  <a:gd name="connsiteY9" fmla="*/ 0 h 2808312"/>
                  <a:gd name="connsiteX0" fmla="*/ 1372469 w 2956645"/>
                  <a:gd name="connsiteY0" fmla="*/ 0 h 2808312"/>
                  <a:gd name="connsiteX1" fmla="*/ 2956645 w 2956645"/>
                  <a:gd name="connsiteY1" fmla="*/ 0 h 2808312"/>
                  <a:gd name="connsiteX2" fmla="*/ 2956645 w 2956645"/>
                  <a:gd name="connsiteY2" fmla="*/ 2808312 h 2808312"/>
                  <a:gd name="connsiteX3" fmla="*/ 0 w 2956645"/>
                  <a:gd name="connsiteY3" fmla="*/ 2778274 h 2808312"/>
                  <a:gd name="connsiteX4" fmla="*/ 196851 w 2956645"/>
                  <a:gd name="connsiteY4" fmla="*/ 1371749 h 2808312"/>
                  <a:gd name="connsiteX5" fmla="*/ 1670052 w 2956645"/>
                  <a:gd name="connsiteY5" fmla="*/ 1355874 h 2808312"/>
                  <a:gd name="connsiteX6" fmla="*/ 1663701 w 2956645"/>
                  <a:gd name="connsiteY6" fmla="*/ 517674 h 2808312"/>
                  <a:gd name="connsiteX7" fmla="*/ 1371601 w 2956645"/>
                  <a:gd name="connsiteY7" fmla="*/ 504974 h 2808312"/>
                  <a:gd name="connsiteX8" fmla="*/ 1372469 w 2956645"/>
                  <a:gd name="connsiteY8" fmla="*/ 0 h 2808312"/>
                  <a:gd name="connsiteX0" fmla="*/ 1372469 w 2956645"/>
                  <a:gd name="connsiteY0" fmla="*/ 0 h 2782912"/>
                  <a:gd name="connsiteX1" fmla="*/ 2956645 w 2956645"/>
                  <a:gd name="connsiteY1" fmla="*/ 0 h 2782912"/>
                  <a:gd name="connsiteX2" fmla="*/ 2823295 w 2956645"/>
                  <a:gd name="connsiteY2" fmla="*/ 2782912 h 2782912"/>
                  <a:gd name="connsiteX3" fmla="*/ 0 w 2956645"/>
                  <a:gd name="connsiteY3" fmla="*/ 2778274 h 2782912"/>
                  <a:gd name="connsiteX4" fmla="*/ 196851 w 2956645"/>
                  <a:gd name="connsiteY4" fmla="*/ 1371749 h 2782912"/>
                  <a:gd name="connsiteX5" fmla="*/ 1670052 w 2956645"/>
                  <a:gd name="connsiteY5" fmla="*/ 1355874 h 2782912"/>
                  <a:gd name="connsiteX6" fmla="*/ 1663701 w 2956645"/>
                  <a:gd name="connsiteY6" fmla="*/ 517674 h 2782912"/>
                  <a:gd name="connsiteX7" fmla="*/ 1371601 w 2956645"/>
                  <a:gd name="connsiteY7" fmla="*/ 504974 h 2782912"/>
                  <a:gd name="connsiteX8" fmla="*/ 1372469 w 2956645"/>
                  <a:gd name="connsiteY8" fmla="*/ 0 h 2782912"/>
                  <a:gd name="connsiteX0" fmla="*/ 1372469 w 2994745"/>
                  <a:gd name="connsiteY0" fmla="*/ 0 h 2782912"/>
                  <a:gd name="connsiteX1" fmla="*/ 2994745 w 2994745"/>
                  <a:gd name="connsiteY1" fmla="*/ 419100 h 2782912"/>
                  <a:gd name="connsiteX2" fmla="*/ 2823295 w 2994745"/>
                  <a:gd name="connsiteY2" fmla="*/ 2782912 h 2782912"/>
                  <a:gd name="connsiteX3" fmla="*/ 0 w 2994745"/>
                  <a:gd name="connsiteY3" fmla="*/ 2778274 h 2782912"/>
                  <a:gd name="connsiteX4" fmla="*/ 196851 w 2994745"/>
                  <a:gd name="connsiteY4" fmla="*/ 1371749 h 2782912"/>
                  <a:gd name="connsiteX5" fmla="*/ 1670052 w 2994745"/>
                  <a:gd name="connsiteY5" fmla="*/ 1355874 h 2782912"/>
                  <a:gd name="connsiteX6" fmla="*/ 1663701 w 2994745"/>
                  <a:gd name="connsiteY6" fmla="*/ 517674 h 2782912"/>
                  <a:gd name="connsiteX7" fmla="*/ 1371601 w 2994745"/>
                  <a:gd name="connsiteY7" fmla="*/ 504974 h 2782912"/>
                  <a:gd name="connsiteX8" fmla="*/ 1372469 w 2994745"/>
                  <a:gd name="connsiteY8" fmla="*/ 0 h 2782912"/>
                  <a:gd name="connsiteX0" fmla="*/ 1372469 w 2994745"/>
                  <a:gd name="connsiteY0" fmla="*/ 0 h 2782912"/>
                  <a:gd name="connsiteX1" fmla="*/ 2994745 w 2994745"/>
                  <a:gd name="connsiteY1" fmla="*/ 419100 h 2782912"/>
                  <a:gd name="connsiteX2" fmla="*/ 2838450 w 2994745"/>
                  <a:gd name="connsiteY2" fmla="*/ 2549674 h 2782912"/>
                  <a:gd name="connsiteX3" fmla="*/ 2823295 w 2994745"/>
                  <a:gd name="connsiteY3" fmla="*/ 2782912 h 2782912"/>
                  <a:gd name="connsiteX4" fmla="*/ 0 w 2994745"/>
                  <a:gd name="connsiteY4" fmla="*/ 2778274 h 2782912"/>
                  <a:gd name="connsiteX5" fmla="*/ 196851 w 2994745"/>
                  <a:gd name="connsiteY5" fmla="*/ 1371749 h 2782912"/>
                  <a:gd name="connsiteX6" fmla="*/ 1670052 w 2994745"/>
                  <a:gd name="connsiteY6" fmla="*/ 1355874 h 2782912"/>
                  <a:gd name="connsiteX7" fmla="*/ 1663701 w 2994745"/>
                  <a:gd name="connsiteY7" fmla="*/ 517674 h 2782912"/>
                  <a:gd name="connsiteX8" fmla="*/ 1371601 w 2994745"/>
                  <a:gd name="connsiteY8" fmla="*/ 504974 h 2782912"/>
                  <a:gd name="connsiteX9" fmla="*/ 1372469 w 2994745"/>
                  <a:gd name="connsiteY9" fmla="*/ 0 h 2782912"/>
                  <a:gd name="connsiteX0" fmla="*/ 1372469 w 2994745"/>
                  <a:gd name="connsiteY0" fmla="*/ 0 h 2782912"/>
                  <a:gd name="connsiteX1" fmla="*/ 2994745 w 2994745"/>
                  <a:gd name="connsiteY1" fmla="*/ 419100 h 2782912"/>
                  <a:gd name="connsiteX2" fmla="*/ 2895600 w 2994745"/>
                  <a:gd name="connsiteY2" fmla="*/ 2676674 h 2782912"/>
                  <a:gd name="connsiteX3" fmla="*/ 2823295 w 2994745"/>
                  <a:gd name="connsiteY3" fmla="*/ 2782912 h 2782912"/>
                  <a:gd name="connsiteX4" fmla="*/ 0 w 2994745"/>
                  <a:gd name="connsiteY4" fmla="*/ 2778274 h 2782912"/>
                  <a:gd name="connsiteX5" fmla="*/ 196851 w 2994745"/>
                  <a:gd name="connsiteY5" fmla="*/ 1371749 h 2782912"/>
                  <a:gd name="connsiteX6" fmla="*/ 1670052 w 2994745"/>
                  <a:gd name="connsiteY6" fmla="*/ 1355874 h 2782912"/>
                  <a:gd name="connsiteX7" fmla="*/ 1663701 w 2994745"/>
                  <a:gd name="connsiteY7" fmla="*/ 517674 h 2782912"/>
                  <a:gd name="connsiteX8" fmla="*/ 1371601 w 2994745"/>
                  <a:gd name="connsiteY8" fmla="*/ 504974 h 2782912"/>
                  <a:gd name="connsiteX9" fmla="*/ 1372469 w 2994745"/>
                  <a:gd name="connsiteY9" fmla="*/ 0 h 2782912"/>
                  <a:gd name="connsiteX0" fmla="*/ 1372469 w 2994745"/>
                  <a:gd name="connsiteY0" fmla="*/ 0 h 2782912"/>
                  <a:gd name="connsiteX1" fmla="*/ 2994745 w 2994745"/>
                  <a:gd name="connsiteY1" fmla="*/ 419100 h 2782912"/>
                  <a:gd name="connsiteX2" fmla="*/ 2921000 w 2994745"/>
                  <a:gd name="connsiteY2" fmla="*/ 2143274 h 2782912"/>
                  <a:gd name="connsiteX3" fmla="*/ 2895600 w 2994745"/>
                  <a:gd name="connsiteY3" fmla="*/ 2676674 h 2782912"/>
                  <a:gd name="connsiteX4" fmla="*/ 2823295 w 2994745"/>
                  <a:gd name="connsiteY4" fmla="*/ 2782912 h 2782912"/>
                  <a:gd name="connsiteX5" fmla="*/ 0 w 2994745"/>
                  <a:gd name="connsiteY5" fmla="*/ 2778274 h 2782912"/>
                  <a:gd name="connsiteX6" fmla="*/ 196851 w 2994745"/>
                  <a:gd name="connsiteY6" fmla="*/ 1371749 h 2782912"/>
                  <a:gd name="connsiteX7" fmla="*/ 1670052 w 2994745"/>
                  <a:gd name="connsiteY7" fmla="*/ 1355874 h 2782912"/>
                  <a:gd name="connsiteX8" fmla="*/ 1663701 w 2994745"/>
                  <a:gd name="connsiteY8" fmla="*/ 517674 h 2782912"/>
                  <a:gd name="connsiteX9" fmla="*/ 1371601 w 2994745"/>
                  <a:gd name="connsiteY9" fmla="*/ 504974 h 2782912"/>
                  <a:gd name="connsiteX10" fmla="*/ 1372469 w 2994745"/>
                  <a:gd name="connsiteY10" fmla="*/ 0 h 2782912"/>
                  <a:gd name="connsiteX0" fmla="*/ 1372469 w 2994745"/>
                  <a:gd name="connsiteY0" fmla="*/ 0 h 2782912"/>
                  <a:gd name="connsiteX1" fmla="*/ 2994745 w 2994745"/>
                  <a:gd name="connsiteY1" fmla="*/ 419100 h 2782912"/>
                  <a:gd name="connsiteX2" fmla="*/ 2870200 w 2994745"/>
                  <a:gd name="connsiteY2" fmla="*/ 2460774 h 2782912"/>
                  <a:gd name="connsiteX3" fmla="*/ 2895600 w 2994745"/>
                  <a:gd name="connsiteY3" fmla="*/ 2676674 h 2782912"/>
                  <a:gd name="connsiteX4" fmla="*/ 2823295 w 2994745"/>
                  <a:gd name="connsiteY4" fmla="*/ 2782912 h 2782912"/>
                  <a:gd name="connsiteX5" fmla="*/ 0 w 2994745"/>
                  <a:gd name="connsiteY5" fmla="*/ 2778274 h 2782912"/>
                  <a:gd name="connsiteX6" fmla="*/ 196851 w 2994745"/>
                  <a:gd name="connsiteY6" fmla="*/ 1371749 h 2782912"/>
                  <a:gd name="connsiteX7" fmla="*/ 1670052 w 2994745"/>
                  <a:gd name="connsiteY7" fmla="*/ 1355874 h 2782912"/>
                  <a:gd name="connsiteX8" fmla="*/ 1663701 w 2994745"/>
                  <a:gd name="connsiteY8" fmla="*/ 517674 h 2782912"/>
                  <a:gd name="connsiteX9" fmla="*/ 1371601 w 2994745"/>
                  <a:gd name="connsiteY9" fmla="*/ 504974 h 2782912"/>
                  <a:gd name="connsiteX10" fmla="*/ 1372469 w 2994745"/>
                  <a:gd name="connsiteY10" fmla="*/ 0 h 2782912"/>
                  <a:gd name="connsiteX0" fmla="*/ 1372469 w 2994745"/>
                  <a:gd name="connsiteY0" fmla="*/ 0 h 2782912"/>
                  <a:gd name="connsiteX1" fmla="*/ 2994745 w 2994745"/>
                  <a:gd name="connsiteY1" fmla="*/ 419100 h 2782912"/>
                  <a:gd name="connsiteX2" fmla="*/ 2914650 w 2994745"/>
                  <a:gd name="connsiteY2" fmla="*/ 169877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63701 w 2994745"/>
                  <a:gd name="connsiteY9" fmla="*/ 517674 h 2782912"/>
                  <a:gd name="connsiteX10" fmla="*/ 1371601 w 2994745"/>
                  <a:gd name="connsiteY10" fmla="*/ 504974 h 2782912"/>
                  <a:gd name="connsiteX11" fmla="*/ 1372469 w 2994745"/>
                  <a:gd name="connsiteY11" fmla="*/ 0 h 2782912"/>
                  <a:gd name="connsiteX0" fmla="*/ 1372469 w 2994745"/>
                  <a:gd name="connsiteY0" fmla="*/ 0 h 2782912"/>
                  <a:gd name="connsiteX1" fmla="*/ 2994745 w 2994745"/>
                  <a:gd name="connsiteY1" fmla="*/ 419100 h 2782912"/>
                  <a:gd name="connsiteX2" fmla="*/ 2914650 w 2994745"/>
                  <a:gd name="connsiteY2" fmla="*/ 20988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63701 w 2994745"/>
                  <a:gd name="connsiteY9" fmla="*/ 517674 h 2782912"/>
                  <a:gd name="connsiteX10" fmla="*/ 1371601 w 2994745"/>
                  <a:gd name="connsiteY10" fmla="*/ 50497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63701 w 2994745"/>
                  <a:gd name="connsiteY9" fmla="*/ 517674 h 2782912"/>
                  <a:gd name="connsiteX10" fmla="*/ 1371601 w 2994745"/>
                  <a:gd name="connsiteY10" fmla="*/ 50497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92276 w 2994745"/>
                  <a:gd name="connsiteY9" fmla="*/ 517674 h 2782912"/>
                  <a:gd name="connsiteX10" fmla="*/ 1371601 w 2994745"/>
                  <a:gd name="connsiteY10" fmla="*/ 50497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89894 w 2994745"/>
                  <a:gd name="connsiteY9" fmla="*/ 501005 h 2782912"/>
                  <a:gd name="connsiteX10" fmla="*/ 1371601 w 2994745"/>
                  <a:gd name="connsiteY10" fmla="*/ 50497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89894 w 2994745"/>
                  <a:gd name="connsiteY9" fmla="*/ 501005 h 2782912"/>
                  <a:gd name="connsiteX10" fmla="*/ 1378745 w 2994745"/>
                  <a:gd name="connsiteY10" fmla="*/ 4859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89894 w 2994745"/>
                  <a:gd name="connsiteY9" fmla="*/ 501005 h 2782912"/>
                  <a:gd name="connsiteX10" fmla="*/ 1366839 w 2994745"/>
                  <a:gd name="connsiteY10" fmla="*/ 4859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89894 w 2994745"/>
                  <a:gd name="connsiteY9" fmla="*/ 486717 h 2782912"/>
                  <a:gd name="connsiteX10" fmla="*/ 1366839 w 2994745"/>
                  <a:gd name="connsiteY10" fmla="*/ 4859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89894 w 2994745"/>
                  <a:gd name="connsiteY9" fmla="*/ 486717 h 2782912"/>
                  <a:gd name="connsiteX10" fmla="*/ 1366839 w 2994745"/>
                  <a:gd name="connsiteY10" fmla="*/ 4859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89894 w 2994745"/>
                  <a:gd name="connsiteY9" fmla="*/ 486717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96244 w 2994745"/>
                  <a:gd name="connsiteY9" fmla="*/ 499417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70052 w 2994745"/>
                  <a:gd name="connsiteY8" fmla="*/ 1355874 h 2782912"/>
                  <a:gd name="connsiteX9" fmla="*/ 16771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89102 w 2994745"/>
                  <a:gd name="connsiteY8" fmla="*/ 1355874 h 2782912"/>
                  <a:gd name="connsiteX9" fmla="*/ 16771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89102 w 2994745"/>
                  <a:gd name="connsiteY8" fmla="*/ 1355874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89102 w 2994745"/>
                  <a:gd name="connsiteY8" fmla="*/ 1355874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89102 w 2994745"/>
                  <a:gd name="connsiteY8" fmla="*/ 1355874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701802 w 2994745"/>
                  <a:gd name="connsiteY8" fmla="*/ 1355874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89102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 name="connsiteX0" fmla="*/ 1372469 w 2994745"/>
                  <a:gd name="connsiteY0" fmla="*/ 0 h 2782912"/>
                  <a:gd name="connsiteX1" fmla="*/ 2994745 w 2994745"/>
                  <a:gd name="connsiteY1" fmla="*/ 419100 h 2782912"/>
                  <a:gd name="connsiteX2" fmla="*/ 2901950 w 2994745"/>
                  <a:gd name="connsiteY2" fmla="*/ 2276624 h 2782912"/>
                  <a:gd name="connsiteX3" fmla="*/ 2870200 w 2994745"/>
                  <a:gd name="connsiteY3" fmla="*/ 2460774 h 2782912"/>
                  <a:gd name="connsiteX4" fmla="*/ 2895600 w 2994745"/>
                  <a:gd name="connsiteY4" fmla="*/ 2676674 h 2782912"/>
                  <a:gd name="connsiteX5" fmla="*/ 2823295 w 2994745"/>
                  <a:gd name="connsiteY5" fmla="*/ 2782912 h 2782912"/>
                  <a:gd name="connsiteX6" fmla="*/ 0 w 2994745"/>
                  <a:gd name="connsiteY6" fmla="*/ 2778274 h 2782912"/>
                  <a:gd name="connsiteX7" fmla="*/ 196851 w 2994745"/>
                  <a:gd name="connsiteY7" fmla="*/ 1371749 h 2782912"/>
                  <a:gd name="connsiteX8" fmla="*/ 1698627 w 2994745"/>
                  <a:gd name="connsiteY8" fmla="*/ 1352699 h 2782912"/>
                  <a:gd name="connsiteX9" fmla="*/ 1689894 w 2994745"/>
                  <a:gd name="connsiteY9" fmla="*/ 496242 h 2782912"/>
                  <a:gd name="connsiteX10" fmla="*/ 1366839 w 2994745"/>
                  <a:gd name="connsiteY10" fmla="*/ 498624 h 2782912"/>
                  <a:gd name="connsiteX11" fmla="*/ 1372469 w 2994745"/>
                  <a:gd name="connsiteY11" fmla="*/ 0 h 27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4745" h="2782912">
                    <a:moveTo>
                      <a:pt x="1372469" y="0"/>
                    </a:moveTo>
                    <a:lnTo>
                      <a:pt x="2994745" y="419100"/>
                    </a:lnTo>
                    <a:lnTo>
                      <a:pt x="2901950" y="2276624"/>
                    </a:lnTo>
                    <a:lnTo>
                      <a:pt x="2870200" y="2460774"/>
                    </a:lnTo>
                    <a:lnTo>
                      <a:pt x="2895600" y="2676674"/>
                    </a:lnTo>
                    <a:lnTo>
                      <a:pt x="2823295" y="2782912"/>
                    </a:lnTo>
                    <a:lnTo>
                      <a:pt x="0" y="2778274"/>
                    </a:lnTo>
                    <a:cubicBezTo>
                      <a:pt x="26314" y="2430897"/>
                      <a:pt x="114301" y="1863874"/>
                      <a:pt x="196851" y="1371749"/>
                    </a:cubicBezTo>
                    <a:lnTo>
                      <a:pt x="1698627" y="1352699"/>
                    </a:lnTo>
                    <a:cubicBezTo>
                      <a:pt x="1696510" y="970112"/>
                      <a:pt x="1692011" y="866659"/>
                      <a:pt x="1689894" y="496242"/>
                    </a:cubicBezTo>
                    <a:lnTo>
                      <a:pt x="1366839" y="498624"/>
                    </a:lnTo>
                    <a:cubicBezTo>
                      <a:pt x="1374392" y="266295"/>
                      <a:pt x="1368645" y="256671"/>
                      <a:pt x="1372469" y="0"/>
                    </a:cubicBezTo>
                    <a:close/>
                  </a:path>
                </a:pathLst>
              </a:custGeom>
              <a:solidFill>
                <a:srgbClr val="7030A0">
                  <a:alpha val="3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705856" y="7054851"/>
                <a:ext cx="1480702" cy="832891"/>
              </a:xfrm>
              <a:custGeom>
                <a:avLst/>
                <a:gdLst>
                  <a:gd name="connsiteX0" fmla="*/ 0 w 1391802"/>
                  <a:gd name="connsiteY0" fmla="*/ 0 h 340419"/>
                  <a:gd name="connsiteX1" fmla="*/ 1391802 w 1391802"/>
                  <a:gd name="connsiteY1" fmla="*/ 0 h 340419"/>
                  <a:gd name="connsiteX2" fmla="*/ 1391802 w 1391802"/>
                  <a:gd name="connsiteY2" fmla="*/ 340419 h 340419"/>
                  <a:gd name="connsiteX3" fmla="*/ 0 w 1391802"/>
                  <a:gd name="connsiteY3" fmla="*/ 340419 h 340419"/>
                  <a:gd name="connsiteX4" fmla="*/ 0 w 1391802"/>
                  <a:gd name="connsiteY4" fmla="*/ 0 h 340419"/>
                  <a:gd name="connsiteX0" fmla="*/ 0 w 1391802"/>
                  <a:gd name="connsiteY0" fmla="*/ 3522 h 343941"/>
                  <a:gd name="connsiteX1" fmla="*/ 1144910 w 1391802"/>
                  <a:gd name="connsiteY1" fmla="*/ 0 h 343941"/>
                  <a:gd name="connsiteX2" fmla="*/ 1391802 w 1391802"/>
                  <a:gd name="connsiteY2" fmla="*/ 3522 h 343941"/>
                  <a:gd name="connsiteX3" fmla="*/ 1391802 w 1391802"/>
                  <a:gd name="connsiteY3" fmla="*/ 343941 h 343941"/>
                  <a:gd name="connsiteX4" fmla="*/ 0 w 1391802"/>
                  <a:gd name="connsiteY4" fmla="*/ 343941 h 343941"/>
                  <a:gd name="connsiteX5" fmla="*/ 0 w 1391802"/>
                  <a:gd name="connsiteY5" fmla="*/ 3522 h 343941"/>
                  <a:gd name="connsiteX0" fmla="*/ 0 w 1391802"/>
                  <a:gd name="connsiteY0" fmla="*/ 3522 h 343941"/>
                  <a:gd name="connsiteX1" fmla="*/ 1144910 w 1391802"/>
                  <a:gd name="connsiteY1" fmla="*/ 0 h 343941"/>
                  <a:gd name="connsiteX2" fmla="*/ 1278260 w 1391802"/>
                  <a:gd name="connsiteY2" fmla="*/ 3175 h 343941"/>
                  <a:gd name="connsiteX3" fmla="*/ 1391802 w 1391802"/>
                  <a:gd name="connsiteY3" fmla="*/ 3522 h 343941"/>
                  <a:gd name="connsiteX4" fmla="*/ 1391802 w 1391802"/>
                  <a:gd name="connsiteY4" fmla="*/ 343941 h 343941"/>
                  <a:gd name="connsiteX5" fmla="*/ 0 w 1391802"/>
                  <a:gd name="connsiteY5" fmla="*/ 343941 h 343941"/>
                  <a:gd name="connsiteX6" fmla="*/ 0 w 1391802"/>
                  <a:gd name="connsiteY6" fmla="*/ 3522 h 343941"/>
                  <a:gd name="connsiteX0" fmla="*/ 0 w 1391802"/>
                  <a:gd name="connsiteY0" fmla="*/ 352772 h 693191"/>
                  <a:gd name="connsiteX1" fmla="*/ 1144910 w 1391802"/>
                  <a:gd name="connsiteY1" fmla="*/ 349250 h 693191"/>
                  <a:gd name="connsiteX2" fmla="*/ 1141735 w 1391802"/>
                  <a:gd name="connsiteY2" fmla="*/ 0 h 693191"/>
                  <a:gd name="connsiteX3" fmla="*/ 1391802 w 1391802"/>
                  <a:gd name="connsiteY3" fmla="*/ 352772 h 693191"/>
                  <a:gd name="connsiteX4" fmla="*/ 1391802 w 1391802"/>
                  <a:gd name="connsiteY4" fmla="*/ 693191 h 693191"/>
                  <a:gd name="connsiteX5" fmla="*/ 0 w 1391802"/>
                  <a:gd name="connsiteY5" fmla="*/ 693191 h 693191"/>
                  <a:gd name="connsiteX6" fmla="*/ 0 w 1391802"/>
                  <a:gd name="connsiteY6" fmla="*/ 352772 h 693191"/>
                  <a:gd name="connsiteX0" fmla="*/ 0 w 1391802"/>
                  <a:gd name="connsiteY0" fmla="*/ 352772 h 693191"/>
                  <a:gd name="connsiteX1" fmla="*/ 1144910 w 1391802"/>
                  <a:gd name="connsiteY1" fmla="*/ 349250 h 693191"/>
                  <a:gd name="connsiteX2" fmla="*/ 1141735 w 1391802"/>
                  <a:gd name="connsiteY2" fmla="*/ 0 h 693191"/>
                  <a:gd name="connsiteX3" fmla="*/ 1275085 w 1391802"/>
                  <a:gd name="connsiteY3" fmla="*/ 177800 h 693191"/>
                  <a:gd name="connsiteX4" fmla="*/ 1391802 w 1391802"/>
                  <a:gd name="connsiteY4" fmla="*/ 352772 h 693191"/>
                  <a:gd name="connsiteX5" fmla="*/ 1391802 w 1391802"/>
                  <a:gd name="connsiteY5" fmla="*/ 693191 h 693191"/>
                  <a:gd name="connsiteX6" fmla="*/ 0 w 1391802"/>
                  <a:gd name="connsiteY6" fmla="*/ 693191 h 693191"/>
                  <a:gd name="connsiteX7" fmla="*/ 0 w 1391802"/>
                  <a:gd name="connsiteY7" fmla="*/ 352772 h 693191"/>
                  <a:gd name="connsiteX0" fmla="*/ 0 w 1462410"/>
                  <a:gd name="connsiteY0" fmla="*/ 352772 h 693191"/>
                  <a:gd name="connsiteX1" fmla="*/ 1144910 w 1462410"/>
                  <a:gd name="connsiteY1" fmla="*/ 349250 h 693191"/>
                  <a:gd name="connsiteX2" fmla="*/ 1141735 w 1462410"/>
                  <a:gd name="connsiteY2" fmla="*/ 0 h 693191"/>
                  <a:gd name="connsiteX3" fmla="*/ 1462410 w 1462410"/>
                  <a:gd name="connsiteY3" fmla="*/ 0 h 693191"/>
                  <a:gd name="connsiteX4" fmla="*/ 1391802 w 1462410"/>
                  <a:gd name="connsiteY4" fmla="*/ 352772 h 693191"/>
                  <a:gd name="connsiteX5" fmla="*/ 1391802 w 1462410"/>
                  <a:gd name="connsiteY5" fmla="*/ 693191 h 693191"/>
                  <a:gd name="connsiteX6" fmla="*/ 0 w 1462410"/>
                  <a:gd name="connsiteY6" fmla="*/ 693191 h 693191"/>
                  <a:gd name="connsiteX7" fmla="*/ 0 w 1462410"/>
                  <a:gd name="connsiteY7" fmla="*/ 352772 h 693191"/>
                  <a:gd name="connsiteX0" fmla="*/ 0 w 1464827"/>
                  <a:gd name="connsiteY0" fmla="*/ 352772 h 693191"/>
                  <a:gd name="connsiteX1" fmla="*/ 1144910 w 1464827"/>
                  <a:gd name="connsiteY1" fmla="*/ 349250 h 693191"/>
                  <a:gd name="connsiteX2" fmla="*/ 1141735 w 1464827"/>
                  <a:gd name="connsiteY2" fmla="*/ 0 h 693191"/>
                  <a:gd name="connsiteX3" fmla="*/ 1462410 w 1464827"/>
                  <a:gd name="connsiteY3" fmla="*/ 0 h 693191"/>
                  <a:gd name="connsiteX4" fmla="*/ 1464827 w 1464827"/>
                  <a:gd name="connsiteY4" fmla="*/ 600422 h 693191"/>
                  <a:gd name="connsiteX5" fmla="*/ 1391802 w 1464827"/>
                  <a:gd name="connsiteY5" fmla="*/ 693191 h 693191"/>
                  <a:gd name="connsiteX6" fmla="*/ 0 w 1464827"/>
                  <a:gd name="connsiteY6" fmla="*/ 693191 h 693191"/>
                  <a:gd name="connsiteX7" fmla="*/ 0 w 1464827"/>
                  <a:gd name="connsiteY7" fmla="*/ 352772 h 693191"/>
                  <a:gd name="connsiteX0" fmla="*/ 0 w 1464827"/>
                  <a:gd name="connsiteY0" fmla="*/ 352772 h 693191"/>
                  <a:gd name="connsiteX1" fmla="*/ 1144910 w 1464827"/>
                  <a:gd name="connsiteY1" fmla="*/ 349250 h 693191"/>
                  <a:gd name="connsiteX2" fmla="*/ 1141735 w 1464827"/>
                  <a:gd name="connsiteY2" fmla="*/ 0 h 693191"/>
                  <a:gd name="connsiteX3" fmla="*/ 1462410 w 1464827"/>
                  <a:gd name="connsiteY3" fmla="*/ 0 h 693191"/>
                  <a:gd name="connsiteX4" fmla="*/ 1464827 w 1464827"/>
                  <a:gd name="connsiteY4" fmla="*/ 600422 h 693191"/>
                  <a:gd name="connsiteX5" fmla="*/ 1379102 w 1464827"/>
                  <a:gd name="connsiteY5" fmla="*/ 693191 h 693191"/>
                  <a:gd name="connsiteX6" fmla="*/ 0 w 1464827"/>
                  <a:gd name="connsiteY6" fmla="*/ 693191 h 693191"/>
                  <a:gd name="connsiteX7" fmla="*/ 0 w 1464827"/>
                  <a:gd name="connsiteY7" fmla="*/ 352772 h 693191"/>
                  <a:gd name="connsiteX0" fmla="*/ 0 w 1464827"/>
                  <a:gd name="connsiteY0" fmla="*/ 352772 h 693191"/>
                  <a:gd name="connsiteX1" fmla="*/ 1144910 w 1464827"/>
                  <a:gd name="connsiteY1" fmla="*/ 349250 h 693191"/>
                  <a:gd name="connsiteX2" fmla="*/ 1141735 w 1464827"/>
                  <a:gd name="connsiteY2" fmla="*/ 0 h 693191"/>
                  <a:gd name="connsiteX3" fmla="*/ 1462410 w 1464827"/>
                  <a:gd name="connsiteY3" fmla="*/ 0 h 693191"/>
                  <a:gd name="connsiteX4" fmla="*/ 1464827 w 1464827"/>
                  <a:gd name="connsiteY4" fmla="*/ 600422 h 693191"/>
                  <a:gd name="connsiteX5" fmla="*/ 1379102 w 1464827"/>
                  <a:gd name="connsiteY5" fmla="*/ 693191 h 693191"/>
                  <a:gd name="connsiteX6" fmla="*/ 69850 w 1464827"/>
                  <a:gd name="connsiteY6" fmla="*/ 693191 h 693191"/>
                  <a:gd name="connsiteX7" fmla="*/ 0 w 1464827"/>
                  <a:gd name="connsiteY7" fmla="*/ 352772 h 693191"/>
                  <a:gd name="connsiteX0" fmla="*/ 0 w 1433077"/>
                  <a:gd name="connsiteY0" fmla="*/ 352772 h 693191"/>
                  <a:gd name="connsiteX1" fmla="*/ 1113160 w 1433077"/>
                  <a:gd name="connsiteY1" fmla="*/ 349250 h 693191"/>
                  <a:gd name="connsiteX2" fmla="*/ 1109985 w 1433077"/>
                  <a:gd name="connsiteY2" fmla="*/ 0 h 693191"/>
                  <a:gd name="connsiteX3" fmla="*/ 1430660 w 1433077"/>
                  <a:gd name="connsiteY3" fmla="*/ 0 h 693191"/>
                  <a:gd name="connsiteX4" fmla="*/ 1433077 w 1433077"/>
                  <a:gd name="connsiteY4" fmla="*/ 600422 h 693191"/>
                  <a:gd name="connsiteX5" fmla="*/ 1347352 w 1433077"/>
                  <a:gd name="connsiteY5" fmla="*/ 693191 h 693191"/>
                  <a:gd name="connsiteX6" fmla="*/ 38100 w 1433077"/>
                  <a:gd name="connsiteY6" fmla="*/ 693191 h 693191"/>
                  <a:gd name="connsiteX7" fmla="*/ 0 w 1433077"/>
                  <a:gd name="connsiteY7" fmla="*/ 352772 h 693191"/>
                  <a:gd name="connsiteX0" fmla="*/ 0 w 1433077"/>
                  <a:gd name="connsiteY0" fmla="*/ 352772 h 693191"/>
                  <a:gd name="connsiteX1" fmla="*/ 1113160 w 1433077"/>
                  <a:gd name="connsiteY1" fmla="*/ 349250 h 693191"/>
                  <a:gd name="connsiteX2" fmla="*/ 1109985 w 1433077"/>
                  <a:gd name="connsiteY2" fmla="*/ 0 h 693191"/>
                  <a:gd name="connsiteX3" fmla="*/ 1430660 w 1433077"/>
                  <a:gd name="connsiteY3" fmla="*/ 0 h 693191"/>
                  <a:gd name="connsiteX4" fmla="*/ 1433077 w 1433077"/>
                  <a:gd name="connsiteY4" fmla="*/ 600422 h 693191"/>
                  <a:gd name="connsiteX5" fmla="*/ 1347352 w 1433077"/>
                  <a:gd name="connsiteY5" fmla="*/ 693191 h 693191"/>
                  <a:gd name="connsiteX6" fmla="*/ 38100 w 1433077"/>
                  <a:gd name="connsiteY6" fmla="*/ 693191 h 693191"/>
                  <a:gd name="connsiteX7" fmla="*/ 24135 w 1433077"/>
                  <a:gd name="connsiteY7" fmla="*/ 571500 h 693191"/>
                  <a:gd name="connsiteX8" fmla="*/ 0 w 1433077"/>
                  <a:gd name="connsiteY8" fmla="*/ 352772 h 693191"/>
                  <a:gd name="connsiteX0" fmla="*/ 23490 w 1456567"/>
                  <a:gd name="connsiteY0" fmla="*/ 352772 h 693191"/>
                  <a:gd name="connsiteX1" fmla="*/ 1136650 w 1456567"/>
                  <a:gd name="connsiteY1" fmla="*/ 349250 h 693191"/>
                  <a:gd name="connsiteX2" fmla="*/ 1133475 w 1456567"/>
                  <a:gd name="connsiteY2" fmla="*/ 0 h 693191"/>
                  <a:gd name="connsiteX3" fmla="*/ 1454150 w 1456567"/>
                  <a:gd name="connsiteY3" fmla="*/ 0 h 693191"/>
                  <a:gd name="connsiteX4" fmla="*/ 1456567 w 1456567"/>
                  <a:gd name="connsiteY4" fmla="*/ 600422 h 693191"/>
                  <a:gd name="connsiteX5" fmla="*/ 1370842 w 1456567"/>
                  <a:gd name="connsiteY5" fmla="*/ 693191 h 693191"/>
                  <a:gd name="connsiteX6" fmla="*/ 61590 w 1456567"/>
                  <a:gd name="connsiteY6" fmla="*/ 693191 h 693191"/>
                  <a:gd name="connsiteX7" fmla="*/ 0 w 1456567"/>
                  <a:gd name="connsiteY7" fmla="*/ 596900 h 693191"/>
                  <a:gd name="connsiteX8" fmla="*/ 23490 w 1456567"/>
                  <a:gd name="connsiteY8" fmla="*/ 352772 h 693191"/>
                  <a:gd name="connsiteX0" fmla="*/ 23490 w 1456567"/>
                  <a:gd name="connsiteY0" fmla="*/ 352772 h 693191"/>
                  <a:gd name="connsiteX1" fmla="*/ 1136650 w 1456567"/>
                  <a:gd name="connsiteY1" fmla="*/ 349250 h 693191"/>
                  <a:gd name="connsiteX2" fmla="*/ 1133475 w 1456567"/>
                  <a:gd name="connsiteY2" fmla="*/ 0 h 693191"/>
                  <a:gd name="connsiteX3" fmla="*/ 1454150 w 1456567"/>
                  <a:gd name="connsiteY3" fmla="*/ 0 h 693191"/>
                  <a:gd name="connsiteX4" fmla="*/ 1456567 w 1456567"/>
                  <a:gd name="connsiteY4" fmla="*/ 600422 h 693191"/>
                  <a:gd name="connsiteX5" fmla="*/ 1370842 w 1456567"/>
                  <a:gd name="connsiteY5" fmla="*/ 693191 h 693191"/>
                  <a:gd name="connsiteX6" fmla="*/ 61590 w 1456567"/>
                  <a:gd name="connsiteY6" fmla="*/ 693191 h 693191"/>
                  <a:gd name="connsiteX7" fmla="*/ 0 w 1456567"/>
                  <a:gd name="connsiteY7" fmla="*/ 596900 h 693191"/>
                  <a:gd name="connsiteX8" fmla="*/ 23490 w 1456567"/>
                  <a:gd name="connsiteY8" fmla="*/ 352772 h 693191"/>
                  <a:gd name="connsiteX0" fmla="*/ 23490 w 1454189"/>
                  <a:gd name="connsiteY0" fmla="*/ 352772 h 693191"/>
                  <a:gd name="connsiteX1" fmla="*/ 1136650 w 1454189"/>
                  <a:gd name="connsiteY1" fmla="*/ 349250 h 693191"/>
                  <a:gd name="connsiteX2" fmla="*/ 1133475 w 1454189"/>
                  <a:gd name="connsiteY2" fmla="*/ 0 h 693191"/>
                  <a:gd name="connsiteX3" fmla="*/ 1454150 w 1454189"/>
                  <a:gd name="connsiteY3" fmla="*/ 0 h 693191"/>
                  <a:gd name="connsiteX4" fmla="*/ 1443867 w 1454189"/>
                  <a:gd name="connsiteY4" fmla="*/ 597247 h 693191"/>
                  <a:gd name="connsiteX5" fmla="*/ 1370842 w 1454189"/>
                  <a:gd name="connsiteY5" fmla="*/ 693191 h 693191"/>
                  <a:gd name="connsiteX6" fmla="*/ 61590 w 1454189"/>
                  <a:gd name="connsiteY6" fmla="*/ 693191 h 693191"/>
                  <a:gd name="connsiteX7" fmla="*/ 0 w 1454189"/>
                  <a:gd name="connsiteY7" fmla="*/ 596900 h 693191"/>
                  <a:gd name="connsiteX8" fmla="*/ 23490 w 1454189"/>
                  <a:gd name="connsiteY8" fmla="*/ 352772 h 693191"/>
                  <a:gd name="connsiteX0" fmla="*/ 23490 w 1443867"/>
                  <a:gd name="connsiteY0" fmla="*/ 352772 h 693191"/>
                  <a:gd name="connsiteX1" fmla="*/ 1136650 w 1443867"/>
                  <a:gd name="connsiteY1" fmla="*/ 349250 h 693191"/>
                  <a:gd name="connsiteX2" fmla="*/ 1133475 w 1443867"/>
                  <a:gd name="connsiteY2" fmla="*/ 0 h 693191"/>
                  <a:gd name="connsiteX3" fmla="*/ 1428750 w 1443867"/>
                  <a:gd name="connsiteY3" fmla="*/ 6350 h 693191"/>
                  <a:gd name="connsiteX4" fmla="*/ 1443867 w 1443867"/>
                  <a:gd name="connsiteY4" fmla="*/ 597247 h 693191"/>
                  <a:gd name="connsiteX5" fmla="*/ 1370842 w 1443867"/>
                  <a:gd name="connsiteY5" fmla="*/ 693191 h 693191"/>
                  <a:gd name="connsiteX6" fmla="*/ 61590 w 1443867"/>
                  <a:gd name="connsiteY6" fmla="*/ 693191 h 693191"/>
                  <a:gd name="connsiteX7" fmla="*/ 0 w 1443867"/>
                  <a:gd name="connsiteY7" fmla="*/ 596900 h 693191"/>
                  <a:gd name="connsiteX8" fmla="*/ 23490 w 1443867"/>
                  <a:gd name="connsiteY8" fmla="*/ 352772 h 693191"/>
                  <a:gd name="connsiteX0" fmla="*/ 23490 w 1443867"/>
                  <a:gd name="connsiteY0" fmla="*/ 346422 h 686841"/>
                  <a:gd name="connsiteX1" fmla="*/ 1136650 w 1443867"/>
                  <a:gd name="connsiteY1" fmla="*/ 342900 h 686841"/>
                  <a:gd name="connsiteX2" fmla="*/ 1143000 w 1443867"/>
                  <a:gd name="connsiteY2" fmla="*/ 3175 h 686841"/>
                  <a:gd name="connsiteX3" fmla="*/ 1428750 w 1443867"/>
                  <a:gd name="connsiteY3" fmla="*/ 0 h 686841"/>
                  <a:gd name="connsiteX4" fmla="*/ 1443867 w 1443867"/>
                  <a:gd name="connsiteY4" fmla="*/ 590897 h 686841"/>
                  <a:gd name="connsiteX5" fmla="*/ 1370842 w 1443867"/>
                  <a:gd name="connsiteY5" fmla="*/ 686841 h 686841"/>
                  <a:gd name="connsiteX6" fmla="*/ 61590 w 1443867"/>
                  <a:gd name="connsiteY6" fmla="*/ 686841 h 686841"/>
                  <a:gd name="connsiteX7" fmla="*/ 0 w 1443867"/>
                  <a:gd name="connsiteY7" fmla="*/ 590550 h 686841"/>
                  <a:gd name="connsiteX8" fmla="*/ 23490 w 1443867"/>
                  <a:gd name="connsiteY8" fmla="*/ 346422 h 686841"/>
                  <a:gd name="connsiteX0" fmla="*/ 23490 w 1443867"/>
                  <a:gd name="connsiteY0" fmla="*/ 346422 h 686841"/>
                  <a:gd name="connsiteX1" fmla="*/ 1146175 w 1443867"/>
                  <a:gd name="connsiteY1" fmla="*/ 342900 h 686841"/>
                  <a:gd name="connsiteX2" fmla="*/ 1143000 w 1443867"/>
                  <a:gd name="connsiteY2" fmla="*/ 3175 h 686841"/>
                  <a:gd name="connsiteX3" fmla="*/ 1428750 w 1443867"/>
                  <a:gd name="connsiteY3" fmla="*/ 0 h 686841"/>
                  <a:gd name="connsiteX4" fmla="*/ 1443867 w 1443867"/>
                  <a:gd name="connsiteY4" fmla="*/ 590897 h 686841"/>
                  <a:gd name="connsiteX5" fmla="*/ 1370842 w 1443867"/>
                  <a:gd name="connsiteY5" fmla="*/ 686841 h 686841"/>
                  <a:gd name="connsiteX6" fmla="*/ 61590 w 1443867"/>
                  <a:gd name="connsiteY6" fmla="*/ 686841 h 686841"/>
                  <a:gd name="connsiteX7" fmla="*/ 0 w 1443867"/>
                  <a:gd name="connsiteY7" fmla="*/ 590550 h 686841"/>
                  <a:gd name="connsiteX8" fmla="*/ 23490 w 1443867"/>
                  <a:gd name="connsiteY8" fmla="*/ 346422 h 686841"/>
                  <a:gd name="connsiteX0" fmla="*/ 23490 w 1443867"/>
                  <a:gd name="connsiteY0" fmla="*/ 346422 h 686841"/>
                  <a:gd name="connsiteX1" fmla="*/ 1146175 w 1443867"/>
                  <a:gd name="connsiteY1" fmla="*/ 342900 h 686841"/>
                  <a:gd name="connsiteX2" fmla="*/ 1152525 w 1443867"/>
                  <a:gd name="connsiteY2" fmla="*/ 3175 h 686841"/>
                  <a:gd name="connsiteX3" fmla="*/ 1428750 w 1443867"/>
                  <a:gd name="connsiteY3" fmla="*/ 0 h 686841"/>
                  <a:gd name="connsiteX4" fmla="*/ 1443867 w 1443867"/>
                  <a:gd name="connsiteY4" fmla="*/ 590897 h 686841"/>
                  <a:gd name="connsiteX5" fmla="*/ 1370842 w 1443867"/>
                  <a:gd name="connsiteY5" fmla="*/ 686841 h 686841"/>
                  <a:gd name="connsiteX6" fmla="*/ 61590 w 1443867"/>
                  <a:gd name="connsiteY6" fmla="*/ 686841 h 686841"/>
                  <a:gd name="connsiteX7" fmla="*/ 0 w 1443867"/>
                  <a:gd name="connsiteY7" fmla="*/ 590550 h 686841"/>
                  <a:gd name="connsiteX8" fmla="*/ 23490 w 1443867"/>
                  <a:gd name="connsiteY8" fmla="*/ 346422 h 686841"/>
                  <a:gd name="connsiteX0" fmla="*/ 23490 w 1443867"/>
                  <a:gd name="connsiteY0" fmla="*/ 346422 h 686841"/>
                  <a:gd name="connsiteX1" fmla="*/ 1146175 w 1443867"/>
                  <a:gd name="connsiteY1" fmla="*/ 342900 h 686841"/>
                  <a:gd name="connsiteX2" fmla="*/ 1152525 w 1443867"/>
                  <a:gd name="connsiteY2" fmla="*/ 3175 h 686841"/>
                  <a:gd name="connsiteX3" fmla="*/ 1428750 w 1443867"/>
                  <a:gd name="connsiteY3" fmla="*/ 0 h 686841"/>
                  <a:gd name="connsiteX4" fmla="*/ 1443867 w 1443867"/>
                  <a:gd name="connsiteY4" fmla="*/ 590897 h 686841"/>
                  <a:gd name="connsiteX5" fmla="*/ 1370842 w 1443867"/>
                  <a:gd name="connsiteY5" fmla="*/ 686841 h 686841"/>
                  <a:gd name="connsiteX6" fmla="*/ 61590 w 1443867"/>
                  <a:gd name="connsiteY6" fmla="*/ 686841 h 686841"/>
                  <a:gd name="connsiteX7" fmla="*/ 0 w 1443867"/>
                  <a:gd name="connsiteY7" fmla="*/ 590550 h 686841"/>
                  <a:gd name="connsiteX8" fmla="*/ 23490 w 1443867"/>
                  <a:gd name="connsiteY8" fmla="*/ 346422 h 686841"/>
                  <a:gd name="connsiteX0" fmla="*/ 23490 w 1450217"/>
                  <a:gd name="connsiteY0" fmla="*/ 346422 h 810666"/>
                  <a:gd name="connsiteX1" fmla="*/ 1146175 w 1450217"/>
                  <a:gd name="connsiteY1" fmla="*/ 342900 h 810666"/>
                  <a:gd name="connsiteX2" fmla="*/ 1152525 w 1450217"/>
                  <a:gd name="connsiteY2" fmla="*/ 3175 h 810666"/>
                  <a:gd name="connsiteX3" fmla="*/ 1428750 w 1450217"/>
                  <a:gd name="connsiteY3" fmla="*/ 0 h 810666"/>
                  <a:gd name="connsiteX4" fmla="*/ 1443867 w 1450217"/>
                  <a:gd name="connsiteY4" fmla="*/ 590897 h 810666"/>
                  <a:gd name="connsiteX5" fmla="*/ 1450217 w 1450217"/>
                  <a:gd name="connsiteY5" fmla="*/ 810666 h 810666"/>
                  <a:gd name="connsiteX6" fmla="*/ 61590 w 1450217"/>
                  <a:gd name="connsiteY6" fmla="*/ 686841 h 810666"/>
                  <a:gd name="connsiteX7" fmla="*/ 0 w 1450217"/>
                  <a:gd name="connsiteY7" fmla="*/ 590550 h 810666"/>
                  <a:gd name="connsiteX8" fmla="*/ 23490 w 1450217"/>
                  <a:gd name="connsiteY8" fmla="*/ 346422 h 810666"/>
                  <a:gd name="connsiteX0" fmla="*/ 23490 w 1557106"/>
                  <a:gd name="connsiteY0" fmla="*/ 346422 h 810666"/>
                  <a:gd name="connsiteX1" fmla="*/ 1146175 w 1557106"/>
                  <a:gd name="connsiteY1" fmla="*/ 342900 h 810666"/>
                  <a:gd name="connsiteX2" fmla="*/ 1152525 w 1557106"/>
                  <a:gd name="connsiteY2" fmla="*/ 3175 h 810666"/>
                  <a:gd name="connsiteX3" fmla="*/ 1428750 w 1557106"/>
                  <a:gd name="connsiteY3" fmla="*/ 0 h 810666"/>
                  <a:gd name="connsiteX4" fmla="*/ 1450217 w 1557106"/>
                  <a:gd name="connsiteY4" fmla="*/ 810666 h 810666"/>
                  <a:gd name="connsiteX5" fmla="*/ 61590 w 1557106"/>
                  <a:gd name="connsiteY5" fmla="*/ 686841 h 810666"/>
                  <a:gd name="connsiteX6" fmla="*/ 0 w 1557106"/>
                  <a:gd name="connsiteY6" fmla="*/ 590550 h 810666"/>
                  <a:gd name="connsiteX7" fmla="*/ 23490 w 1557106"/>
                  <a:gd name="connsiteY7" fmla="*/ 346422 h 810666"/>
                  <a:gd name="connsiteX0" fmla="*/ 23490 w 1453869"/>
                  <a:gd name="connsiteY0" fmla="*/ 346422 h 810666"/>
                  <a:gd name="connsiteX1" fmla="*/ 1146175 w 1453869"/>
                  <a:gd name="connsiteY1" fmla="*/ 342900 h 810666"/>
                  <a:gd name="connsiteX2" fmla="*/ 1152525 w 1453869"/>
                  <a:gd name="connsiteY2" fmla="*/ 3175 h 810666"/>
                  <a:gd name="connsiteX3" fmla="*/ 1428750 w 1453869"/>
                  <a:gd name="connsiteY3" fmla="*/ 0 h 810666"/>
                  <a:gd name="connsiteX4" fmla="*/ 1450217 w 1453869"/>
                  <a:gd name="connsiteY4" fmla="*/ 810666 h 810666"/>
                  <a:gd name="connsiteX5" fmla="*/ 61590 w 1453869"/>
                  <a:gd name="connsiteY5" fmla="*/ 686841 h 810666"/>
                  <a:gd name="connsiteX6" fmla="*/ 0 w 1453869"/>
                  <a:gd name="connsiteY6" fmla="*/ 590550 h 810666"/>
                  <a:gd name="connsiteX7" fmla="*/ 23490 w 1453869"/>
                  <a:gd name="connsiteY7" fmla="*/ 346422 h 810666"/>
                  <a:gd name="connsiteX0" fmla="*/ 23490 w 1450217"/>
                  <a:gd name="connsiteY0" fmla="*/ 346422 h 810666"/>
                  <a:gd name="connsiteX1" fmla="*/ 1146175 w 1450217"/>
                  <a:gd name="connsiteY1" fmla="*/ 342900 h 810666"/>
                  <a:gd name="connsiteX2" fmla="*/ 1152525 w 1450217"/>
                  <a:gd name="connsiteY2" fmla="*/ 3175 h 810666"/>
                  <a:gd name="connsiteX3" fmla="*/ 1428750 w 1450217"/>
                  <a:gd name="connsiteY3" fmla="*/ 0 h 810666"/>
                  <a:gd name="connsiteX4" fmla="*/ 1450217 w 1450217"/>
                  <a:gd name="connsiteY4" fmla="*/ 810666 h 810666"/>
                  <a:gd name="connsiteX5" fmla="*/ 61590 w 1450217"/>
                  <a:gd name="connsiteY5" fmla="*/ 686841 h 810666"/>
                  <a:gd name="connsiteX6" fmla="*/ 0 w 1450217"/>
                  <a:gd name="connsiteY6" fmla="*/ 590550 h 810666"/>
                  <a:gd name="connsiteX7" fmla="*/ 23490 w 1450217"/>
                  <a:gd name="connsiteY7" fmla="*/ 346422 h 810666"/>
                  <a:gd name="connsiteX0" fmla="*/ 23490 w 1450217"/>
                  <a:gd name="connsiteY0" fmla="*/ 346422 h 810666"/>
                  <a:gd name="connsiteX1" fmla="*/ 1146175 w 1450217"/>
                  <a:gd name="connsiteY1" fmla="*/ 342900 h 810666"/>
                  <a:gd name="connsiteX2" fmla="*/ 1152525 w 1450217"/>
                  <a:gd name="connsiteY2" fmla="*/ 3175 h 810666"/>
                  <a:gd name="connsiteX3" fmla="*/ 1428750 w 1450217"/>
                  <a:gd name="connsiteY3" fmla="*/ 0 h 810666"/>
                  <a:gd name="connsiteX4" fmla="*/ 1450217 w 1450217"/>
                  <a:gd name="connsiteY4" fmla="*/ 810666 h 810666"/>
                  <a:gd name="connsiteX5" fmla="*/ 61590 w 1450217"/>
                  <a:gd name="connsiteY5" fmla="*/ 686841 h 810666"/>
                  <a:gd name="connsiteX6" fmla="*/ 0 w 1450217"/>
                  <a:gd name="connsiteY6" fmla="*/ 590550 h 810666"/>
                  <a:gd name="connsiteX7" fmla="*/ 23490 w 1450217"/>
                  <a:gd name="connsiteY7" fmla="*/ 346422 h 810666"/>
                  <a:gd name="connsiteX0" fmla="*/ 23490 w 1450217"/>
                  <a:gd name="connsiteY0" fmla="*/ 346422 h 810666"/>
                  <a:gd name="connsiteX1" fmla="*/ 1146175 w 1450217"/>
                  <a:gd name="connsiteY1" fmla="*/ 342900 h 810666"/>
                  <a:gd name="connsiteX2" fmla="*/ 1152525 w 1450217"/>
                  <a:gd name="connsiteY2" fmla="*/ 3175 h 810666"/>
                  <a:gd name="connsiteX3" fmla="*/ 1428750 w 1450217"/>
                  <a:gd name="connsiteY3" fmla="*/ 0 h 810666"/>
                  <a:gd name="connsiteX4" fmla="*/ 1450217 w 1450217"/>
                  <a:gd name="connsiteY4" fmla="*/ 810666 h 810666"/>
                  <a:gd name="connsiteX5" fmla="*/ 61590 w 1450217"/>
                  <a:gd name="connsiteY5" fmla="*/ 686841 h 810666"/>
                  <a:gd name="connsiteX6" fmla="*/ 0 w 1450217"/>
                  <a:gd name="connsiteY6" fmla="*/ 590550 h 810666"/>
                  <a:gd name="connsiteX7" fmla="*/ 23490 w 1450217"/>
                  <a:gd name="connsiteY7" fmla="*/ 346422 h 810666"/>
                  <a:gd name="connsiteX0" fmla="*/ 23490 w 1450217"/>
                  <a:gd name="connsiteY0" fmla="*/ 346422 h 810666"/>
                  <a:gd name="connsiteX1" fmla="*/ 1146175 w 1450217"/>
                  <a:gd name="connsiteY1" fmla="*/ 342900 h 810666"/>
                  <a:gd name="connsiteX2" fmla="*/ 1152525 w 1450217"/>
                  <a:gd name="connsiteY2" fmla="*/ 3175 h 810666"/>
                  <a:gd name="connsiteX3" fmla="*/ 1428750 w 1450217"/>
                  <a:gd name="connsiteY3" fmla="*/ 0 h 810666"/>
                  <a:gd name="connsiteX4" fmla="*/ 1450217 w 1450217"/>
                  <a:gd name="connsiteY4" fmla="*/ 810666 h 810666"/>
                  <a:gd name="connsiteX5" fmla="*/ 61590 w 1450217"/>
                  <a:gd name="connsiteY5" fmla="*/ 686841 h 810666"/>
                  <a:gd name="connsiteX6" fmla="*/ 0 w 1450217"/>
                  <a:gd name="connsiteY6" fmla="*/ 590550 h 810666"/>
                  <a:gd name="connsiteX7" fmla="*/ 23490 w 1450217"/>
                  <a:gd name="connsiteY7" fmla="*/ 346422 h 810666"/>
                  <a:gd name="connsiteX0" fmla="*/ 63500 w 1490227"/>
                  <a:gd name="connsiteY0" fmla="*/ 346422 h 839241"/>
                  <a:gd name="connsiteX1" fmla="*/ 1186185 w 1490227"/>
                  <a:gd name="connsiteY1" fmla="*/ 342900 h 839241"/>
                  <a:gd name="connsiteX2" fmla="*/ 1192535 w 1490227"/>
                  <a:gd name="connsiteY2" fmla="*/ 3175 h 839241"/>
                  <a:gd name="connsiteX3" fmla="*/ 1468760 w 1490227"/>
                  <a:gd name="connsiteY3" fmla="*/ 0 h 839241"/>
                  <a:gd name="connsiteX4" fmla="*/ 1490227 w 1490227"/>
                  <a:gd name="connsiteY4" fmla="*/ 810666 h 839241"/>
                  <a:gd name="connsiteX5" fmla="*/ 0 w 1490227"/>
                  <a:gd name="connsiteY5" fmla="*/ 839241 h 839241"/>
                  <a:gd name="connsiteX6" fmla="*/ 40010 w 1490227"/>
                  <a:gd name="connsiteY6" fmla="*/ 590550 h 839241"/>
                  <a:gd name="connsiteX7" fmla="*/ 63500 w 1490227"/>
                  <a:gd name="connsiteY7" fmla="*/ 346422 h 839241"/>
                  <a:gd name="connsiteX0" fmla="*/ 63500 w 1490227"/>
                  <a:gd name="connsiteY0" fmla="*/ 346422 h 839241"/>
                  <a:gd name="connsiteX1" fmla="*/ 1186185 w 1490227"/>
                  <a:gd name="connsiteY1" fmla="*/ 342900 h 839241"/>
                  <a:gd name="connsiteX2" fmla="*/ 1192535 w 1490227"/>
                  <a:gd name="connsiteY2" fmla="*/ 3175 h 839241"/>
                  <a:gd name="connsiteX3" fmla="*/ 1468760 w 1490227"/>
                  <a:gd name="connsiteY3" fmla="*/ 0 h 839241"/>
                  <a:gd name="connsiteX4" fmla="*/ 1490227 w 1490227"/>
                  <a:gd name="connsiteY4" fmla="*/ 810666 h 839241"/>
                  <a:gd name="connsiteX5" fmla="*/ 0 w 1490227"/>
                  <a:gd name="connsiteY5" fmla="*/ 839241 h 839241"/>
                  <a:gd name="connsiteX6" fmla="*/ 63500 w 1490227"/>
                  <a:gd name="connsiteY6" fmla="*/ 346422 h 839241"/>
                  <a:gd name="connsiteX0" fmla="*/ 53975 w 1480702"/>
                  <a:gd name="connsiteY0" fmla="*/ 346422 h 832891"/>
                  <a:gd name="connsiteX1" fmla="*/ 1176660 w 1480702"/>
                  <a:gd name="connsiteY1" fmla="*/ 342900 h 832891"/>
                  <a:gd name="connsiteX2" fmla="*/ 1183010 w 1480702"/>
                  <a:gd name="connsiteY2" fmla="*/ 3175 h 832891"/>
                  <a:gd name="connsiteX3" fmla="*/ 1459235 w 1480702"/>
                  <a:gd name="connsiteY3" fmla="*/ 0 h 832891"/>
                  <a:gd name="connsiteX4" fmla="*/ 1480702 w 1480702"/>
                  <a:gd name="connsiteY4" fmla="*/ 810666 h 832891"/>
                  <a:gd name="connsiteX5" fmla="*/ 0 w 1480702"/>
                  <a:gd name="connsiteY5" fmla="*/ 832891 h 832891"/>
                  <a:gd name="connsiteX6" fmla="*/ 53975 w 1480702"/>
                  <a:gd name="connsiteY6" fmla="*/ 346422 h 83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02" h="832891">
                    <a:moveTo>
                      <a:pt x="53975" y="346422"/>
                    </a:moveTo>
                    <a:lnTo>
                      <a:pt x="1176660" y="342900"/>
                    </a:lnTo>
                    <a:cubicBezTo>
                      <a:pt x="1175602" y="226483"/>
                      <a:pt x="1180893" y="135467"/>
                      <a:pt x="1183010" y="3175"/>
                    </a:cubicBezTo>
                    <a:lnTo>
                      <a:pt x="1459235" y="0"/>
                    </a:lnTo>
                    <a:cubicBezTo>
                      <a:pt x="1464400" y="375882"/>
                      <a:pt x="1476787" y="486643"/>
                      <a:pt x="1480702" y="810666"/>
                    </a:cubicBezTo>
                    <a:lnTo>
                      <a:pt x="0" y="832891"/>
                    </a:lnTo>
                    <a:lnTo>
                      <a:pt x="53975" y="346422"/>
                    </a:ln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14"/>
              <p:cNvSpPr txBox="1"/>
              <p:nvPr/>
            </p:nvSpPr>
            <p:spPr>
              <a:xfrm>
                <a:off x="3622336" y="6753200"/>
                <a:ext cx="1190953" cy="244759"/>
              </a:xfrm>
              <a:prstGeom prst="rect">
                <a:avLst/>
              </a:prstGeom>
              <a:solidFill>
                <a:schemeClr val="bg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医療施設エリア</a:t>
                </a:r>
              </a:p>
            </p:txBody>
          </p:sp>
          <p:sp>
            <p:nvSpPr>
              <p:cNvPr id="34" name="テキスト ボックス 15"/>
              <p:cNvSpPr txBox="1"/>
              <p:nvPr/>
            </p:nvSpPr>
            <p:spPr>
              <a:xfrm>
                <a:off x="4343906" y="8467552"/>
                <a:ext cx="1413861" cy="248894"/>
              </a:xfrm>
              <a:prstGeom prst="rect">
                <a:avLst/>
              </a:prstGeom>
              <a:solidFill>
                <a:schemeClr val="bg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一般戸建住宅エリア</a:t>
                </a:r>
              </a:p>
            </p:txBody>
          </p:sp>
          <p:sp>
            <p:nvSpPr>
              <p:cNvPr id="42" name="テキスト ボックス 16"/>
              <p:cNvSpPr txBox="1"/>
              <p:nvPr/>
            </p:nvSpPr>
            <p:spPr>
              <a:xfrm>
                <a:off x="3861048" y="7530048"/>
                <a:ext cx="1221365" cy="222866"/>
              </a:xfrm>
              <a:prstGeom prst="rect">
                <a:avLst/>
              </a:prstGeom>
              <a:solidFill>
                <a:schemeClr val="bg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二世帯住宅エリア</a:t>
                </a:r>
              </a:p>
            </p:txBody>
          </p:sp>
        </p:grpSp>
      </p:grpSp>
      <p:sp>
        <p:nvSpPr>
          <p:cNvPr id="26" name="ホームベース 25"/>
          <p:cNvSpPr/>
          <p:nvPr/>
        </p:nvSpPr>
        <p:spPr>
          <a:xfrm>
            <a:off x="101392" y="318951"/>
            <a:ext cx="4608512" cy="328982"/>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医療施設・戸建て住宅</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枚方東牧野住宅）</a:t>
            </a:r>
          </a:p>
        </p:txBody>
      </p:sp>
      <p:graphicFrame>
        <p:nvGraphicFramePr>
          <p:cNvPr id="19" name="表 18"/>
          <p:cNvGraphicFramePr>
            <a:graphicFrameLocks noGrp="1"/>
          </p:cNvGraphicFramePr>
          <p:nvPr>
            <p:extLst>
              <p:ext uri="{D42A27DB-BD31-4B8C-83A1-F6EECF244321}">
                <p14:modId xmlns:p14="http://schemas.microsoft.com/office/powerpoint/2010/main" val="4085609364"/>
              </p:ext>
            </p:extLst>
          </p:nvPr>
        </p:nvGraphicFramePr>
        <p:xfrm>
          <a:off x="108743" y="1919033"/>
          <a:ext cx="2816201" cy="2592006"/>
        </p:xfrm>
        <a:graphic>
          <a:graphicData uri="http://schemas.openxmlformats.org/drawingml/2006/table">
            <a:tbl>
              <a:tblPr>
                <a:tableStyleId>{5940675A-B579-460E-94D1-54222C63F5DA}</a:tableStyleId>
              </a:tblPr>
              <a:tblGrid>
                <a:gridCol w="655961">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tblGrid>
              <a:tr h="318977">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0"/>
                  </a:ext>
                </a:extLst>
              </a:tr>
              <a:tr h="318977">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枚方市</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東牧野町</a:t>
                      </a:r>
                    </a:p>
                  </a:txBody>
                  <a:tcPr marL="6594" marR="6594" marT="13758" marB="0" anchor="ctr">
                    <a:solidFill>
                      <a:schemeClr val="bg1"/>
                    </a:solidFill>
                  </a:tcPr>
                </a:tc>
                <a:extLst>
                  <a:ext uri="{0D108BD9-81ED-4DB2-BD59-A6C34878D82A}">
                    <a16:rowId xmlns="" xmlns:a16="http://schemas.microsoft.com/office/drawing/2014/main" val="10001"/>
                  </a:ext>
                </a:extLst>
              </a:tr>
              <a:tr h="318977">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年度（予定）：医療施設</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86537">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14,137.69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（戸建住宅敷地を含む）</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2"/>
                  </a:ext>
                </a:extLst>
              </a:tr>
              <a:tr h="478466">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第一種中</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高層住居専用地域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住居地域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3"/>
                  </a:ext>
                </a:extLst>
              </a:tr>
              <a:tr h="318977">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売却</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（条件付一般競争入札）</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4"/>
                  </a:ext>
                </a:extLst>
              </a:tr>
              <a:tr h="45109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医療</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法人昭征会</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高橋</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開発株式会社</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5"/>
                  </a:ext>
                </a:extLst>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4016630453"/>
              </p:ext>
            </p:extLst>
          </p:nvPr>
        </p:nvGraphicFramePr>
        <p:xfrm>
          <a:off x="3016002" y="1919033"/>
          <a:ext cx="3708648" cy="2592288"/>
        </p:xfrm>
        <a:graphic>
          <a:graphicData uri="http://schemas.openxmlformats.org/drawingml/2006/table">
            <a:tbl>
              <a:tblPr>
                <a:tableStyleId>{5940675A-B579-460E-94D1-54222C63F5DA}</a:tableStyleId>
              </a:tblPr>
              <a:tblGrid>
                <a:gridCol w="3708648">
                  <a:extLst>
                    <a:ext uri="{9D8B030D-6E8A-4147-A177-3AD203B41FA5}">
                      <a16:colId xmlns="" xmlns:a16="http://schemas.microsoft.com/office/drawing/2014/main" val="20000"/>
                    </a:ext>
                  </a:extLst>
                </a:gridCol>
              </a:tblGrid>
              <a:tr h="2592288">
                <a:tc>
                  <a:txBody>
                    <a:bodyPr/>
                    <a:lstStyle/>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施設情報</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・医療施設：敷地面積</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2830.08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㎡、地上</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階建</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・戸</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建住宅：</a:t>
                      </a:r>
                      <a:r>
                        <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73</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戸（二世帯住宅</a:t>
                      </a:r>
                      <a:r>
                        <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8</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戸を含む）</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＜土地</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処分の公募</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条件＞</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医療施設、戸建住宅（必須）及び高齢者施設（任意）</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（当該地域の</a:t>
                      </a:r>
                      <a:r>
                        <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20</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％以上は、医療施設・介護施設とする）</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公募条件に</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ついては、枚方市、同市医師会</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及び同市病院</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協会</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と協議・調整のうえ、事業者ヒアリングを</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実施し</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決定</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スマートエイジング・シティ</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今いる住民が住み慣れた地域で安心して快適に</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住み続けられ</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、かつ多様</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な</a:t>
                      </a:r>
                      <a:endPar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世代</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の新たな住民を惹きつける、</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超高齢社会</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の活気あるまちのモデル実現」</a:t>
                      </a: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を　　　</a:t>
                      </a:r>
                      <a:endParaRPr lang="en-US" altLang="ja-JP"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めざす</a:t>
                      </a:r>
                      <a:r>
                        <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取組みのこと</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0"/>
                  </a:ext>
                </a:extLst>
              </a:tr>
            </a:tbl>
          </a:graphicData>
        </a:graphic>
      </p:graphicFrame>
      <p:grpSp>
        <p:nvGrpSpPr>
          <p:cNvPr id="33" name="グループ化 32"/>
          <p:cNvGrpSpPr/>
          <p:nvPr/>
        </p:nvGrpSpPr>
        <p:grpSpPr>
          <a:xfrm>
            <a:off x="4784298" y="300999"/>
            <a:ext cx="914400" cy="355680"/>
            <a:chOff x="0" y="0"/>
            <a:chExt cx="914400" cy="355680"/>
          </a:xfrm>
          <a:solidFill>
            <a:srgbClr val="B0F3AB"/>
          </a:solidFill>
        </p:grpSpPr>
        <p:sp>
          <p:nvSpPr>
            <p:cNvPr id="35" name="角丸四角形 3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grpSp>
        <p:nvGrpSpPr>
          <p:cNvPr id="39" name="グループ化 38"/>
          <p:cNvGrpSpPr/>
          <p:nvPr/>
        </p:nvGrpSpPr>
        <p:grpSpPr>
          <a:xfrm>
            <a:off x="5824527" y="296327"/>
            <a:ext cx="914400" cy="355680"/>
            <a:chOff x="0" y="0"/>
            <a:chExt cx="914400" cy="355680"/>
          </a:xfrm>
          <a:solidFill>
            <a:srgbClr val="FFCC66"/>
          </a:solidFill>
        </p:grpSpPr>
        <p:sp>
          <p:nvSpPr>
            <p:cNvPr id="40" name="角丸四角形 3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grpSp>
        <p:nvGrpSpPr>
          <p:cNvPr id="4" name="グループ化 3"/>
          <p:cNvGrpSpPr/>
          <p:nvPr/>
        </p:nvGrpSpPr>
        <p:grpSpPr>
          <a:xfrm rot="3527568">
            <a:off x="531427" y="7169824"/>
            <a:ext cx="2447917" cy="2064420"/>
            <a:chOff x="337961" y="7527697"/>
            <a:chExt cx="2415481" cy="1994929"/>
          </a:xfrm>
        </p:grpSpPr>
        <p:pic>
          <p:nvPicPr>
            <p:cNvPr id="37" name="図 36"/>
            <p:cNvPicPr>
              <a:picLocks noChangeAspect="1"/>
            </p:cNvPicPr>
            <p:nvPr/>
          </p:nvPicPr>
          <p:blipFill rotWithShape="1">
            <a:blip r:embed="rId4"/>
            <a:srcRect l="18369" t="16290" r="50067" b="11714"/>
            <a:stretch/>
          </p:blipFill>
          <p:spPr>
            <a:xfrm rot="18072016">
              <a:off x="642238" y="7223420"/>
              <a:ext cx="1806927" cy="2415481"/>
            </a:xfrm>
            <a:prstGeom prst="rect">
              <a:avLst/>
            </a:prstGeom>
          </p:spPr>
        </p:pic>
        <p:sp>
          <p:nvSpPr>
            <p:cNvPr id="29" name="フリーフォーム 28"/>
            <p:cNvSpPr>
              <a:spLocks noChangeAspect="1"/>
            </p:cNvSpPr>
            <p:nvPr/>
          </p:nvSpPr>
          <p:spPr>
            <a:xfrm>
              <a:off x="458269" y="7610201"/>
              <a:ext cx="2178642" cy="1912425"/>
            </a:xfrm>
            <a:custGeom>
              <a:avLst/>
              <a:gdLst>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247697 w 4698124"/>
                <a:gd name="connsiteY40" fmla="*/ 1103586 h 4477407"/>
                <a:gd name="connsiteX41" fmla="*/ 3258207 w 4698124"/>
                <a:gd name="connsiteY41" fmla="*/ 693683 h 4477407"/>
                <a:gd name="connsiteX42" fmla="*/ 2207173 w 4698124"/>
                <a:gd name="connsiteY42" fmla="*/ 557048 h 4477407"/>
                <a:gd name="connsiteX43" fmla="*/ 2186152 w 4698124"/>
                <a:gd name="connsiteY43" fmla="*/ 630621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258207 w 4698124"/>
                <a:gd name="connsiteY41" fmla="*/ 693683 h 4477407"/>
                <a:gd name="connsiteX42" fmla="*/ 2207173 w 4698124"/>
                <a:gd name="connsiteY42" fmla="*/ 557048 h 4477407"/>
                <a:gd name="connsiteX43" fmla="*/ 2186152 w 4698124"/>
                <a:gd name="connsiteY43" fmla="*/ 630621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058100 w 4698124"/>
                <a:gd name="connsiteY41" fmla="*/ 799003 h 4477407"/>
                <a:gd name="connsiteX42" fmla="*/ 2207173 w 4698124"/>
                <a:gd name="connsiteY42" fmla="*/ 557048 h 4477407"/>
                <a:gd name="connsiteX43" fmla="*/ 2186152 w 4698124"/>
                <a:gd name="connsiteY43" fmla="*/ 630621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058100 w 4698124"/>
                <a:gd name="connsiteY41" fmla="*/ 799003 h 4477407"/>
                <a:gd name="connsiteX42" fmla="*/ 2207173 w 4698124"/>
                <a:gd name="connsiteY42" fmla="*/ 557048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3814739 w 4698124"/>
                <a:gd name="connsiteY39" fmla="*/ 1681676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709659 w 4698124"/>
                <a:gd name="connsiteY38" fmla="*/ 2039026 h 4477407"/>
                <a:gd name="connsiteX39" fmla="*/ 3814739 w 4698124"/>
                <a:gd name="connsiteY39" fmla="*/ 1681676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19905 w 4698124"/>
                <a:gd name="connsiteY37" fmla="*/ 2386086 h 4477407"/>
                <a:gd name="connsiteX38" fmla="*/ 3709659 w 4698124"/>
                <a:gd name="connsiteY38" fmla="*/ 2039026 h 4477407"/>
                <a:gd name="connsiteX39" fmla="*/ 3814739 w 4698124"/>
                <a:gd name="connsiteY39" fmla="*/ 1681676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19905 w 4698124"/>
                <a:gd name="connsiteY37" fmla="*/ 2386086 h 4477407"/>
                <a:gd name="connsiteX38" fmla="*/ 3709659 w 4698124"/>
                <a:gd name="connsiteY38" fmla="*/ 2039026 h 4477407"/>
                <a:gd name="connsiteX39" fmla="*/ 4014843 w 4698124"/>
                <a:gd name="connsiteY39" fmla="*/ 1776464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19905 w 4698124"/>
                <a:gd name="connsiteY37" fmla="*/ 2386086 h 4477407"/>
                <a:gd name="connsiteX38" fmla="*/ 3772850 w 4698124"/>
                <a:gd name="connsiteY38" fmla="*/ 2133812 h 4477407"/>
                <a:gd name="connsiteX39" fmla="*/ 4014843 w 4698124"/>
                <a:gd name="connsiteY39" fmla="*/ 1776464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56083"/>
                <a:gd name="connsiteY0" fmla="*/ 1061545 h 4477407"/>
                <a:gd name="connsiteX1" fmla="*/ 1324304 w 4656083"/>
                <a:gd name="connsiteY1" fmla="*/ 1881352 h 4477407"/>
                <a:gd name="connsiteX2" fmla="*/ 945931 w 4656083"/>
                <a:gd name="connsiteY2" fmla="*/ 2596055 h 4477407"/>
                <a:gd name="connsiteX3" fmla="*/ 1744717 w 4656083"/>
                <a:gd name="connsiteY3" fmla="*/ 3100552 h 4477407"/>
                <a:gd name="connsiteX4" fmla="*/ 2017986 w 4656083"/>
                <a:gd name="connsiteY4" fmla="*/ 3520965 h 4477407"/>
                <a:gd name="connsiteX5" fmla="*/ 2154621 w 4656083"/>
                <a:gd name="connsiteY5" fmla="*/ 3321269 h 4477407"/>
                <a:gd name="connsiteX6" fmla="*/ 2186152 w 4656083"/>
                <a:gd name="connsiteY6" fmla="*/ 2932386 h 4477407"/>
                <a:gd name="connsiteX7" fmla="*/ 2154621 w 4656083"/>
                <a:gd name="connsiteY7" fmla="*/ 2932386 h 4477407"/>
                <a:gd name="connsiteX8" fmla="*/ 2039007 w 4656083"/>
                <a:gd name="connsiteY8" fmla="*/ 2575034 h 4477407"/>
                <a:gd name="connsiteX9" fmla="*/ 1986455 w 4656083"/>
                <a:gd name="connsiteY9" fmla="*/ 2375338 h 4477407"/>
                <a:gd name="connsiteX10" fmla="*/ 1923393 w 4656083"/>
                <a:gd name="connsiteY10" fmla="*/ 2322786 h 4477407"/>
                <a:gd name="connsiteX11" fmla="*/ 1923393 w 4656083"/>
                <a:gd name="connsiteY11" fmla="*/ 2081048 h 4477407"/>
                <a:gd name="connsiteX12" fmla="*/ 2186152 w 4656083"/>
                <a:gd name="connsiteY12" fmla="*/ 2060027 h 4477407"/>
                <a:gd name="connsiteX13" fmla="*/ 2438400 w 4656083"/>
                <a:gd name="connsiteY13" fmla="*/ 2081048 h 4477407"/>
                <a:gd name="connsiteX14" fmla="*/ 2669628 w 4656083"/>
                <a:gd name="connsiteY14" fmla="*/ 2270234 h 4477407"/>
                <a:gd name="connsiteX15" fmla="*/ 3069021 w 4656083"/>
                <a:gd name="connsiteY15" fmla="*/ 2375338 h 4477407"/>
                <a:gd name="connsiteX16" fmla="*/ 3069021 w 4656083"/>
                <a:gd name="connsiteY16" fmla="*/ 2532993 h 4477407"/>
                <a:gd name="connsiteX17" fmla="*/ 2921876 w 4656083"/>
                <a:gd name="connsiteY17" fmla="*/ 2837793 h 4477407"/>
                <a:gd name="connsiteX18" fmla="*/ 2764221 w 4656083"/>
                <a:gd name="connsiteY18" fmla="*/ 3037490 h 4477407"/>
                <a:gd name="connsiteX19" fmla="*/ 2690648 w 4656083"/>
                <a:gd name="connsiteY19" fmla="*/ 2995448 h 4477407"/>
                <a:gd name="connsiteX20" fmla="*/ 2564524 w 4656083"/>
                <a:gd name="connsiteY20" fmla="*/ 3247696 h 4477407"/>
                <a:gd name="connsiteX21" fmla="*/ 2606566 w 4656083"/>
                <a:gd name="connsiteY21" fmla="*/ 3415862 h 4477407"/>
                <a:gd name="connsiteX22" fmla="*/ 2270235 w 4656083"/>
                <a:gd name="connsiteY22" fmla="*/ 3993931 h 4477407"/>
                <a:gd name="connsiteX23" fmla="*/ 2385848 w 4656083"/>
                <a:gd name="connsiteY23" fmla="*/ 4130565 h 4477407"/>
                <a:gd name="connsiteX24" fmla="*/ 2858814 w 4656083"/>
                <a:gd name="connsiteY24" fmla="*/ 4477407 h 4477407"/>
                <a:gd name="connsiteX25" fmla="*/ 2995448 w 4656083"/>
                <a:gd name="connsiteY25" fmla="*/ 4256690 h 4477407"/>
                <a:gd name="connsiteX26" fmla="*/ 3100552 w 4656083"/>
                <a:gd name="connsiteY26" fmla="*/ 4088524 h 4477407"/>
                <a:gd name="connsiteX27" fmla="*/ 3268717 w 4656083"/>
                <a:gd name="connsiteY27" fmla="*/ 4046483 h 4477407"/>
                <a:gd name="connsiteX28" fmla="*/ 3415862 w 4656083"/>
                <a:gd name="connsiteY28" fmla="*/ 3888827 h 4477407"/>
                <a:gd name="connsiteX29" fmla="*/ 3605048 w 4656083"/>
                <a:gd name="connsiteY29" fmla="*/ 4025462 h 4477407"/>
                <a:gd name="connsiteX30" fmla="*/ 3794235 w 4656083"/>
                <a:gd name="connsiteY30" fmla="*/ 3731172 h 4477407"/>
                <a:gd name="connsiteX31" fmla="*/ 3878317 w 4656083"/>
                <a:gd name="connsiteY31" fmla="*/ 3773214 h 4477407"/>
                <a:gd name="connsiteX32" fmla="*/ 4246179 w 4656083"/>
                <a:gd name="connsiteY32" fmla="*/ 3405352 h 4477407"/>
                <a:gd name="connsiteX33" fmla="*/ 4445876 w 4656083"/>
                <a:gd name="connsiteY33" fmla="*/ 3153103 h 4477407"/>
                <a:gd name="connsiteX34" fmla="*/ 4561490 w 4656083"/>
                <a:gd name="connsiteY34" fmla="*/ 3184634 h 4477407"/>
                <a:gd name="connsiteX35" fmla="*/ 4656083 w 4656083"/>
                <a:gd name="connsiteY35" fmla="*/ 2921876 h 4477407"/>
                <a:gd name="connsiteX36" fmla="*/ 4561211 w 4656083"/>
                <a:gd name="connsiteY36" fmla="*/ 2669605 h 4477407"/>
                <a:gd name="connsiteX37" fmla="*/ 4119905 w 4656083"/>
                <a:gd name="connsiteY37" fmla="*/ 2386086 h 4477407"/>
                <a:gd name="connsiteX38" fmla="*/ 3772850 w 4656083"/>
                <a:gd name="connsiteY38" fmla="*/ 2133812 h 4477407"/>
                <a:gd name="connsiteX39" fmla="*/ 4014843 w 4656083"/>
                <a:gd name="connsiteY39" fmla="*/ 1776464 h 4477407"/>
                <a:gd name="connsiteX40" fmla="*/ 3068653 w 4656083"/>
                <a:gd name="connsiteY40" fmla="*/ 1156244 h 4477407"/>
                <a:gd name="connsiteX41" fmla="*/ 3058100 w 4656083"/>
                <a:gd name="connsiteY41" fmla="*/ 799003 h 4477407"/>
                <a:gd name="connsiteX42" fmla="*/ 2333554 w 4656083"/>
                <a:gd name="connsiteY42" fmla="*/ 651835 h 4477407"/>
                <a:gd name="connsiteX43" fmla="*/ 2101898 w 4656083"/>
                <a:gd name="connsiteY43" fmla="*/ 767534 h 4477407"/>
                <a:gd name="connsiteX44" fmla="*/ 1734207 w 4656083"/>
                <a:gd name="connsiteY44" fmla="*/ 504496 h 4477407"/>
                <a:gd name="connsiteX45" fmla="*/ 1450428 w 4656083"/>
                <a:gd name="connsiteY45" fmla="*/ 304800 h 4477407"/>
                <a:gd name="connsiteX46" fmla="*/ 1093076 w 4656083"/>
                <a:gd name="connsiteY46" fmla="*/ 147145 h 4477407"/>
                <a:gd name="connsiteX47" fmla="*/ 809297 w 4656083"/>
                <a:gd name="connsiteY47" fmla="*/ 0 h 4477407"/>
                <a:gd name="connsiteX48" fmla="*/ 735724 w 4656083"/>
                <a:gd name="connsiteY48" fmla="*/ 73572 h 4477407"/>
                <a:gd name="connsiteX49" fmla="*/ 956442 w 4656083"/>
                <a:gd name="connsiteY49" fmla="*/ 168165 h 4477407"/>
                <a:gd name="connsiteX50" fmla="*/ 966952 w 4656083"/>
                <a:gd name="connsiteY50" fmla="*/ 189186 h 4477407"/>
                <a:gd name="connsiteX51" fmla="*/ 546538 w 4656083"/>
                <a:gd name="connsiteY51" fmla="*/ 830317 h 4477407"/>
                <a:gd name="connsiteX52" fmla="*/ 325821 w 4656083"/>
                <a:gd name="connsiteY52" fmla="*/ 641131 h 4477407"/>
                <a:gd name="connsiteX53" fmla="*/ 0 w 4656083"/>
                <a:gd name="connsiteY53" fmla="*/ 1061545 h 4477407"/>
                <a:gd name="connsiteX0" fmla="*/ 0 w 4656083"/>
                <a:gd name="connsiteY0" fmla="*/ 1061545 h 4477407"/>
                <a:gd name="connsiteX1" fmla="*/ 1324304 w 4656083"/>
                <a:gd name="connsiteY1" fmla="*/ 1881352 h 4477407"/>
                <a:gd name="connsiteX2" fmla="*/ 945931 w 4656083"/>
                <a:gd name="connsiteY2" fmla="*/ 2596055 h 4477407"/>
                <a:gd name="connsiteX3" fmla="*/ 1744717 w 4656083"/>
                <a:gd name="connsiteY3" fmla="*/ 3100552 h 4477407"/>
                <a:gd name="connsiteX4" fmla="*/ 2017986 w 4656083"/>
                <a:gd name="connsiteY4" fmla="*/ 3520965 h 4477407"/>
                <a:gd name="connsiteX5" fmla="*/ 2154621 w 4656083"/>
                <a:gd name="connsiteY5" fmla="*/ 3321269 h 4477407"/>
                <a:gd name="connsiteX6" fmla="*/ 2186152 w 4656083"/>
                <a:gd name="connsiteY6" fmla="*/ 2932386 h 4477407"/>
                <a:gd name="connsiteX7" fmla="*/ 2154621 w 4656083"/>
                <a:gd name="connsiteY7" fmla="*/ 2932386 h 4477407"/>
                <a:gd name="connsiteX8" fmla="*/ 2039007 w 4656083"/>
                <a:gd name="connsiteY8" fmla="*/ 2575034 h 4477407"/>
                <a:gd name="connsiteX9" fmla="*/ 1986455 w 4656083"/>
                <a:gd name="connsiteY9" fmla="*/ 2375338 h 4477407"/>
                <a:gd name="connsiteX10" fmla="*/ 1923393 w 4656083"/>
                <a:gd name="connsiteY10" fmla="*/ 2322786 h 4477407"/>
                <a:gd name="connsiteX11" fmla="*/ 1923393 w 4656083"/>
                <a:gd name="connsiteY11" fmla="*/ 2081048 h 4477407"/>
                <a:gd name="connsiteX12" fmla="*/ 2186152 w 4656083"/>
                <a:gd name="connsiteY12" fmla="*/ 2060027 h 4477407"/>
                <a:gd name="connsiteX13" fmla="*/ 2438400 w 4656083"/>
                <a:gd name="connsiteY13" fmla="*/ 2081048 h 4477407"/>
                <a:gd name="connsiteX14" fmla="*/ 2669628 w 4656083"/>
                <a:gd name="connsiteY14" fmla="*/ 2270234 h 4477407"/>
                <a:gd name="connsiteX15" fmla="*/ 3069021 w 4656083"/>
                <a:gd name="connsiteY15" fmla="*/ 2375338 h 4477407"/>
                <a:gd name="connsiteX16" fmla="*/ 3069021 w 4656083"/>
                <a:gd name="connsiteY16" fmla="*/ 2532993 h 4477407"/>
                <a:gd name="connsiteX17" fmla="*/ 2921876 w 4656083"/>
                <a:gd name="connsiteY17" fmla="*/ 2837793 h 4477407"/>
                <a:gd name="connsiteX18" fmla="*/ 2764221 w 4656083"/>
                <a:gd name="connsiteY18" fmla="*/ 3037490 h 4477407"/>
                <a:gd name="connsiteX19" fmla="*/ 2690648 w 4656083"/>
                <a:gd name="connsiteY19" fmla="*/ 2995448 h 4477407"/>
                <a:gd name="connsiteX20" fmla="*/ 2564524 w 4656083"/>
                <a:gd name="connsiteY20" fmla="*/ 3247696 h 4477407"/>
                <a:gd name="connsiteX21" fmla="*/ 2606566 w 4656083"/>
                <a:gd name="connsiteY21" fmla="*/ 3415862 h 4477407"/>
                <a:gd name="connsiteX22" fmla="*/ 2270235 w 4656083"/>
                <a:gd name="connsiteY22" fmla="*/ 3993931 h 4477407"/>
                <a:gd name="connsiteX23" fmla="*/ 2385848 w 4656083"/>
                <a:gd name="connsiteY23" fmla="*/ 4130565 h 4477407"/>
                <a:gd name="connsiteX24" fmla="*/ 2858814 w 4656083"/>
                <a:gd name="connsiteY24" fmla="*/ 4477407 h 4477407"/>
                <a:gd name="connsiteX25" fmla="*/ 2995448 w 4656083"/>
                <a:gd name="connsiteY25" fmla="*/ 4256690 h 4477407"/>
                <a:gd name="connsiteX26" fmla="*/ 3100552 w 4656083"/>
                <a:gd name="connsiteY26" fmla="*/ 4088524 h 4477407"/>
                <a:gd name="connsiteX27" fmla="*/ 3268717 w 4656083"/>
                <a:gd name="connsiteY27" fmla="*/ 4046483 h 4477407"/>
                <a:gd name="connsiteX28" fmla="*/ 3415862 w 4656083"/>
                <a:gd name="connsiteY28" fmla="*/ 3888827 h 4477407"/>
                <a:gd name="connsiteX29" fmla="*/ 3605048 w 4656083"/>
                <a:gd name="connsiteY29" fmla="*/ 4025462 h 4477407"/>
                <a:gd name="connsiteX30" fmla="*/ 3794235 w 4656083"/>
                <a:gd name="connsiteY30" fmla="*/ 3731172 h 4477407"/>
                <a:gd name="connsiteX31" fmla="*/ 3878317 w 4656083"/>
                <a:gd name="connsiteY31" fmla="*/ 3773214 h 4477407"/>
                <a:gd name="connsiteX32" fmla="*/ 4246179 w 4656083"/>
                <a:gd name="connsiteY32" fmla="*/ 3405352 h 4477407"/>
                <a:gd name="connsiteX33" fmla="*/ 4445876 w 4656083"/>
                <a:gd name="connsiteY33" fmla="*/ 3153103 h 4477407"/>
                <a:gd name="connsiteX34" fmla="*/ 4561490 w 4656083"/>
                <a:gd name="connsiteY34" fmla="*/ 3184634 h 4477407"/>
                <a:gd name="connsiteX35" fmla="*/ 4656083 w 4656083"/>
                <a:gd name="connsiteY35" fmla="*/ 2921876 h 4477407"/>
                <a:gd name="connsiteX36" fmla="*/ 4371637 w 4656083"/>
                <a:gd name="connsiteY36" fmla="*/ 2522158 h 4477407"/>
                <a:gd name="connsiteX37" fmla="*/ 4119905 w 4656083"/>
                <a:gd name="connsiteY37" fmla="*/ 2386086 h 4477407"/>
                <a:gd name="connsiteX38" fmla="*/ 3772850 w 4656083"/>
                <a:gd name="connsiteY38" fmla="*/ 2133812 h 4477407"/>
                <a:gd name="connsiteX39" fmla="*/ 4014843 w 4656083"/>
                <a:gd name="connsiteY39" fmla="*/ 1776464 h 4477407"/>
                <a:gd name="connsiteX40" fmla="*/ 3068653 w 4656083"/>
                <a:gd name="connsiteY40" fmla="*/ 1156244 h 4477407"/>
                <a:gd name="connsiteX41" fmla="*/ 3058100 w 4656083"/>
                <a:gd name="connsiteY41" fmla="*/ 799003 h 4477407"/>
                <a:gd name="connsiteX42" fmla="*/ 2333554 w 4656083"/>
                <a:gd name="connsiteY42" fmla="*/ 651835 h 4477407"/>
                <a:gd name="connsiteX43" fmla="*/ 2101898 w 4656083"/>
                <a:gd name="connsiteY43" fmla="*/ 767534 h 4477407"/>
                <a:gd name="connsiteX44" fmla="*/ 1734207 w 4656083"/>
                <a:gd name="connsiteY44" fmla="*/ 504496 h 4477407"/>
                <a:gd name="connsiteX45" fmla="*/ 1450428 w 4656083"/>
                <a:gd name="connsiteY45" fmla="*/ 304800 h 4477407"/>
                <a:gd name="connsiteX46" fmla="*/ 1093076 w 4656083"/>
                <a:gd name="connsiteY46" fmla="*/ 147145 h 4477407"/>
                <a:gd name="connsiteX47" fmla="*/ 809297 w 4656083"/>
                <a:gd name="connsiteY47" fmla="*/ 0 h 4477407"/>
                <a:gd name="connsiteX48" fmla="*/ 735724 w 4656083"/>
                <a:gd name="connsiteY48" fmla="*/ 73572 h 4477407"/>
                <a:gd name="connsiteX49" fmla="*/ 956442 w 4656083"/>
                <a:gd name="connsiteY49" fmla="*/ 168165 h 4477407"/>
                <a:gd name="connsiteX50" fmla="*/ 966952 w 4656083"/>
                <a:gd name="connsiteY50" fmla="*/ 189186 h 4477407"/>
                <a:gd name="connsiteX51" fmla="*/ 546538 w 4656083"/>
                <a:gd name="connsiteY51" fmla="*/ 830317 h 4477407"/>
                <a:gd name="connsiteX52" fmla="*/ 325821 w 4656083"/>
                <a:gd name="connsiteY52" fmla="*/ 641131 h 4477407"/>
                <a:gd name="connsiteX53" fmla="*/ 0 w 4656083"/>
                <a:gd name="connsiteY53" fmla="*/ 1061545 h 4477407"/>
                <a:gd name="connsiteX0" fmla="*/ 0 w 4561490"/>
                <a:gd name="connsiteY0" fmla="*/ 1061545 h 4477407"/>
                <a:gd name="connsiteX1" fmla="*/ 1324304 w 4561490"/>
                <a:gd name="connsiteY1" fmla="*/ 1881352 h 4477407"/>
                <a:gd name="connsiteX2" fmla="*/ 945931 w 4561490"/>
                <a:gd name="connsiteY2" fmla="*/ 2596055 h 4477407"/>
                <a:gd name="connsiteX3" fmla="*/ 1744717 w 4561490"/>
                <a:gd name="connsiteY3" fmla="*/ 3100552 h 4477407"/>
                <a:gd name="connsiteX4" fmla="*/ 2017986 w 4561490"/>
                <a:gd name="connsiteY4" fmla="*/ 3520965 h 4477407"/>
                <a:gd name="connsiteX5" fmla="*/ 2154621 w 4561490"/>
                <a:gd name="connsiteY5" fmla="*/ 3321269 h 4477407"/>
                <a:gd name="connsiteX6" fmla="*/ 2186152 w 4561490"/>
                <a:gd name="connsiteY6" fmla="*/ 2932386 h 4477407"/>
                <a:gd name="connsiteX7" fmla="*/ 2154621 w 4561490"/>
                <a:gd name="connsiteY7" fmla="*/ 2932386 h 4477407"/>
                <a:gd name="connsiteX8" fmla="*/ 2039007 w 4561490"/>
                <a:gd name="connsiteY8" fmla="*/ 2575034 h 4477407"/>
                <a:gd name="connsiteX9" fmla="*/ 1986455 w 4561490"/>
                <a:gd name="connsiteY9" fmla="*/ 2375338 h 4477407"/>
                <a:gd name="connsiteX10" fmla="*/ 1923393 w 4561490"/>
                <a:gd name="connsiteY10" fmla="*/ 2322786 h 4477407"/>
                <a:gd name="connsiteX11" fmla="*/ 1923393 w 4561490"/>
                <a:gd name="connsiteY11" fmla="*/ 2081048 h 4477407"/>
                <a:gd name="connsiteX12" fmla="*/ 2186152 w 4561490"/>
                <a:gd name="connsiteY12" fmla="*/ 2060027 h 4477407"/>
                <a:gd name="connsiteX13" fmla="*/ 2438400 w 4561490"/>
                <a:gd name="connsiteY13" fmla="*/ 2081048 h 4477407"/>
                <a:gd name="connsiteX14" fmla="*/ 2669628 w 4561490"/>
                <a:gd name="connsiteY14" fmla="*/ 2270234 h 4477407"/>
                <a:gd name="connsiteX15" fmla="*/ 3069021 w 4561490"/>
                <a:gd name="connsiteY15" fmla="*/ 2375338 h 4477407"/>
                <a:gd name="connsiteX16" fmla="*/ 3069021 w 4561490"/>
                <a:gd name="connsiteY16" fmla="*/ 2532993 h 4477407"/>
                <a:gd name="connsiteX17" fmla="*/ 2921876 w 4561490"/>
                <a:gd name="connsiteY17" fmla="*/ 2837793 h 4477407"/>
                <a:gd name="connsiteX18" fmla="*/ 2764221 w 4561490"/>
                <a:gd name="connsiteY18" fmla="*/ 3037490 h 4477407"/>
                <a:gd name="connsiteX19" fmla="*/ 2690648 w 4561490"/>
                <a:gd name="connsiteY19" fmla="*/ 2995448 h 4477407"/>
                <a:gd name="connsiteX20" fmla="*/ 2564524 w 4561490"/>
                <a:gd name="connsiteY20" fmla="*/ 3247696 h 4477407"/>
                <a:gd name="connsiteX21" fmla="*/ 2606566 w 4561490"/>
                <a:gd name="connsiteY21" fmla="*/ 3415862 h 4477407"/>
                <a:gd name="connsiteX22" fmla="*/ 2270235 w 4561490"/>
                <a:gd name="connsiteY22" fmla="*/ 3993931 h 4477407"/>
                <a:gd name="connsiteX23" fmla="*/ 2385848 w 4561490"/>
                <a:gd name="connsiteY23" fmla="*/ 4130565 h 4477407"/>
                <a:gd name="connsiteX24" fmla="*/ 2858814 w 4561490"/>
                <a:gd name="connsiteY24" fmla="*/ 4477407 h 4477407"/>
                <a:gd name="connsiteX25" fmla="*/ 2995448 w 4561490"/>
                <a:gd name="connsiteY25" fmla="*/ 4256690 h 4477407"/>
                <a:gd name="connsiteX26" fmla="*/ 3100552 w 4561490"/>
                <a:gd name="connsiteY26" fmla="*/ 4088524 h 4477407"/>
                <a:gd name="connsiteX27" fmla="*/ 3268717 w 4561490"/>
                <a:gd name="connsiteY27" fmla="*/ 4046483 h 4477407"/>
                <a:gd name="connsiteX28" fmla="*/ 3415862 w 4561490"/>
                <a:gd name="connsiteY28" fmla="*/ 3888827 h 4477407"/>
                <a:gd name="connsiteX29" fmla="*/ 3605048 w 4561490"/>
                <a:gd name="connsiteY29" fmla="*/ 4025462 h 4477407"/>
                <a:gd name="connsiteX30" fmla="*/ 3794235 w 4561490"/>
                <a:gd name="connsiteY30" fmla="*/ 3731172 h 4477407"/>
                <a:gd name="connsiteX31" fmla="*/ 3878317 w 4561490"/>
                <a:gd name="connsiteY31" fmla="*/ 3773214 h 4477407"/>
                <a:gd name="connsiteX32" fmla="*/ 4246179 w 4561490"/>
                <a:gd name="connsiteY32" fmla="*/ 3405352 h 4477407"/>
                <a:gd name="connsiteX33" fmla="*/ 4445876 w 4561490"/>
                <a:gd name="connsiteY33" fmla="*/ 3153103 h 4477407"/>
                <a:gd name="connsiteX34" fmla="*/ 4561490 w 4561490"/>
                <a:gd name="connsiteY34" fmla="*/ 3184634 h 4477407"/>
                <a:gd name="connsiteX35" fmla="*/ 4529701 w 4561490"/>
                <a:gd name="connsiteY35" fmla="*/ 2648048 h 4477407"/>
                <a:gd name="connsiteX36" fmla="*/ 4371637 w 4561490"/>
                <a:gd name="connsiteY36" fmla="*/ 2522158 h 4477407"/>
                <a:gd name="connsiteX37" fmla="*/ 4119905 w 4561490"/>
                <a:gd name="connsiteY37" fmla="*/ 2386086 h 4477407"/>
                <a:gd name="connsiteX38" fmla="*/ 3772850 w 4561490"/>
                <a:gd name="connsiteY38" fmla="*/ 2133812 h 4477407"/>
                <a:gd name="connsiteX39" fmla="*/ 4014843 w 4561490"/>
                <a:gd name="connsiteY39" fmla="*/ 1776464 h 4477407"/>
                <a:gd name="connsiteX40" fmla="*/ 3068653 w 4561490"/>
                <a:gd name="connsiteY40" fmla="*/ 1156244 h 4477407"/>
                <a:gd name="connsiteX41" fmla="*/ 3058100 w 4561490"/>
                <a:gd name="connsiteY41" fmla="*/ 799003 h 4477407"/>
                <a:gd name="connsiteX42" fmla="*/ 2333554 w 4561490"/>
                <a:gd name="connsiteY42" fmla="*/ 651835 h 4477407"/>
                <a:gd name="connsiteX43" fmla="*/ 2101898 w 4561490"/>
                <a:gd name="connsiteY43" fmla="*/ 767534 h 4477407"/>
                <a:gd name="connsiteX44" fmla="*/ 1734207 w 4561490"/>
                <a:gd name="connsiteY44" fmla="*/ 504496 h 4477407"/>
                <a:gd name="connsiteX45" fmla="*/ 1450428 w 4561490"/>
                <a:gd name="connsiteY45" fmla="*/ 304800 h 4477407"/>
                <a:gd name="connsiteX46" fmla="*/ 1093076 w 4561490"/>
                <a:gd name="connsiteY46" fmla="*/ 147145 h 4477407"/>
                <a:gd name="connsiteX47" fmla="*/ 809297 w 4561490"/>
                <a:gd name="connsiteY47" fmla="*/ 0 h 4477407"/>
                <a:gd name="connsiteX48" fmla="*/ 735724 w 4561490"/>
                <a:gd name="connsiteY48" fmla="*/ 73572 h 4477407"/>
                <a:gd name="connsiteX49" fmla="*/ 956442 w 4561490"/>
                <a:gd name="connsiteY49" fmla="*/ 168165 h 4477407"/>
                <a:gd name="connsiteX50" fmla="*/ 966952 w 4561490"/>
                <a:gd name="connsiteY50" fmla="*/ 189186 h 4477407"/>
                <a:gd name="connsiteX51" fmla="*/ 546538 w 4561490"/>
                <a:gd name="connsiteY51" fmla="*/ 830317 h 4477407"/>
                <a:gd name="connsiteX52" fmla="*/ 325821 w 4561490"/>
                <a:gd name="connsiteY52" fmla="*/ 641131 h 4477407"/>
                <a:gd name="connsiteX53" fmla="*/ 0 w 4561490"/>
                <a:gd name="connsiteY53" fmla="*/ 1061545 h 4477407"/>
                <a:gd name="connsiteX0" fmla="*/ 0 w 4529701"/>
                <a:gd name="connsiteY0" fmla="*/ 1061545 h 4477407"/>
                <a:gd name="connsiteX1" fmla="*/ 1324304 w 4529701"/>
                <a:gd name="connsiteY1" fmla="*/ 1881352 h 4477407"/>
                <a:gd name="connsiteX2" fmla="*/ 945931 w 4529701"/>
                <a:gd name="connsiteY2" fmla="*/ 2596055 h 4477407"/>
                <a:gd name="connsiteX3" fmla="*/ 1744717 w 4529701"/>
                <a:gd name="connsiteY3" fmla="*/ 3100552 h 4477407"/>
                <a:gd name="connsiteX4" fmla="*/ 2017986 w 4529701"/>
                <a:gd name="connsiteY4" fmla="*/ 3520965 h 4477407"/>
                <a:gd name="connsiteX5" fmla="*/ 2154621 w 4529701"/>
                <a:gd name="connsiteY5" fmla="*/ 3321269 h 4477407"/>
                <a:gd name="connsiteX6" fmla="*/ 2186152 w 4529701"/>
                <a:gd name="connsiteY6" fmla="*/ 2932386 h 4477407"/>
                <a:gd name="connsiteX7" fmla="*/ 2154621 w 4529701"/>
                <a:gd name="connsiteY7" fmla="*/ 2932386 h 4477407"/>
                <a:gd name="connsiteX8" fmla="*/ 2039007 w 4529701"/>
                <a:gd name="connsiteY8" fmla="*/ 2575034 h 4477407"/>
                <a:gd name="connsiteX9" fmla="*/ 1986455 w 4529701"/>
                <a:gd name="connsiteY9" fmla="*/ 2375338 h 4477407"/>
                <a:gd name="connsiteX10" fmla="*/ 1923393 w 4529701"/>
                <a:gd name="connsiteY10" fmla="*/ 2322786 h 4477407"/>
                <a:gd name="connsiteX11" fmla="*/ 1923393 w 4529701"/>
                <a:gd name="connsiteY11" fmla="*/ 2081048 h 4477407"/>
                <a:gd name="connsiteX12" fmla="*/ 2186152 w 4529701"/>
                <a:gd name="connsiteY12" fmla="*/ 2060027 h 4477407"/>
                <a:gd name="connsiteX13" fmla="*/ 2438400 w 4529701"/>
                <a:gd name="connsiteY13" fmla="*/ 2081048 h 4477407"/>
                <a:gd name="connsiteX14" fmla="*/ 2669628 w 4529701"/>
                <a:gd name="connsiteY14" fmla="*/ 2270234 h 4477407"/>
                <a:gd name="connsiteX15" fmla="*/ 3069021 w 4529701"/>
                <a:gd name="connsiteY15" fmla="*/ 2375338 h 4477407"/>
                <a:gd name="connsiteX16" fmla="*/ 3069021 w 4529701"/>
                <a:gd name="connsiteY16" fmla="*/ 2532993 h 4477407"/>
                <a:gd name="connsiteX17" fmla="*/ 2921876 w 4529701"/>
                <a:gd name="connsiteY17" fmla="*/ 2837793 h 4477407"/>
                <a:gd name="connsiteX18" fmla="*/ 2764221 w 4529701"/>
                <a:gd name="connsiteY18" fmla="*/ 3037490 h 4477407"/>
                <a:gd name="connsiteX19" fmla="*/ 2690648 w 4529701"/>
                <a:gd name="connsiteY19" fmla="*/ 2995448 h 4477407"/>
                <a:gd name="connsiteX20" fmla="*/ 2564524 w 4529701"/>
                <a:gd name="connsiteY20" fmla="*/ 3247696 h 4477407"/>
                <a:gd name="connsiteX21" fmla="*/ 2606566 w 4529701"/>
                <a:gd name="connsiteY21" fmla="*/ 3415862 h 4477407"/>
                <a:gd name="connsiteX22" fmla="*/ 2270235 w 4529701"/>
                <a:gd name="connsiteY22" fmla="*/ 3993931 h 4477407"/>
                <a:gd name="connsiteX23" fmla="*/ 2385848 w 4529701"/>
                <a:gd name="connsiteY23" fmla="*/ 4130565 h 4477407"/>
                <a:gd name="connsiteX24" fmla="*/ 2858814 w 4529701"/>
                <a:gd name="connsiteY24" fmla="*/ 4477407 h 4477407"/>
                <a:gd name="connsiteX25" fmla="*/ 2995448 w 4529701"/>
                <a:gd name="connsiteY25" fmla="*/ 4256690 h 4477407"/>
                <a:gd name="connsiteX26" fmla="*/ 3100552 w 4529701"/>
                <a:gd name="connsiteY26" fmla="*/ 4088524 h 4477407"/>
                <a:gd name="connsiteX27" fmla="*/ 3268717 w 4529701"/>
                <a:gd name="connsiteY27" fmla="*/ 4046483 h 4477407"/>
                <a:gd name="connsiteX28" fmla="*/ 3415862 w 4529701"/>
                <a:gd name="connsiteY28" fmla="*/ 3888827 h 4477407"/>
                <a:gd name="connsiteX29" fmla="*/ 3605048 w 4529701"/>
                <a:gd name="connsiteY29" fmla="*/ 4025462 h 4477407"/>
                <a:gd name="connsiteX30" fmla="*/ 3794235 w 4529701"/>
                <a:gd name="connsiteY30" fmla="*/ 3731172 h 4477407"/>
                <a:gd name="connsiteX31" fmla="*/ 3878317 w 4529701"/>
                <a:gd name="connsiteY31" fmla="*/ 3773214 h 4477407"/>
                <a:gd name="connsiteX32" fmla="*/ 4246179 w 4529701"/>
                <a:gd name="connsiteY32" fmla="*/ 3405352 h 4477407"/>
                <a:gd name="connsiteX33" fmla="*/ 4445876 w 4529701"/>
                <a:gd name="connsiteY33" fmla="*/ 3153103 h 4477407"/>
                <a:gd name="connsiteX34" fmla="*/ 4466704 w 4529701"/>
                <a:gd name="connsiteY34" fmla="*/ 2995061 h 4477407"/>
                <a:gd name="connsiteX35" fmla="*/ 4529701 w 4529701"/>
                <a:gd name="connsiteY35" fmla="*/ 2648048 h 4477407"/>
                <a:gd name="connsiteX36" fmla="*/ 4371637 w 4529701"/>
                <a:gd name="connsiteY36" fmla="*/ 2522158 h 4477407"/>
                <a:gd name="connsiteX37" fmla="*/ 4119905 w 4529701"/>
                <a:gd name="connsiteY37" fmla="*/ 2386086 h 4477407"/>
                <a:gd name="connsiteX38" fmla="*/ 3772850 w 4529701"/>
                <a:gd name="connsiteY38" fmla="*/ 2133812 h 4477407"/>
                <a:gd name="connsiteX39" fmla="*/ 4014843 w 4529701"/>
                <a:gd name="connsiteY39" fmla="*/ 1776464 h 4477407"/>
                <a:gd name="connsiteX40" fmla="*/ 3068653 w 4529701"/>
                <a:gd name="connsiteY40" fmla="*/ 1156244 h 4477407"/>
                <a:gd name="connsiteX41" fmla="*/ 3058100 w 4529701"/>
                <a:gd name="connsiteY41" fmla="*/ 799003 h 4477407"/>
                <a:gd name="connsiteX42" fmla="*/ 2333554 w 4529701"/>
                <a:gd name="connsiteY42" fmla="*/ 651835 h 4477407"/>
                <a:gd name="connsiteX43" fmla="*/ 2101898 w 4529701"/>
                <a:gd name="connsiteY43" fmla="*/ 767534 h 4477407"/>
                <a:gd name="connsiteX44" fmla="*/ 1734207 w 4529701"/>
                <a:gd name="connsiteY44" fmla="*/ 504496 h 4477407"/>
                <a:gd name="connsiteX45" fmla="*/ 1450428 w 4529701"/>
                <a:gd name="connsiteY45" fmla="*/ 304800 h 4477407"/>
                <a:gd name="connsiteX46" fmla="*/ 1093076 w 4529701"/>
                <a:gd name="connsiteY46" fmla="*/ 147145 h 4477407"/>
                <a:gd name="connsiteX47" fmla="*/ 809297 w 4529701"/>
                <a:gd name="connsiteY47" fmla="*/ 0 h 4477407"/>
                <a:gd name="connsiteX48" fmla="*/ 735724 w 4529701"/>
                <a:gd name="connsiteY48" fmla="*/ 73572 h 4477407"/>
                <a:gd name="connsiteX49" fmla="*/ 956442 w 4529701"/>
                <a:gd name="connsiteY49" fmla="*/ 168165 h 4477407"/>
                <a:gd name="connsiteX50" fmla="*/ 966952 w 4529701"/>
                <a:gd name="connsiteY50" fmla="*/ 189186 h 4477407"/>
                <a:gd name="connsiteX51" fmla="*/ 546538 w 4529701"/>
                <a:gd name="connsiteY51" fmla="*/ 830317 h 4477407"/>
                <a:gd name="connsiteX52" fmla="*/ 325821 w 4529701"/>
                <a:gd name="connsiteY52" fmla="*/ 641131 h 4477407"/>
                <a:gd name="connsiteX53" fmla="*/ 0 w 4529701"/>
                <a:gd name="connsiteY53" fmla="*/ 1061545 h 4477407"/>
                <a:gd name="connsiteX0" fmla="*/ 0 w 4529701"/>
                <a:gd name="connsiteY0" fmla="*/ 1061545 h 4477407"/>
                <a:gd name="connsiteX1" fmla="*/ 1324304 w 4529701"/>
                <a:gd name="connsiteY1" fmla="*/ 1881352 h 4477407"/>
                <a:gd name="connsiteX2" fmla="*/ 945931 w 4529701"/>
                <a:gd name="connsiteY2" fmla="*/ 2596055 h 4477407"/>
                <a:gd name="connsiteX3" fmla="*/ 1744717 w 4529701"/>
                <a:gd name="connsiteY3" fmla="*/ 3100552 h 4477407"/>
                <a:gd name="connsiteX4" fmla="*/ 2017986 w 4529701"/>
                <a:gd name="connsiteY4" fmla="*/ 3520965 h 4477407"/>
                <a:gd name="connsiteX5" fmla="*/ 2154621 w 4529701"/>
                <a:gd name="connsiteY5" fmla="*/ 3321269 h 4477407"/>
                <a:gd name="connsiteX6" fmla="*/ 2186152 w 4529701"/>
                <a:gd name="connsiteY6" fmla="*/ 2932386 h 4477407"/>
                <a:gd name="connsiteX7" fmla="*/ 2154621 w 4529701"/>
                <a:gd name="connsiteY7" fmla="*/ 2932386 h 4477407"/>
                <a:gd name="connsiteX8" fmla="*/ 2039007 w 4529701"/>
                <a:gd name="connsiteY8" fmla="*/ 2575034 h 4477407"/>
                <a:gd name="connsiteX9" fmla="*/ 1986455 w 4529701"/>
                <a:gd name="connsiteY9" fmla="*/ 2375338 h 4477407"/>
                <a:gd name="connsiteX10" fmla="*/ 1923393 w 4529701"/>
                <a:gd name="connsiteY10" fmla="*/ 2322786 h 4477407"/>
                <a:gd name="connsiteX11" fmla="*/ 1923393 w 4529701"/>
                <a:gd name="connsiteY11" fmla="*/ 2081048 h 4477407"/>
                <a:gd name="connsiteX12" fmla="*/ 2186152 w 4529701"/>
                <a:gd name="connsiteY12" fmla="*/ 2060027 h 4477407"/>
                <a:gd name="connsiteX13" fmla="*/ 2438400 w 4529701"/>
                <a:gd name="connsiteY13" fmla="*/ 2081048 h 4477407"/>
                <a:gd name="connsiteX14" fmla="*/ 2669628 w 4529701"/>
                <a:gd name="connsiteY14" fmla="*/ 2270234 h 4477407"/>
                <a:gd name="connsiteX15" fmla="*/ 3069021 w 4529701"/>
                <a:gd name="connsiteY15" fmla="*/ 2375338 h 4477407"/>
                <a:gd name="connsiteX16" fmla="*/ 3069021 w 4529701"/>
                <a:gd name="connsiteY16" fmla="*/ 2532993 h 4477407"/>
                <a:gd name="connsiteX17" fmla="*/ 2921876 w 4529701"/>
                <a:gd name="connsiteY17" fmla="*/ 2837793 h 4477407"/>
                <a:gd name="connsiteX18" fmla="*/ 2764221 w 4529701"/>
                <a:gd name="connsiteY18" fmla="*/ 3037490 h 4477407"/>
                <a:gd name="connsiteX19" fmla="*/ 2690648 w 4529701"/>
                <a:gd name="connsiteY19" fmla="*/ 2995448 h 4477407"/>
                <a:gd name="connsiteX20" fmla="*/ 2564524 w 4529701"/>
                <a:gd name="connsiteY20" fmla="*/ 3247696 h 4477407"/>
                <a:gd name="connsiteX21" fmla="*/ 2606566 w 4529701"/>
                <a:gd name="connsiteY21" fmla="*/ 3415862 h 4477407"/>
                <a:gd name="connsiteX22" fmla="*/ 2270235 w 4529701"/>
                <a:gd name="connsiteY22" fmla="*/ 3993931 h 4477407"/>
                <a:gd name="connsiteX23" fmla="*/ 2385848 w 4529701"/>
                <a:gd name="connsiteY23" fmla="*/ 4130565 h 4477407"/>
                <a:gd name="connsiteX24" fmla="*/ 2858814 w 4529701"/>
                <a:gd name="connsiteY24" fmla="*/ 4477407 h 4477407"/>
                <a:gd name="connsiteX25" fmla="*/ 2995448 w 4529701"/>
                <a:gd name="connsiteY25" fmla="*/ 4256690 h 4477407"/>
                <a:gd name="connsiteX26" fmla="*/ 3100552 w 4529701"/>
                <a:gd name="connsiteY26" fmla="*/ 4088524 h 4477407"/>
                <a:gd name="connsiteX27" fmla="*/ 3268717 w 4529701"/>
                <a:gd name="connsiteY27" fmla="*/ 4046483 h 4477407"/>
                <a:gd name="connsiteX28" fmla="*/ 3415862 w 4529701"/>
                <a:gd name="connsiteY28" fmla="*/ 3888827 h 4477407"/>
                <a:gd name="connsiteX29" fmla="*/ 3605048 w 4529701"/>
                <a:gd name="connsiteY29" fmla="*/ 4025462 h 4477407"/>
                <a:gd name="connsiteX30" fmla="*/ 3794235 w 4529701"/>
                <a:gd name="connsiteY30" fmla="*/ 3731172 h 4477407"/>
                <a:gd name="connsiteX31" fmla="*/ 3878317 w 4529701"/>
                <a:gd name="connsiteY31" fmla="*/ 3773214 h 4477407"/>
                <a:gd name="connsiteX32" fmla="*/ 4246179 w 4529701"/>
                <a:gd name="connsiteY32" fmla="*/ 3405352 h 4477407"/>
                <a:gd name="connsiteX33" fmla="*/ 4445876 w 4529701"/>
                <a:gd name="connsiteY33" fmla="*/ 3153103 h 4477407"/>
                <a:gd name="connsiteX34" fmla="*/ 4519365 w 4529701"/>
                <a:gd name="connsiteY34" fmla="*/ 2942403 h 4477407"/>
                <a:gd name="connsiteX35" fmla="*/ 4529701 w 4529701"/>
                <a:gd name="connsiteY35" fmla="*/ 2648048 h 4477407"/>
                <a:gd name="connsiteX36" fmla="*/ 4371637 w 4529701"/>
                <a:gd name="connsiteY36" fmla="*/ 2522158 h 4477407"/>
                <a:gd name="connsiteX37" fmla="*/ 4119905 w 4529701"/>
                <a:gd name="connsiteY37" fmla="*/ 2386086 h 4477407"/>
                <a:gd name="connsiteX38" fmla="*/ 3772850 w 4529701"/>
                <a:gd name="connsiteY38" fmla="*/ 2133812 h 4477407"/>
                <a:gd name="connsiteX39" fmla="*/ 4014843 w 4529701"/>
                <a:gd name="connsiteY39" fmla="*/ 1776464 h 4477407"/>
                <a:gd name="connsiteX40" fmla="*/ 3068653 w 4529701"/>
                <a:gd name="connsiteY40" fmla="*/ 1156244 h 4477407"/>
                <a:gd name="connsiteX41" fmla="*/ 3058100 w 4529701"/>
                <a:gd name="connsiteY41" fmla="*/ 799003 h 4477407"/>
                <a:gd name="connsiteX42" fmla="*/ 2333554 w 4529701"/>
                <a:gd name="connsiteY42" fmla="*/ 651835 h 4477407"/>
                <a:gd name="connsiteX43" fmla="*/ 2101898 w 4529701"/>
                <a:gd name="connsiteY43" fmla="*/ 767534 h 4477407"/>
                <a:gd name="connsiteX44" fmla="*/ 1734207 w 4529701"/>
                <a:gd name="connsiteY44" fmla="*/ 504496 h 4477407"/>
                <a:gd name="connsiteX45" fmla="*/ 1450428 w 4529701"/>
                <a:gd name="connsiteY45" fmla="*/ 304800 h 4477407"/>
                <a:gd name="connsiteX46" fmla="*/ 1093076 w 4529701"/>
                <a:gd name="connsiteY46" fmla="*/ 147145 h 4477407"/>
                <a:gd name="connsiteX47" fmla="*/ 809297 w 4529701"/>
                <a:gd name="connsiteY47" fmla="*/ 0 h 4477407"/>
                <a:gd name="connsiteX48" fmla="*/ 735724 w 4529701"/>
                <a:gd name="connsiteY48" fmla="*/ 73572 h 4477407"/>
                <a:gd name="connsiteX49" fmla="*/ 956442 w 4529701"/>
                <a:gd name="connsiteY49" fmla="*/ 168165 h 4477407"/>
                <a:gd name="connsiteX50" fmla="*/ 966952 w 4529701"/>
                <a:gd name="connsiteY50" fmla="*/ 189186 h 4477407"/>
                <a:gd name="connsiteX51" fmla="*/ 546538 w 4529701"/>
                <a:gd name="connsiteY51" fmla="*/ 830317 h 4477407"/>
                <a:gd name="connsiteX52" fmla="*/ 325821 w 4529701"/>
                <a:gd name="connsiteY52" fmla="*/ 641131 h 4477407"/>
                <a:gd name="connsiteX53" fmla="*/ 0 w 4529701"/>
                <a:gd name="connsiteY53" fmla="*/ 1061545 h 4477407"/>
                <a:gd name="connsiteX0" fmla="*/ 0 w 4529701"/>
                <a:gd name="connsiteY0" fmla="*/ 1061545 h 4477407"/>
                <a:gd name="connsiteX1" fmla="*/ 1324304 w 4529701"/>
                <a:gd name="connsiteY1" fmla="*/ 1881352 h 4477407"/>
                <a:gd name="connsiteX2" fmla="*/ 945931 w 4529701"/>
                <a:gd name="connsiteY2" fmla="*/ 2596055 h 4477407"/>
                <a:gd name="connsiteX3" fmla="*/ 1744717 w 4529701"/>
                <a:gd name="connsiteY3" fmla="*/ 3100552 h 4477407"/>
                <a:gd name="connsiteX4" fmla="*/ 2017986 w 4529701"/>
                <a:gd name="connsiteY4" fmla="*/ 3520965 h 4477407"/>
                <a:gd name="connsiteX5" fmla="*/ 2154621 w 4529701"/>
                <a:gd name="connsiteY5" fmla="*/ 3321269 h 4477407"/>
                <a:gd name="connsiteX6" fmla="*/ 2186152 w 4529701"/>
                <a:gd name="connsiteY6" fmla="*/ 2932386 h 4477407"/>
                <a:gd name="connsiteX7" fmla="*/ 2154621 w 4529701"/>
                <a:gd name="connsiteY7" fmla="*/ 2932386 h 4477407"/>
                <a:gd name="connsiteX8" fmla="*/ 2039007 w 4529701"/>
                <a:gd name="connsiteY8" fmla="*/ 2575034 h 4477407"/>
                <a:gd name="connsiteX9" fmla="*/ 1986455 w 4529701"/>
                <a:gd name="connsiteY9" fmla="*/ 2375338 h 4477407"/>
                <a:gd name="connsiteX10" fmla="*/ 1923393 w 4529701"/>
                <a:gd name="connsiteY10" fmla="*/ 2322786 h 4477407"/>
                <a:gd name="connsiteX11" fmla="*/ 1923393 w 4529701"/>
                <a:gd name="connsiteY11" fmla="*/ 2081048 h 4477407"/>
                <a:gd name="connsiteX12" fmla="*/ 2186152 w 4529701"/>
                <a:gd name="connsiteY12" fmla="*/ 2060027 h 4477407"/>
                <a:gd name="connsiteX13" fmla="*/ 2438400 w 4529701"/>
                <a:gd name="connsiteY13" fmla="*/ 2081048 h 4477407"/>
                <a:gd name="connsiteX14" fmla="*/ 2669628 w 4529701"/>
                <a:gd name="connsiteY14" fmla="*/ 2270234 h 4477407"/>
                <a:gd name="connsiteX15" fmla="*/ 3069021 w 4529701"/>
                <a:gd name="connsiteY15" fmla="*/ 2375338 h 4477407"/>
                <a:gd name="connsiteX16" fmla="*/ 3069021 w 4529701"/>
                <a:gd name="connsiteY16" fmla="*/ 2532993 h 4477407"/>
                <a:gd name="connsiteX17" fmla="*/ 2921876 w 4529701"/>
                <a:gd name="connsiteY17" fmla="*/ 2837793 h 4477407"/>
                <a:gd name="connsiteX18" fmla="*/ 2764221 w 4529701"/>
                <a:gd name="connsiteY18" fmla="*/ 3037490 h 4477407"/>
                <a:gd name="connsiteX19" fmla="*/ 2690648 w 4529701"/>
                <a:gd name="connsiteY19" fmla="*/ 2995448 h 4477407"/>
                <a:gd name="connsiteX20" fmla="*/ 2564524 w 4529701"/>
                <a:gd name="connsiteY20" fmla="*/ 3247696 h 4477407"/>
                <a:gd name="connsiteX21" fmla="*/ 2606566 w 4529701"/>
                <a:gd name="connsiteY21" fmla="*/ 3415862 h 4477407"/>
                <a:gd name="connsiteX22" fmla="*/ 2270235 w 4529701"/>
                <a:gd name="connsiteY22" fmla="*/ 3993931 h 4477407"/>
                <a:gd name="connsiteX23" fmla="*/ 2385848 w 4529701"/>
                <a:gd name="connsiteY23" fmla="*/ 4130565 h 4477407"/>
                <a:gd name="connsiteX24" fmla="*/ 2858814 w 4529701"/>
                <a:gd name="connsiteY24" fmla="*/ 4477407 h 4477407"/>
                <a:gd name="connsiteX25" fmla="*/ 2995448 w 4529701"/>
                <a:gd name="connsiteY25" fmla="*/ 4256690 h 4477407"/>
                <a:gd name="connsiteX26" fmla="*/ 3100552 w 4529701"/>
                <a:gd name="connsiteY26" fmla="*/ 4088524 h 4477407"/>
                <a:gd name="connsiteX27" fmla="*/ 3268717 w 4529701"/>
                <a:gd name="connsiteY27" fmla="*/ 4046483 h 4477407"/>
                <a:gd name="connsiteX28" fmla="*/ 3415862 w 4529701"/>
                <a:gd name="connsiteY28" fmla="*/ 3888827 h 4477407"/>
                <a:gd name="connsiteX29" fmla="*/ 3605048 w 4529701"/>
                <a:gd name="connsiteY29" fmla="*/ 4025462 h 4477407"/>
                <a:gd name="connsiteX30" fmla="*/ 3794235 w 4529701"/>
                <a:gd name="connsiteY30" fmla="*/ 3731172 h 4477407"/>
                <a:gd name="connsiteX31" fmla="*/ 3878317 w 4529701"/>
                <a:gd name="connsiteY31" fmla="*/ 3773214 h 4477407"/>
                <a:gd name="connsiteX32" fmla="*/ 4246179 w 4529701"/>
                <a:gd name="connsiteY32" fmla="*/ 3405352 h 4477407"/>
                <a:gd name="connsiteX33" fmla="*/ 4445876 w 4529701"/>
                <a:gd name="connsiteY33" fmla="*/ 3153103 h 4477407"/>
                <a:gd name="connsiteX34" fmla="*/ 4308727 w 4529701"/>
                <a:gd name="connsiteY34" fmla="*/ 3089849 h 4477407"/>
                <a:gd name="connsiteX35" fmla="*/ 4529701 w 4529701"/>
                <a:gd name="connsiteY35" fmla="*/ 2648048 h 4477407"/>
                <a:gd name="connsiteX36" fmla="*/ 4371637 w 4529701"/>
                <a:gd name="connsiteY36" fmla="*/ 2522158 h 4477407"/>
                <a:gd name="connsiteX37" fmla="*/ 4119905 w 4529701"/>
                <a:gd name="connsiteY37" fmla="*/ 2386086 h 4477407"/>
                <a:gd name="connsiteX38" fmla="*/ 3772850 w 4529701"/>
                <a:gd name="connsiteY38" fmla="*/ 2133812 h 4477407"/>
                <a:gd name="connsiteX39" fmla="*/ 4014843 w 4529701"/>
                <a:gd name="connsiteY39" fmla="*/ 1776464 h 4477407"/>
                <a:gd name="connsiteX40" fmla="*/ 3068653 w 4529701"/>
                <a:gd name="connsiteY40" fmla="*/ 1156244 h 4477407"/>
                <a:gd name="connsiteX41" fmla="*/ 3058100 w 4529701"/>
                <a:gd name="connsiteY41" fmla="*/ 799003 h 4477407"/>
                <a:gd name="connsiteX42" fmla="*/ 2333554 w 4529701"/>
                <a:gd name="connsiteY42" fmla="*/ 651835 h 4477407"/>
                <a:gd name="connsiteX43" fmla="*/ 2101898 w 4529701"/>
                <a:gd name="connsiteY43" fmla="*/ 767534 h 4477407"/>
                <a:gd name="connsiteX44" fmla="*/ 1734207 w 4529701"/>
                <a:gd name="connsiteY44" fmla="*/ 504496 h 4477407"/>
                <a:gd name="connsiteX45" fmla="*/ 1450428 w 4529701"/>
                <a:gd name="connsiteY45" fmla="*/ 304800 h 4477407"/>
                <a:gd name="connsiteX46" fmla="*/ 1093076 w 4529701"/>
                <a:gd name="connsiteY46" fmla="*/ 147145 h 4477407"/>
                <a:gd name="connsiteX47" fmla="*/ 809297 w 4529701"/>
                <a:gd name="connsiteY47" fmla="*/ 0 h 4477407"/>
                <a:gd name="connsiteX48" fmla="*/ 735724 w 4529701"/>
                <a:gd name="connsiteY48" fmla="*/ 73572 h 4477407"/>
                <a:gd name="connsiteX49" fmla="*/ 956442 w 4529701"/>
                <a:gd name="connsiteY49" fmla="*/ 168165 h 4477407"/>
                <a:gd name="connsiteX50" fmla="*/ 966952 w 4529701"/>
                <a:gd name="connsiteY50" fmla="*/ 189186 h 4477407"/>
                <a:gd name="connsiteX51" fmla="*/ 546538 w 4529701"/>
                <a:gd name="connsiteY51" fmla="*/ 830317 h 4477407"/>
                <a:gd name="connsiteX52" fmla="*/ 325821 w 4529701"/>
                <a:gd name="connsiteY52" fmla="*/ 641131 h 4477407"/>
                <a:gd name="connsiteX53" fmla="*/ 0 w 4529701"/>
                <a:gd name="connsiteY53" fmla="*/ 1061545 h 4477407"/>
                <a:gd name="connsiteX0" fmla="*/ 0 w 4445875"/>
                <a:gd name="connsiteY0" fmla="*/ 1061545 h 4477407"/>
                <a:gd name="connsiteX1" fmla="*/ 1324304 w 4445875"/>
                <a:gd name="connsiteY1" fmla="*/ 1881352 h 4477407"/>
                <a:gd name="connsiteX2" fmla="*/ 945931 w 4445875"/>
                <a:gd name="connsiteY2" fmla="*/ 2596055 h 4477407"/>
                <a:gd name="connsiteX3" fmla="*/ 1744717 w 4445875"/>
                <a:gd name="connsiteY3" fmla="*/ 3100552 h 4477407"/>
                <a:gd name="connsiteX4" fmla="*/ 2017986 w 4445875"/>
                <a:gd name="connsiteY4" fmla="*/ 3520965 h 4477407"/>
                <a:gd name="connsiteX5" fmla="*/ 2154621 w 4445875"/>
                <a:gd name="connsiteY5" fmla="*/ 3321269 h 4477407"/>
                <a:gd name="connsiteX6" fmla="*/ 2186152 w 4445875"/>
                <a:gd name="connsiteY6" fmla="*/ 2932386 h 4477407"/>
                <a:gd name="connsiteX7" fmla="*/ 2154621 w 4445875"/>
                <a:gd name="connsiteY7" fmla="*/ 2932386 h 4477407"/>
                <a:gd name="connsiteX8" fmla="*/ 2039007 w 4445875"/>
                <a:gd name="connsiteY8" fmla="*/ 2575034 h 4477407"/>
                <a:gd name="connsiteX9" fmla="*/ 1986455 w 4445875"/>
                <a:gd name="connsiteY9" fmla="*/ 2375338 h 4477407"/>
                <a:gd name="connsiteX10" fmla="*/ 1923393 w 4445875"/>
                <a:gd name="connsiteY10" fmla="*/ 2322786 h 4477407"/>
                <a:gd name="connsiteX11" fmla="*/ 1923393 w 4445875"/>
                <a:gd name="connsiteY11" fmla="*/ 2081048 h 4477407"/>
                <a:gd name="connsiteX12" fmla="*/ 2186152 w 4445875"/>
                <a:gd name="connsiteY12" fmla="*/ 2060027 h 4477407"/>
                <a:gd name="connsiteX13" fmla="*/ 2438400 w 4445875"/>
                <a:gd name="connsiteY13" fmla="*/ 2081048 h 4477407"/>
                <a:gd name="connsiteX14" fmla="*/ 2669628 w 4445875"/>
                <a:gd name="connsiteY14" fmla="*/ 2270234 h 4477407"/>
                <a:gd name="connsiteX15" fmla="*/ 3069021 w 4445875"/>
                <a:gd name="connsiteY15" fmla="*/ 2375338 h 4477407"/>
                <a:gd name="connsiteX16" fmla="*/ 3069021 w 4445875"/>
                <a:gd name="connsiteY16" fmla="*/ 2532993 h 4477407"/>
                <a:gd name="connsiteX17" fmla="*/ 2921876 w 4445875"/>
                <a:gd name="connsiteY17" fmla="*/ 2837793 h 4477407"/>
                <a:gd name="connsiteX18" fmla="*/ 2764221 w 4445875"/>
                <a:gd name="connsiteY18" fmla="*/ 3037490 h 4477407"/>
                <a:gd name="connsiteX19" fmla="*/ 2690648 w 4445875"/>
                <a:gd name="connsiteY19" fmla="*/ 2995448 h 4477407"/>
                <a:gd name="connsiteX20" fmla="*/ 2564524 w 4445875"/>
                <a:gd name="connsiteY20" fmla="*/ 3247696 h 4477407"/>
                <a:gd name="connsiteX21" fmla="*/ 2606566 w 4445875"/>
                <a:gd name="connsiteY21" fmla="*/ 3415862 h 4477407"/>
                <a:gd name="connsiteX22" fmla="*/ 2270235 w 4445875"/>
                <a:gd name="connsiteY22" fmla="*/ 3993931 h 4477407"/>
                <a:gd name="connsiteX23" fmla="*/ 2385848 w 4445875"/>
                <a:gd name="connsiteY23" fmla="*/ 4130565 h 4477407"/>
                <a:gd name="connsiteX24" fmla="*/ 2858814 w 4445875"/>
                <a:gd name="connsiteY24" fmla="*/ 4477407 h 4477407"/>
                <a:gd name="connsiteX25" fmla="*/ 2995448 w 4445875"/>
                <a:gd name="connsiteY25" fmla="*/ 4256690 h 4477407"/>
                <a:gd name="connsiteX26" fmla="*/ 3100552 w 4445875"/>
                <a:gd name="connsiteY26" fmla="*/ 4088524 h 4477407"/>
                <a:gd name="connsiteX27" fmla="*/ 3268717 w 4445875"/>
                <a:gd name="connsiteY27" fmla="*/ 4046483 h 4477407"/>
                <a:gd name="connsiteX28" fmla="*/ 3415862 w 4445875"/>
                <a:gd name="connsiteY28" fmla="*/ 3888827 h 4477407"/>
                <a:gd name="connsiteX29" fmla="*/ 3605048 w 4445875"/>
                <a:gd name="connsiteY29" fmla="*/ 4025462 h 4477407"/>
                <a:gd name="connsiteX30" fmla="*/ 3794235 w 4445875"/>
                <a:gd name="connsiteY30" fmla="*/ 3731172 h 4477407"/>
                <a:gd name="connsiteX31" fmla="*/ 3878317 w 4445875"/>
                <a:gd name="connsiteY31" fmla="*/ 3773214 h 4477407"/>
                <a:gd name="connsiteX32" fmla="*/ 4246179 w 4445875"/>
                <a:gd name="connsiteY32" fmla="*/ 3405352 h 4477407"/>
                <a:gd name="connsiteX33" fmla="*/ 4445876 w 4445875"/>
                <a:gd name="connsiteY33" fmla="*/ 3153103 h 4477407"/>
                <a:gd name="connsiteX34" fmla="*/ 4308727 w 4445875"/>
                <a:gd name="connsiteY34" fmla="*/ 3089849 h 4477407"/>
                <a:gd name="connsiteX35" fmla="*/ 4434915 w 4445875"/>
                <a:gd name="connsiteY35" fmla="*/ 2637517 h 4477407"/>
                <a:gd name="connsiteX36" fmla="*/ 4371637 w 4445875"/>
                <a:gd name="connsiteY36" fmla="*/ 2522158 h 4477407"/>
                <a:gd name="connsiteX37" fmla="*/ 4119905 w 4445875"/>
                <a:gd name="connsiteY37" fmla="*/ 2386086 h 4477407"/>
                <a:gd name="connsiteX38" fmla="*/ 3772850 w 4445875"/>
                <a:gd name="connsiteY38" fmla="*/ 2133812 h 4477407"/>
                <a:gd name="connsiteX39" fmla="*/ 4014843 w 4445875"/>
                <a:gd name="connsiteY39" fmla="*/ 1776464 h 4477407"/>
                <a:gd name="connsiteX40" fmla="*/ 3068653 w 4445875"/>
                <a:gd name="connsiteY40" fmla="*/ 1156244 h 4477407"/>
                <a:gd name="connsiteX41" fmla="*/ 3058100 w 4445875"/>
                <a:gd name="connsiteY41" fmla="*/ 799003 h 4477407"/>
                <a:gd name="connsiteX42" fmla="*/ 2333554 w 4445875"/>
                <a:gd name="connsiteY42" fmla="*/ 651835 h 4477407"/>
                <a:gd name="connsiteX43" fmla="*/ 2101898 w 4445875"/>
                <a:gd name="connsiteY43" fmla="*/ 767534 h 4477407"/>
                <a:gd name="connsiteX44" fmla="*/ 1734207 w 4445875"/>
                <a:gd name="connsiteY44" fmla="*/ 504496 h 4477407"/>
                <a:gd name="connsiteX45" fmla="*/ 1450428 w 4445875"/>
                <a:gd name="connsiteY45" fmla="*/ 304800 h 4477407"/>
                <a:gd name="connsiteX46" fmla="*/ 1093076 w 4445875"/>
                <a:gd name="connsiteY46" fmla="*/ 147145 h 4477407"/>
                <a:gd name="connsiteX47" fmla="*/ 809297 w 4445875"/>
                <a:gd name="connsiteY47" fmla="*/ 0 h 4477407"/>
                <a:gd name="connsiteX48" fmla="*/ 735724 w 4445875"/>
                <a:gd name="connsiteY48" fmla="*/ 73572 h 4477407"/>
                <a:gd name="connsiteX49" fmla="*/ 956442 w 4445875"/>
                <a:gd name="connsiteY49" fmla="*/ 168165 h 4477407"/>
                <a:gd name="connsiteX50" fmla="*/ 966952 w 4445875"/>
                <a:gd name="connsiteY50" fmla="*/ 189186 h 4477407"/>
                <a:gd name="connsiteX51" fmla="*/ 546538 w 4445875"/>
                <a:gd name="connsiteY51" fmla="*/ 830317 h 4477407"/>
                <a:gd name="connsiteX52" fmla="*/ 325821 w 4445875"/>
                <a:gd name="connsiteY52" fmla="*/ 641131 h 4477407"/>
                <a:gd name="connsiteX53" fmla="*/ 0 w 444587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794235 w 4434915"/>
                <a:gd name="connsiteY30" fmla="*/ 3731172 h 4477407"/>
                <a:gd name="connsiteX31" fmla="*/ 3878317 w 4434915"/>
                <a:gd name="connsiteY31" fmla="*/ 3773214 h 4477407"/>
                <a:gd name="connsiteX32" fmla="*/ 4246179 w 4434915"/>
                <a:gd name="connsiteY32" fmla="*/ 3405352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794235 w 4434915"/>
                <a:gd name="connsiteY30" fmla="*/ 3731172 h 4477407"/>
                <a:gd name="connsiteX31" fmla="*/ 3878317 w 4434915"/>
                <a:gd name="connsiteY31" fmla="*/ 3773214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573067 w 4434915"/>
                <a:gd name="connsiteY30" fmla="*/ 3562661 h 4477407"/>
                <a:gd name="connsiteX31" fmla="*/ 3878317 w 4434915"/>
                <a:gd name="connsiteY31" fmla="*/ 3773214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205224 w 4434915"/>
                <a:gd name="connsiteY28" fmla="*/ 3699254 h 4477407"/>
                <a:gd name="connsiteX29" fmla="*/ 3605048 w 4434915"/>
                <a:gd name="connsiteY29" fmla="*/ 4025462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068612 w 4434915"/>
                <a:gd name="connsiteY27" fmla="*/ 3888507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2963638 w 4434915"/>
                <a:gd name="connsiteY26" fmla="*/ 3909484 h 4477407"/>
                <a:gd name="connsiteX27" fmla="*/ 3068612 w 4434915"/>
                <a:gd name="connsiteY27" fmla="*/ 3888507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858534 w 4434915"/>
                <a:gd name="connsiteY25" fmla="*/ 4098711 h 4477407"/>
                <a:gd name="connsiteX26" fmla="*/ 2963638 w 4434915"/>
                <a:gd name="connsiteY26" fmla="*/ 3909484 h 4477407"/>
                <a:gd name="connsiteX27" fmla="*/ 3068612 w 4434915"/>
                <a:gd name="connsiteY27" fmla="*/ 3888507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93931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93931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93931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20208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20208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2942638 w 4434915"/>
                <a:gd name="connsiteY16" fmla="*/ 2511929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2932105 w 4434915"/>
                <a:gd name="connsiteY15" fmla="*/ 2301616 h 4245706"/>
                <a:gd name="connsiteX16" fmla="*/ 2942638 w 4434915"/>
                <a:gd name="connsiteY16" fmla="*/ 2511929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59097 w 4434915"/>
                <a:gd name="connsiteY14" fmla="*/ 2175448 h 4245706"/>
                <a:gd name="connsiteX15" fmla="*/ 2932105 w 4434915"/>
                <a:gd name="connsiteY15" fmla="*/ 2301616 h 4245706"/>
                <a:gd name="connsiteX16" fmla="*/ 2942638 w 4434915"/>
                <a:gd name="connsiteY16" fmla="*/ 2511929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86455 w 4434915"/>
                <a:gd name="connsiteY10" fmla="*/ 2375338 h 4245706"/>
                <a:gd name="connsiteX11" fmla="*/ 1923393 w 4434915"/>
                <a:gd name="connsiteY11" fmla="*/ 2322786 h 4245706"/>
                <a:gd name="connsiteX12" fmla="*/ 1923393 w 4434915"/>
                <a:gd name="connsiteY12" fmla="*/ 2081048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86455 w 4434915"/>
                <a:gd name="connsiteY10" fmla="*/ 2375338 h 4245706"/>
                <a:gd name="connsiteX11" fmla="*/ 1923393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86455 w 4434915"/>
                <a:gd name="connsiteY10" fmla="*/ 2375338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712560 w 4434915"/>
                <a:gd name="connsiteY4" fmla="*/ 3489370 h 4245706"/>
                <a:gd name="connsiteX5" fmla="*/ 1988156 w 4434915"/>
                <a:gd name="connsiteY5" fmla="*/ 3406515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712560 w 4434915"/>
                <a:gd name="connsiteY4" fmla="*/ 3489370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3783142 w 4434915"/>
                <a:gd name="connsiteY40" fmla="*/ 172029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3708361 w 4434915"/>
                <a:gd name="connsiteY40" fmla="*/ 2030351 h 4245706"/>
                <a:gd name="connsiteX41" fmla="*/ 3783142 w 4434915"/>
                <a:gd name="connsiteY41" fmla="*/ 1720294 h 4245706"/>
                <a:gd name="connsiteX42" fmla="*/ 3068653 w 4434915"/>
                <a:gd name="connsiteY42" fmla="*/ 1156244 h 4245706"/>
                <a:gd name="connsiteX43" fmla="*/ 3058100 w 4434915"/>
                <a:gd name="connsiteY43" fmla="*/ 799003 h 4245706"/>
                <a:gd name="connsiteX44" fmla="*/ 2333554 w 4434915"/>
                <a:gd name="connsiteY44" fmla="*/ 651835 h 4245706"/>
                <a:gd name="connsiteX45" fmla="*/ 2101898 w 4434915"/>
                <a:gd name="connsiteY45" fmla="*/ 767534 h 4245706"/>
                <a:gd name="connsiteX46" fmla="*/ 1734207 w 4434915"/>
                <a:gd name="connsiteY46" fmla="*/ 504496 h 4245706"/>
                <a:gd name="connsiteX47" fmla="*/ 1450428 w 4434915"/>
                <a:gd name="connsiteY47" fmla="*/ 304800 h 4245706"/>
                <a:gd name="connsiteX48" fmla="*/ 1093076 w 4434915"/>
                <a:gd name="connsiteY48" fmla="*/ 147145 h 4245706"/>
                <a:gd name="connsiteX49" fmla="*/ 809297 w 4434915"/>
                <a:gd name="connsiteY49" fmla="*/ 0 h 4245706"/>
                <a:gd name="connsiteX50" fmla="*/ 735724 w 4434915"/>
                <a:gd name="connsiteY50" fmla="*/ 73572 h 4245706"/>
                <a:gd name="connsiteX51" fmla="*/ 956442 w 4434915"/>
                <a:gd name="connsiteY51" fmla="*/ 168165 h 4245706"/>
                <a:gd name="connsiteX52" fmla="*/ 966952 w 4434915"/>
                <a:gd name="connsiteY52" fmla="*/ 189186 h 4245706"/>
                <a:gd name="connsiteX53" fmla="*/ 546538 w 4434915"/>
                <a:gd name="connsiteY53" fmla="*/ 830317 h 4245706"/>
                <a:gd name="connsiteX54" fmla="*/ 325821 w 4434915"/>
                <a:gd name="connsiteY54" fmla="*/ 641131 h 4245706"/>
                <a:gd name="connsiteX55" fmla="*/ 0 w 4434915"/>
                <a:gd name="connsiteY55"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94676 w 4434915"/>
                <a:gd name="connsiteY24" fmla="*/ 409896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277256 w 4434915"/>
                <a:gd name="connsiteY23" fmla="*/ 3976378 h 4245706"/>
                <a:gd name="connsiteX24" fmla="*/ 2494676 w 4434915"/>
                <a:gd name="connsiteY24" fmla="*/ 409896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312363 w 4434915"/>
                <a:gd name="connsiteY23" fmla="*/ 4137866 h 4245706"/>
                <a:gd name="connsiteX24" fmla="*/ 2494676 w 4434915"/>
                <a:gd name="connsiteY24" fmla="*/ 409896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255505 w 4434915"/>
                <a:gd name="connsiteY22" fmla="*/ 3952987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529418 w 4434915"/>
                <a:gd name="connsiteY21" fmla="*/ 3612801 h 4245706"/>
                <a:gd name="connsiteX22" fmla="*/ 2255505 w 4434915"/>
                <a:gd name="connsiteY22" fmla="*/ 3952987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13144 w 4434915"/>
                <a:gd name="connsiteY47" fmla="*/ 620344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13144 w 4434915"/>
                <a:gd name="connsiteY47" fmla="*/ 620344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66355 w 4434915"/>
                <a:gd name="connsiteY54" fmla="*/ 868335 h 4245706"/>
                <a:gd name="connsiteX55" fmla="*/ 546538 w 4434915"/>
                <a:gd name="connsiteY55" fmla="*/ 830317 h 4245706"/>
                <a:gd name="connsiteX56" fmla="*/ 325821 w 4434915"/>
                <a:gd name="connsiteY56" fmla="*/ 641131 h 4245706"/>
                <a:gd name="connsiteX57" fmla="*/ 0 w 4434915"/>
                <a:gd name="connsiteY57"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13144 w 4434915"/>
                <a:gd name="connsiteY47" fmla="*/ 620344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66355 w 4434915"/>
                <a:gd name="connsiteY54" fmla="*/ 868335 h 4245706"/>
                <a:gd name="connsiteX55" fmla="*/ 546538 w 4434915"/>
                <a:gd name="connsiteY55" fmla="*/ 830317 h 4245706"/>
                <a:gd name="connsiteX56" fmla="*/ 404811 w 4434915"/>
                <a:gd name="connsiteY56" fmla="*/ 699058 h 4245706"/>
                <a:gd name="connsiteX57" fmla="*/ 0 w 4434915"/>
                <a:gd name="connsiteY57" fmla="*/ 1061545 h 4245706"/>
                <a:gd name="connsiteX0" fmla="*/ 0 w 4434915"/>
                <a:gd name="connsiteY0" fmla="*/ 1061545 h 4245706"/>
                <a:gd name="connsiteX1" fmla="*/ 134547 w 4434915"/>
                <a:gd name="connsiteY1" fmla="*/ 1094769 h 4245706"/>
                <a:gd name="connsiteX2" fmla="*/ 1324304 w 4434915"/>
                <a:gd name="connsiteY2" fmla="*/ 1881352 h 4245706"/>
                <a:gd name="connsiteX3" fmla="*/ 945931 w 4434915"/>
                <a:gd name="connsiteY3" fmla="*/ 2596055 h 4245706"/>
                <a:gd name="connsiteX4" fmla="*/ 1744717 w 4434915"/>
                <a:gd name="connsiteY4" fmla="*/ 3100552 h 4245706"/>
                <a:gd name="connsiteX5" fmla="*/ 1807346 w 4434915"/>
                <a:gd name="connsiteY5" fmla="*/ 3205011 h 4245706"/>
                <a:gd name="connsiteX6" fmla="*/ 1935498 w 4434915"/>
                <a:gd name="connsiteY6" fmla="*/ 3322260 h 4245706"/>
                <a:gd name="connsiteX7" fmla="*/ 2038768 w 4434915"/>
                <a:gd name="connsiteY7" fmla="*/ 3226482 h 4245706"/>
                <a:gd name="connsiteX8" fmla="*/ 2056261 w 4434915"/>
                <a:gd name="connsiteY8" fmla="*/ 2872704 h 4245706"/>
                <a:gd name="connsiteX9" fmla="*/ 2042280 w 4434915"/>
                <a:gd name="connsiteY9" fmla="*/ 2756854 h 4245706"/>
                <a:gd name="connsiteX10" fmla="*/ 2017944 w 4434915"/>
                <a:gd name="connsiteY10" fmla="*/ 2669819 h 4245706"/>
                <a:gd name="connsiteX11" fmla="*/ 1923264 w 4434915"/>
                <a:gd name="connsiteY11" fmla="*/ 2459593 h 4245706"/>
                <a:gd name="connsiteX12" fmla="*/ 1870734 w 4434915"/>
                <a:gd name="connsiteY12" fmla="*/ 2322786 h 4245706"/>
                <a:gd name="connsiteX13" fmla="*/ 1870734 w 4434915"/>
                <a:gd name="connsiteY13" fmla="*/ 2028387 h 4245706"/>
                <a:gd name="connsiteX14" fmla="*/ 2186152 w 4434915"/>
                <a:gd name="connsiteY14" fmla="*/ 2060027 h 4245706"/>
                <a:gd name="connsiteX15" fmla="*/ 2438400 w 4434915"/>
                <a:gd name="connsiteY15" fmla="*/ 2081048 h 4245706"/>
                <a:gd name="connsiteX16" fmla="*/ 2659097 w 4434915"/>
                <a:gd name="connsiteY16" fmla="*/ 2175448 h 4245706"/>
                <a:gd name="connsiteX17" fmla="*/ 2932105 w 4434915"/>
                <a:gd name="connsiteY17" fmla="*/ 2301616 h 4245706"/>
                <a:gd name="connsiteX18" fmla="*/ 3026893 w 4434915"/>
                <a:gd name="connsiteY18" fmla="*/ 2371504 h 4245706"/>
                <a:gd name="connsiteX19" fmla="*/ 2869215 w 4434915"/>
                <a:gd name="connsiteY19" fmla="*/ 2788645 h 4245706"/>
                <a:gd name="connsiteX20" fmla="*/ 2795818 w 4434915"/>
                <a:gd name="connsiteY20" fmla="*/ 3048020 h 4245706"/>
                <a:gd name="connsiteX21" fmla="*/ 2655541 w 4434915"/>
                <a:gd name="connsiteY21" fmla="*/ 3335980 h 4245706"/>
                <a:gd name="connsiteX22" fmla="*/ 2529418 w 4434915"/>
                <a:gd name="connsiteY22" fmla="*/ 3612801 h 4245706"/>
                <a:gd name="connsiteX23" fmla="*/ 2283590 w 4434915"/>
                <a:gd name="connsiteY23" fmla="*/ 3981072 h 4245706"/>
                <a:gd name="connsiteX24" fmla="*/ 2312363 w 4434915"/>
                <a:gd name="connsiteY24" fmla="*/ 4137866 h 4245706"/>
                <a:gd name="connsiteX25" fmla="*/ 2389357 w 4434915"/>
                <a:gd name="connsiteY25" fmla="*/ 4042797 h 4245706"/>
                <a:gd name="connsiteX26" fmla="*/ 2711368 w 4434915"/>
                <a:gd name="connsiteY26" fmla="*/ 4245706 h 4245706"/>
                <a:gd name="connsiteX27" fmla="*/ 2858534 w 4434915"/>
                <a:gd name="connsiteY27" fmla="*/ 4098711 h 4245706"/>
                <a:gd name="connsiteX28" fmla="*/ 2963638 w 4434915"/>
                <a:gd name="connsiteY28" fmla="*/ 3909484 h 4245706"/>
                <a:gd name="connsiteX29" fmla="*/ 3068612 w 4434915"/>
                <a:gd name="connsiteY29" fmla="*/ 3888507 h 4245706"/>
                <a:gd name="connsiteX30" fmla="*/ 3205224 w 4434915"/>
                <a:gd name="connsiteY30" fmla="*/ 3699254 h 4245706"/>
                <a:gd name="connsiteX31" fmla="*/ 3426007 w 4434915"/>
                <a:gd name="connsiteY31" fmla="*/ 3888549 h 4245706"/>
                <a:gd name="connsiteX32" fmla="*/ 3573067 w 4434915"/>
                <a:gd name="connsiteY32" fmla="*/ 3562661 h 4245706"/>
                <a:gd name="connsiteX33" fmla="*/ 3699276 w 4434915"/>
                <a:gd name="connsiteY33" fmla="*/ 3636299 h 4245706"/>
                <a:gd name="connsiteX34" fmla="*/ 3961820 w 4434915"/>
                <a:gd name="connsiteY34" fmla="*/ 3363224 h 4245706"/>
                <a:gd name="connsiteX35" fmla="*/ 4140452 w 4434915"/>
                <a:gd name="connsiteY35" fmla="*/ 3058316 h 4245706"/>
                <a:gd name="connsiteX36" fmla="*/ 4308727 w 4434915"/>
                <a:gd name="connsiteY36" fmla="*/ 3089849 h 4245706"/>
                <a:gd name="connsiteX37" fmla="*/ 4434915 w 4434915"/>
                <a:gd name="connsiteY37" fmla="*/ 2637517 h 4245706"/>
                <a:gd name="connsiteX38" fmla="*/ 4322489 w 4434915"/>
                <a:gd name="connsiteY38" fmla="*/ 2536201 h 4245706"/>
                <a:gd name="connsiteX39" fmla="*/ 4119905 w 4434915"/>
                <a:gd name="connsiteY39" fmla="*/ 2386086 h 4245706"/>
                <a:gd name="connsiteX40" fmla="*/ 3743467 w 4434915"/>
                <a:gd name="connsiteY40" fmla="*/ 2135669 h 4245706"/>
                <a:gd name="connsiteX41" fmla="*/ 3772850 w 4434915"/>
                <a:gd name="connsiteY41" fmla="*/ 2133812 h 4245706"/>
                <a:gd name="connsiteX42" fmla="*/ 3708361 w 4434915"/>
                <a:gd name="connsiteY42" fmla="*/ 2030351 h 4245706"/>
                <a:gd name="connsiteX43" fmla="*/ 3783142 w 4434915"/>
                <a:gd name="connsiteY43" fmla="*/ 1720294 h 4245706"/>
                <a:gd name="connsiteX44" fmla="*/ 3068653 w 4434915"/>
                <a:gd name="connsiteY44" fmla="*/ 1156244 h 4245706"/>
                <a:gd name="connsiteX45" fmla="*/ 3058100 w 4434915"/>
                <a:gd name="connsiteY45" fmla="*/ 799003 h 4245706"/>
                <a:gd name="connsiteX46" fmla="*/ 2143981 w 4434915"/>
                <a:gd name="connsiteY46" fmla="*/ 667633 h 4245706"/>
                <a:gd name="connsiteX47" fmla="*/ 2101898 w 4434915"/>
                <a:gd name="connsiteY47" fmla="*/ 767534 h 4245706"/>
                <a:gd name="connsiteX48" fmla="*/ 1713144 w 4434915"/>
                <a:gd name="connsiteY48" fmla="*/ 620344 h 4245706"/>
                <a:gd name="connsiteX49" fmla="*/ 1450428 w 4434915"/>
                <a:gd name="connsiteY49" fmla="*/ 304800 h 4245706"/>
                <a:gd name="connsiteX50" fmla="*/ 1093076 w 4434915"/>
                <a:gd name="connsiteY50" fmla="*/ 147145 h 4245706"/>
                <a:gd name="connsiteX51" fmla="*/ 809297 w 4434915"/>
                <a:gd name="connsiteY51" fmla="*/ 0 h 4245706"/>
                <a:gd name="connsiteX52" fmla="*/ 735724 w 4434915"/>
                <a:gd name="connsiteY52" fmla="*/ 73572 h 4245706"/>
                <a:gd name="connsiteX53" fmla="*/ 956442 w 4434915"/>
                <a:gd name="connsiteY53" fmla="*/ 168165 h 4245706"/>
                <a:gd name="connsiteX54" fmla="*/ 966952 w 4434915"/>
                <a:gd name="connsiteY54" fmla="*/ 189186 h 4245706"/>
                <a:gd name="connsiteX55" fmla="*/ 566355 w 4434915"/>
                <a:gd name="connsiteY55" fmla="*/ 868335 h 4245706"/>
                <a:gd name="connsiteX56" fmla="*/ 546538 w 4434915"/>
                <a:gd name="connsiteY56" fmla="*/ 830317 h 4245706"/>
                <a:gd name="connsiteX57" fmla="*/ 404811 w 4434915"/>
                <a:gd name="connsiteY57" fmla="*/ 699058 h 4245706"/>
                <a:gd name="connsiteX58" fmla="*/ 0 w 4434915"/>
                <a:gd name="connsiteY58" fmla="*/ 1061545 h 4245706"/>
                <a:gd name="connsiteX0" fmla="*/ 0 w 4434915"/>
                <a:gd name="connsiteY0" fmla="*/ 1061545 h 4245706"/>
                <a:gd name="connsiteX1" fmla="*/ 218802 w 4434915"/>
                <a:gd name="connsiteY1" fmla="*/ 1142161 h 4245706"/>
                <a:gd name="connsiteX2" fmla="*/ 1324304 w 4434915"/>
                <a:gd name="connsiteY2" fmla="*/ 1881352 h 4245706"/>
                <a:gd name="connsiteX3" fmla="*/ 945931 w 4434915"/>
                <a:gd name="connsiteY3" fmla="*/ 2596055 h 4245706"/>
                <a:gd name="connsiteX4" fmla="*/ 1744717 w 4434915"/>
                <a:gd name="connsiteY4" fmla="*/ 3100552 h 4245706"/>
                <a:gd name="connsiteX5" fmla="*/ 1807346 w 4434915"/>
                <a:gd name="connsiteY5" fmla="*/ 3205011 h 4245706"/>
                <a:gd name="connsiteX6" fmla="*/ 1935498 w 4434915"/>
                <a:gd name="connsiteY6" fmla="*/ 3322260 h 4245706"/>
                <a:gd name="connsiteX7" fmla="*/ 2038768 w 4434915"/>
                <a:gd name="connsiteY7" fmla="*/ 3226482 h 4245706"/>
                <a:gd name="connsiteX8" fmla="*/ 2056261 w 4434915"/>
                <a:gd name="connsiteY8" fmla="*/ 2872704 h 4245706"/>
                <a:gd name="connsiteX9" fmla="*/ 2042280 w 4434915"/>
                <a:gd name="connsiteY9" fmla="*/ 2756854 h 4245706"/>
                <a:gd name="connsiteX10" fmla="*/ 2017944 w 4434915"/>
                <a:gd name="connsiteY10" fmla="*/ 2669819 h 4245706"/>
                <a:gd name="connsiteX11" fmla="*/ 1923264 w 4434915"/>
                <a:gd name="connsiteY11" fmla="*/ 2459593 h 4245706"/>
                <a:gd name="connsiteX12" fmla="*/ 1870734 w 4434915"/>
                <a:gd name="connsiteY12" fmla="*/ 2322786 h 4245706"/>
                <a:gd name="connsiteX13" fmla="*/ 1870734 w 4434915"/>
                <a:gd name="connsiteY13" fmla="*/ 2028387 h 4245706"/>
                <a:gd name="connsiteX14" fmla="*/ 2186152 w 4434915"/>
                <a:gd name="connsiteY14" fmla="*/ 2060027 h 4245706"/>
                <a:gd name="connsiteX15" fmla="*/ 2438400 w 4434915"/>
                <a:gd name="connsiteY15" fmla="*/ 2081048 h 4245706"/>
                <a:gd name="connsiteX16" fmla="*/ 2659097 w 4434915"/>
                <a:gd name="connsiteY16" fmla="*/ 2175448 h 4245706"/>
                <a:gd name="connsiteX17" fmla="*/ 2932105 w 4434915"/>
                <a:gd name="connsiteY17" fmla="*/ 2301616 h 4245706"/>
                <a:gd name="connsiteX18" fmla="*/ 3026893 w 4434915"/>
                <a:gd name="connsiteY18" fmla="*/ 2371504 h 4245706"/>
                <a:gd name="connsiteX19" fmla="*/ 2869215 w 4434915"/>
                <a:gd name="connsiteY19" fmla="*/ 2788645 h 4245706"/>
                <a:gd name="connsiteX20" fmla="*/ 2795818 w 4434915"/>
                <a:gd name="connsiteY20" fmla="*/ 3048020 h 4245706"/>
                <a:gd name="connsiteX21" fmla="*/ 2655541 w 4434915"/>
                <a:gd name="connsiteY21" fmla="*/ 3335980 h 4245706"/>
                <a:gd name="connsiteX22" fmla="*/ 2529418 w 4434915"/>
                <a:gd name="connsiteY22" fmla="*/ 3612801 h 4245706"/>
                <a:gd name="connsiteX23" fmla="*/ 2283590 w 4434915"/>
                <a:gd name="connsiteY23" fmla="*/ 3981072 h 4245706"/>
                <a:gd name="connsiteX24" fmla="*/ 2312363 w 4434915"/>
                <a:gd name="connsiteY24" fmla="*/ 4137866 h 4245706"/>
                <a:gd name="connsiteX25" fmla="*/ 2389357 w 4434915"/>
                <a:gd name="connsiteY25" fmla="*/ 4042797 h 4245706"/>
                <a:gd name="connsiteX26" fmla="*/ 2711368 w 4434915"/>
                <a:gd name="connsiteY26" fmla="*/ 4245706 h 4245706"/>
                <a:gd name="connsiteX27" fmla="*/ 2858534 w 4434915"/>
                <a:gd name="connsiteY27" fmla="*/ 4098711 h 4245706"/>
                <a:gd name="connsiteX28" fmla="*/ 2963638 w 4434915"/>
                <a:gd name="connsiteY28" fmla="*/ 3909484 h 4245706"/>
                <a:gd name="connsiteX29" fmla="*/ 3068612 w 4434915"/>
                <a:gd name="connsiteY29" fmla="*/ 3888507 h 4245706"/>
                <a:gd name="connsiteX30" fmla="*/ 3205224 w 4434915"/>
                <a:gd name="connsiteY30" fmla="*/ 3699254 h 4245706"/>
                <a:gd name="connsiteX31" fmla="*/ 3426007 w 4434915"/>
                <a:gd name="connsiteY31" fmla="*/ 3888549 h 4245706"/>
                <a:gd name="connsiteX32" fmla="*/ 3573067 w 4434915"/>
                <a:gd name="connsiteY32" fmla="*/ 3562661 h 4245706"/>
                <a:gd name="connsiteX33" fmla="*/ 3699276 w 4434915"/>
                <a:gd name="connsiteY33" fmla="*/ 3636299 h 4245706"/>
                <a:gd name="connsiteX34" fmla="*/ 3961820 w 4434915"/>
                <a:gd name="connsiteY34" fmla="*/ 3363224 h 4245706"/>
                <a:gd name="connsiteX35" fmla="*/ 4140452 w 4434915"/>
                <a:gd name="connsiteY35" fmla="*/ 3058316 h 4245706"/>
                <a:gd name="connsiteX36" fmla="*/ 4308727 w 4434915"/>
                <a:gd name="connsiteY36" fmla="*/ 3089849 h 4245706"/>
                <a:gd name="connsiteX37" fmla="*/ 4434915 w 4434915"/>
                <a:gd name="connsiteY37" fmla="*/ 2637517 h 4245706"/>
                <a:gd name="connsiteX38" fmla="*/ 4322489 w 4434915"/>
                <a:gd name="connsiteY38" fmla="*/ 2536201 h 4245706"/>
                <a:gd name="connsiteX39" fmla="*/ 4119905 w 4434915"/>
                <a:gd name="connsiteY39" fmla="*/ 2386086 h 4245706"/>
                <a:gd name="connsiteX40" fmla="*/ 3743467 w 4434915"/>
                <a:gd name="connsiteY40" fmla="*/ 2135669 h 4245706"/>
                <a:gd name="connsiteX41" fmla="*/ 3772850 w 4434915"/>
                <a:gd name="connsiteY41" fmla="*/ 2133812 h 4245706"/>
                <a:gd name="connsiteX42" fmla="*/ 3708361 w 4434915"/>
                <a:gd name="connsiteY42" fmla="*/ 2030351 h 4245706"/>
                <a:gd name="connsiteX43" fmla="*/ 3783142 w 4434915"/>
                <a:gd name="connsiteY43" fmla="*/ 1720294 h 4245706"/>
                <a:gd name="connsiteX44" fmla="*/ 3068653 w 4434915"/>
                <a:gd name="connsiteY44" fmla="*/ 1156244 h 4245706"/>
                <a:gd name="connsiteX45" fmla="*/ 3058100 w 4434915"/>
                <a:gd name="connsiteY45" fmla="*/ 799003 h 4245706"/>
                <a:gd name="connsiteX46" fmla="*/ 2143981 w 4434915"/>
                <a:gd name="connsiteY46" fmla="*/ 667633 h 4245706"/>
                <a:gd name="connsiteX47" fmla="*/ 2101898 w 4434915"/>
                <a:gd name="connsiteY47" fmla="*/ 767534 h 4245706"/>
                <a:gd name="connsiteX48" fmla="*/ 1713144 w 4434915"/>
                <a:gd name="connsiteY48" fmla="*/ 620344 h 4245706"/>
                <a:gd name="connsiteX49" fmla="*/ 1450428 w 4434915"/>
                <a:gd name="connsiteY49" fmla="*/ 304800 h 4245706"/>
                <a:gd name="connsiteX50" fmla="*/ 1093076 w 4434915"/>
                <a:gd name="connsiteY50" fmla="*/ 147145 h 4245706"/>
                <a:gd name="connsiteX51" fmla="*/ 809297 w 4434915"/>
                <a:gd name="connsiteY51" fmla="*/ 0 h 4245706"/>
                <a:gd name="connsiteX52" fmla="*/ 735724 w 4434915"/>
                <a:gd name="connsiteY52" fmla="*/ 73572 h 4245706"/>
                <a:gd name="connsiteX53" fmla="*/ 956442 w 4434915"/>
                <a:gd name="connsiteY53" fmla="*/ 168165 h 4245706"/>
                <a:gd name="connsiteX54" fmla="*/ 966952 w 4434915"/>
                <a:gd name="connsiteY54" fmla="*/ 189186 h 4245706"/>
                <a:gd name="connsiteX55" fmla="*/ 566355 w 4434915"/>
                <a:gd name="connsiteY55" fmla="*/ 868335 h 4245706"/>
                <a:gd name="connsiteX56" fmla="*/ 546538 w 4434915"/>
                <a:gd name="connsiteY56" fmla="*/ 830317 h 4245706"/>
                <a:gd name="connsiteX57" fmla="*/ 404811 w 4434915"/>
                <a:gd name="connsiteY57" fmla="*/ 699058 h 4245706"/>
                <a:gd name="connsiteX58" fmla="*/ 0 w 4434915"/>
                <a:gd name="connsiteY58" fmla="*/ 1061545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30405 w 4329596"/>
                <a:gd name="connsiteY52" fmla="*/ 73572 h 4245706"/>
                <a:gd name="connsiteX53" fmla="*/ 851123 w 4329596"/>
                <a:gd name="connsiteY53" fmla="*/ 168165 h 4245706"/>
                <a:gd name="connsiteX54" fmla="*/ 861633 w 4329596"/>
                <a:gd name="connsiteY54" fmla="*/ 189186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30405 w 4329596"/>
                <a:gd name="connsiteY52" fmla="*/ 73572 h 4245706"/>
                <a:gd name="connsiteX53" fmla="*/ 851123 w 4329596"/>
                <a:gd name="connsiteY53" fmla="*/ 168165 h 4245706"/>
                <a:gd name="connsiteX54" fmla="*/ 866902 w 4329596"/>
                <a:gd name="connsiteY54" fmla="*/ 320835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30405 w 4329596"/>
                <a:gd name="connsiteY52" fmla="*/ 73572 h 4245706"/>
                <a:gd name="connsiteX53" fmla="*/ 787932 w 4329596"/>
                <a:gd name="connsiteY53" fmla="*/ 262951 h 4245706"/>
                <a:gd name="connsiteX54" fmla="*/ 866902 w 4329596"/>
                <a:gd name="connsiteY54" fmla="*/ 320835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93597 w 4329596"/>
                <a:gd name="connsiteY52" fmla="*/ 226283 h 4245706"/>
                <a:gd name="connsiteX53" fmla="*/ 787932 w 4329596"/>
                <a:gd name="connsiteY53" fmla="*/ 262951 h 4245706"/>
                <a:gd name="connsiteX54" fmla="*/ 866902 w 4329596"/>
                <a:gd name="connsiteY54" fmla="*/ 320835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345109 w 4329596"/>
                <a:gd name="connsiteY49" fmla="*/ 188948 h 4129854"/>
                <a:gd name="connsiteX50" fmla="*/ 987757 w 4329596"/>
                <a:gd name="connsiteY50" fmla="*/ 31293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66902 w 4329596"/>
                <a:gd name="connsiteY54" fmla="*/ 204983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345109 w 4329596"/>
                <a:gd name="connsiteY49" fmla="*/ 188948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66902 w 4329596"/>
                <a:gd name="connsiteY54" fmla="*/ 204983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66902 w 4329596"/>
                <a:gd name="connsiteY54" fmla="*/ 204983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318521 w 4329596"/>
                <a:gd name="connsiteY21" fmla="*/ 3030554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423692 w 4329596"/>
                <a:gd name="connsiteY20" fmla="*/ 2777701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539216 w 4329596"/>
                <a:gd name="connsiteY19" fmla="*/ 2834282 h 4129854"/>
                <a:gd name="connsiteX20" fmla="*/ 2423692 w 4329596"/>
                <a:gd name="connsiteY20" fmla="*/ 2777701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24979 w 4329596"/>
                <a:gd name="connsiteY18" fmla="*/ 2543523 h 4129854"/>
                <a:gd name="connsiteX19" fmla="*/ 2539216 w 4329596"/>
                <a:gd name="connsiteY19" fmla="*/ 2834282 h 4129854"/>
                <a:gd name="connsiteX20" fmla="*/ 2423692 w 4329596"/>
                <a:gd name="connsiteY20" fmla="*/ 2777701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67514 w 4329596"/>
                <a:gd name="connsiteY18" fmla="*/ 2363859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178271 w 4329596"/>
                <a:gd name="connsiteY24" fmla="*/ 3865220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178271 w 4329596"/>
                <a:gd name="connsiteY24" fmla="*/ 3865220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143165 w 4329596"/>
                <a:gd name="connsiteY24" fmla="*/ 3787987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820343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1699488 w 4329596"/>
                <a:gd name="connsiteY46" fmla="*/ 1615221 h 4129854"/>
                <a:gd name="connsiteX47" fmla="*/ 2038662 w 4329596"/>
                <a:gd name="connsiteY47" fmla="*/ 820343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367303 w 4329596"/>
                <a:gd name="connsiteY46" fmla="*/ 1310671 h 4129854"/>
                <a:gd name="connsiteX47" fmla="*/ 1699488 w 4329596"/>
                <a:gd name="connsiteY47" fmla="*/ 1615221 h 4129854"/>
                <a:gd name="connsiteX48" fmla="*/ 2038662 w 4329596"/>
                <a:gd name="connsiteY48" fmla="*/ 820343 h 4129854"/>
                <a:gd name="connsiteX49" fmla="*/ 1996579 w 4329596"/>
                <a:gd name="connsiteY49" fmla="*/ 651682 h 4129854"/>
                <a:gd name="connsiteX50" fmla="*/ 1607825 w 4329596"/>
                <a:gd name="connsiteY50" fmla="*/ 504492 h 4129854"/>
                <a:gd name="connsiteX51" fmla="*/ 1276653 w 4329596"/>
                <a:gd name="connsiteY51" fmla="*/ 289001 h 4129854"/>
                <a:gd name="connsiteX52" fmla="*/ 929832 w 4329596"/>
                <a:gd name="connsiteY52" fmla="*/ 115549 h 4129854"/>
                <a:gd name="connsiteX53" fmla="*/ 740838 w 4329596"/>
                <a:gd name="connsiteY53" fmla="*/ 0 h 4129854"/>
                <a:gd name="connsiteX54" fmla="*/ 656735 w 4329596"/>
                <a:gd name="connsiteY54" fmla="*/ 99899 h 4129854"/>
                <a:gd name="connsiteX55" fmla="*/ 751072 w 4329596"/>
                <a:gd name="connsiteY55" fmla="*/ 168163 h 4129854"/>
                <a:gd name="connsiteX56" fmla="*/ 835305 w 4329596"/>
                <a:gd name="connsiteY56" fmla="*/ 226047 h 4129854"/>
                <a:gd name="connsiteX57" fmla="*/ 461036 w 4329596"/>
                <a:gd name="connsiteY57" fmla="*/ 752483 h 4129854"/>
                <a:gd name="connsiteX58" fmla="*/ 441219 w 4329596"/>
                <a:gd name="connsiteY58" fmla="*/ 714465 h 4129854"/>
                <a:gd name="connsiteX59" fmla="*/ 299492 w 4329596"/>
                <a:gd name="connsiteY59" fmla="*/ 583206 h 4129854"/>
                <a:gd name="connsiteX60" fmla="*/ 0 w 4329596"/>
                <a:gd name="connsiteY60"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483152 w 4329596"/>
                <a:gd name="connsiteY46" fmla="*/ 1958382 h 4129854"/>
                <a:gd name="connsiteX47" fmla="*/ 1699488 w 4329596"/>
                <a:gd name="connsiteY47" fmla="*/ 1615221 h 4129854"/>
                <a:gd name="connsiteX48" fmla="*/ 2038662 w 4329596"/>
                <a:gd name="connsiteY48" fmla="*/ 820343 h 4129854"/>
                <a:gd name="connsiteX49" fmla="*/ 1996579 w 4329596"/>
                <a:gd name="connsiteY49" fmla="*/ 651682 h 4129854"/>
                <a:gd name="connsiteX50" fmla="*/ 1607825 w 4329596"/>
                <a:gd name="connsiteY50" fmla="*/ 504492 h 4129854"/>
                <a:gd name="connsiteX51" fmla="*/ 1276653 w 4329596"/>
                <a:gd name="connsiteY51" fmla="*/ 289001 h 4129854"/>
                <a:gd name="connsiteX52" fmla="*/ 929832 w 4329596"/>
                <a:gd name="connsiteY52" fmla="*/ 115549 h 4129854"/>
                <a:gd name="connsiteX53" fmla="*/ 740838 w 4329596"/>
                <a:gd name="connsiteY53" fmla="*/ 0 h 4129854"/>
                <a:gd name="connsiteX54" fmla="*/ 656735 w 4329596"/>
                <a:gd name="connsiteY54" fmla="*/ 99899 h 4129854"/>
                <a:gd name="connsiteX55" fmla="*/ 751072 w 4329596"/>
                <a:gd name="connsiteY55" fmla="*/ 168163 h 4129854"/>
                <a:gd name="connsiteX56" fmla="*/ 835305 w 4329596"/>
                <a:gd name="connsiteY56" fmla="*/ 226047 h 4129854"/>
                <a:gd name="connsiteX57" fmla="*/ 461036 w 4329596"/>
                <a:gd name="connsiteY57" fmla="*/ 752483 h 4129854"/>
                <a:gd name="connsiteX58" fmla="*/ 441219 w 4329596"/>
                <a:gd name="connsiteY58" fmla="*/ 714465 h 4129854"/>
                <a:gd name="connsiteX59" fmla="*/ 299492 w 4329596"/>
                <a:gd name="connsiteY59" fmla="*/ 583206 h 4129854"/>
                <a:gd name="connsiteX60" fmla="*/ 0 w 4329596"/>
                <a:gd name="connsiteY60"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772779 w 4329596"/>
                <a:gd name="connsiteY46" fmla="*/ 1373863 h 4129854"/>
                <a:gd name="connsiteX47" fmla="*/ 2483152 w 4329596"/>
                <a:gd name="connsiteY47" fmla="*/ 1958382 h 4129854"/>
                <a:gd name="connsiteX48" fmla="*/ 1699488 w 4329596"/>
                <a:gd name="connsiteY48" fmla="*/ 1615221 h 4129854"/>
                <a:gd name="connsiteX49" fmla="*/ 2038662 w 4329596"/>
                <a:gd name="connsiteY49" fmla="*/ 820343 h 4129854"/>
                <a:gd name="connsiteX50" fmla="*/ 1996579 w 4329596"/>
                <a:gd name="connsiteY50" fmla="*/ 651682 h 4129854"/>
                <a:gd name="connsiteX51" fmla="*/ 1607825 w 4329596"/>
                <a:gd name="connsiteY51" fmla="*/ 504492 h 4129854"/>
                <a:gd name="connsiteX52" fmla="*/ 1276653 w 4329596"/>
                <a:gd name="connsiteY52" fmla="*/ 289001 h 4129854"/>
                <a:gd name="connsiteX53" fmla="*/ 929832 w 4329596"/>
                <a:gd name="connsiteY53" fmla="*/ 115549 h 4129854"/>
                <a:gd name="connsiteX54" fmla="*/ 740838 w 4329596"/>
                <a:gd name="connsiteY54" fmla="*/ 0 h 4129854"/>
                <a:gd name="connsiteX55" fmla="*/ 656735 w 4329596"/>
                <a:gd name="connsiteY55" fmla="*/ 99899 h 4129854"/>
                <a:gd name="connsiteX56" fmla="*/ 751072 w 4329596"/>
                <a:gd name="connsiteY56" fmla="*/ 168163 h 4129854"/>
                <a:gd name="connsiteX57" fmla="*/ 835305 w 4329596"/>
                <a:gd name="connsiteY57" fmla="*/ 226047 h 4129854"/>
                <a:gd name="connsiteX58" fmla="*/ 461036 w 4329596"/>
                <a:gd name="connsiteY58" fmla="*/ 752483 h 4129854"/>
                <a:gd name="connsiteX59" fmla="*/ 441219 w 4329596"/>
                <a:gd name="connsiteY59" fmla="*/ 714465 h 4129854"/>
                <a:gd name="connsiteX60" fmla="*/ 299492 w 4329596"/>
                <a:gd name="connsiteY60" fmla="*/ 583206 h 4129854"/>
                <a:gd name="connsiteX61" fmla="*/ 0 w 4329596"/>
                <a:gd name="connsiteY61"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483152 w 4329596"/>
                <a:gd name="connsiteY47" fmla="*/ 1958382 h 4129854"/>
                <a:gd name="connsiteX48" fmla="*/ 1699488 w 4329596"/>
                <a:gd name="connsiteY48" fmla="*/ 1615221 h 4129854"/>
                <a:gd name="connsiteX49" fmla="*/ 2038662 w 4329596"/>
                <a:gd name="connsiteY49" fmla="*/ 820343 h 4129854"/>
                <a:gd name="connsiteX50" fmla="*/ 1996579 w 4329596"/>
                <a:gd name="connsiteY50" fmla="*/ 651682 h 4129854"/>
                <a:gd name="connsiteX51" fmla="*/ 1607825 w 4329596"/>
                <a:gd name="connsiteY51" fmla="*/ 504492 h 4129854"/>
                <a:gd name="connsiteX52" fmla="*/ 1276653 w 4329596"/>
                <a:gd name="connsiteY52" fmla="*/ 289001 h 4129854"/>
                <a:gd name="connsiteX53" fmla="*/ 929832 w 4329596"/>
                <a:gd name="connsiteY53" fmla="*/ 115549 h 4129854"/>
                <a:gd name="connsiteX54" fmla="*/ 740838 w 4329596"/>
                <a:gd name="connsiteY54" fmla="*/ 0 h 4129854"/>
                <a:gd name="connsiteX55" fmla="*/ 656735 w 4329596"/>
                <a:gd name="connsiteY55" fmla="*/ 99899 h 4129854"/>
                <a:gd name="connsiteX56" fmla="*/ 751072 w 4329596"/>
                <a:gd name="connsiteY56" fmla="*/ 168163 h 4129854"/>
                <a:gd name="connsiteX57" fmla="*/ 835305 w 4329596"/>
                <a:gd name="connsiteY57" fmla="*/ 226047 h 4129854"/>
                <a:gd name="connsiteX58" fmla="*/ 461036 w 4329596"/>
                <a:gd name="connsiteY58" fmla="*/ 752483 h 4129854"/>
                <a:gd name="connsiteX59" fmla="*/ 441219 w 4329596"/>
                <a:gd name="connsiteY59" fmla="*/ 714465 h 4129854"/>
                <a:gd name="connsiteX60" fmla="*/ 299492 w 4329596"/>
                <a:gd name="connsiteY60" fmla="*/ 583206 h 4129854"/>
                <a:gd name="connsiteX61" fmla="*/ 0 w 4329596"/>
                <a:gd name="connsiteY61"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483152 w 4329596"/>
                <a:gd name="connsiteY47" fmla="*/ 1958382 h 4129854"/>
                <a:gd name="connsiteX48" fmla="*/ 1930230 w 4329596"/>
                <a:gd name="connsiteY48" fmla="*/ 1705617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483152 w 4329596"/>
                <a:gd name="connsiteY47" fmla="*/ 1958382 h 4129854"/>
                <a:gd name="connsiteX48" fmla="*/ 1719592 w 4329596"/>
                <a:gd name="connsiteY48" fmla="*/ 1868862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393632 w 4329596"/>
                <a:gd name="connsiteY47" fmla="*/ 1974178 h 4129854"/>
                <a:gd name="connsiteX48" fmla="*/ 1719592 w 4329596"/>
                <a:gd name="connsiteY48" fmla="*/ 1868862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14909 w 4329596"/>
                <a:gd name="connsiteY46" fmla="*/ 2174285 h 4129854"/>
                <a:gd name="connsiteX47" fmla="*/ 2393632 w 4329596"/>
                <a:gd name="connsiteY47" fmla="*/ 1974178 h 4129854"/>
                <a:gd name="connsiteX48" fmla="*/ 1719592 w 4329596"/>
                <a:gd name="connsiteY48" fmla="*/ 1868862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30758 w 4329596"/>
                <a:gd name="connsiteY46" fmla="*/ 684024 h 4129854"/>
                <a:gd name="connsiteX47" fmla="*/ 2393632 w 4329596"/>
                <a:gd name="connsiteY47" fmla="*/ 1974178 h 4129854"/>
                <a:gd name="connsiteX48" fmla="*/ 1719592 w 4329596"/>
                <a:gd name="connsiteY48" fmla="*/ 1868862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30758 w 4329596"/>
                <a:gd name="connsiteY46" fmla="*/ 684024 h 4129854"/>
                <a:gd name="connsiteX47" fmla="*/ 2625333 w 4329596"/>
                <a:gd name="connsiteY47" fmla="*/ 1415990 h 4129854"/>
                <a:gd name="connsiteX48" fmla="*/ 2393632 w 4329596"/>
                <a:gd name="connsiteY48" fmla="*/ 1974178 h 4129854"/>
                <a:gd name="connsiteX49" fmla="*/ 1719592 w 4329596"/>
                <a:gd name="connsiteY49" fmla="*/ 1868862 h 4129854"/>
                <a:gd name="connsiteX50" fmla="*/ 1699488 w 4329596"/>
                <a:gd name="connsiteY50" fmla="*/ 1615221 h 4129854"/>
                <a:gd name="connsiteX51" fmla="*/ 2038662 w 4329596"/>
                <a:gd name="connsiteY51" fmla="*/ 820343 h 4129854"/>
                <a:gd name="connsiteX52" fmla="*/ 1996579 w 4329596"/>
                <a:gd name="connsiteY52" fmla="*/ 651682 h 4129854"/>
                <a:gd name="connsiteX53" fmla="*/ 1607825 w 4329596"/>
                <a:gd name="connsiteY53" fmla="*/ 504492 h 4129854"/>
                <a:gd name="connsiteX54" fmla="*/ 1276653 w 4329596"/>
                <a:gd name="connsiteY54" fmla="*/ 289001 h 4129854"/>
                <a:gd name="connsiteX55" fmla="*/ 929832 w 4329596"/>
                <a:gd name="connsiteY55" fmla="*/ 115549 h 4129854"/>
                <a:gd name="connsiteX56" fmla="*/ 740838 w 4329596"/>
                <a:gd name="connsiteY56" fmla="*/ 0 h 4129854"/>
                <a:gd name="connsiteX57" fmla="*/ 656735 w 4329596"/>
                <a:gd name="connsiteY57" fmla="*/ 99899 h 4129854"/>
                <a:gd name="connsiteX58" fmla="*/ 751072 w 4329596"/>
                <a:gd name="connsiteY58" fmla="*/ 168163 h 4129854"/>
                <a:gd name="connsiteX59" fmla="*/ 835305 w 4329596"/>
                <a:gd name="connsiteY59" fmla="*/ 226047 h 4129854"/>
                <a:gd name="connsiteX60" fmla="*/ 461036 w 4329596"/>
                <a:gd name="connsiteY60" fmla="*/ 752483 h 4129854"/>
                <a:gd name="connsiteX61" fmla="*/ 441219 w 4329596"/>
                <a:gd name="connsiteY61" fmla="*/ 714465 h 4129854"/>
                <a:gd name="connsiteX62" fmla="*/ 299492 w 4329596"/>
                <a:gd name="connsiteY62" fmla="*/ 583206 h 4129854"/>
                <a:gd name="connsiteX63" fmla="*/ 0 w 4329596"/>
                <a:gd name="connsiteY63"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30758 w 4329596"/>
                <a:gd name="connsiteY46" fmla="*/ 684024 h 4129854"/>
                <a:gd name="connsiteX47" fmla="*/ 2151398 w 4329596"/>
                <a:gd name="connsiteY47" fmla="*/ 641897 h 4129854"/>
                <a:gd name="connsiteX48" fmla="*/ 2393632 w 4329596"/>
                <a:gd name="connsiteY48" fmla="*/ 1974178 h 4129854"/>
                <a:gd name="connsiteX49" fmla="*/ 1719592 w 4329596"/>
                <a:gd name="connsiteY49" fmla="*/ 1868862 h 4129854"/>
                <a:gd name="connsiteX50" fmla="*/ 1699488 w 4329596"/>
                <a:gd name="connsiteY50" fmla="*/ 1615221 h 4129854"/>
                <a:gd name="connsiteX51" fmla="*/ 2038662 w 4329596"/>
                <a:gd name="connsiteY51" fmla="*/ 820343 h 4129854"/>
                <a:gd name="connsiteX52" fmla="*/ 1996579 w 4329596"/>
                <a:gd name="connsiteY52" fmla="*/ 651682 h 4129854"/>
                <a:gd name="connsiteX53" fmla="*/ 1607825 w 4329596"/>
                <a:gd name="connsiteY53" fmla="*/ 504492 h 4129854"/>
                <a:gd name="connsiteX54" fmla="*/ 1276653 w 4329596"/>
                <a:gd name="connsiteY54" fmla="*/ 289001 h 4129854"/>
                <a:gd name="connsiteX55" fmla="*/ 929832 w 4329596"/>
                <a:gd name="connsiteY55" fmla="*/ 115549 h 4129854"/>
                <a:gd name="connsiteX56" fmla="*/ 740838 w 4329596"/>
                <a:gd name="connsiteY56" fmla="*/ 0 h 4129854"/>
                <a:gd name="connsiteX57" fmla="*/ 656735 w 4329596"/>
                <a:gd name="connsiteY57" fmla="*/ 99899 h 4129854"/>
                <a:gd name="connsiteX58" fmla="*/ 751072 w 4329596"/>
                <a:gd name="connsiteY58" fmla="*/ 168163 h 4129854"/>
                <a:gd name="connsiteX59" fmla="*/ 835305 w 4329596"/>
                <a:gd name="connsiteY59" fmla="*/ 226047 h 4129854"/>
                <a:gd name="connsiteX60" fmla="*/ 461036 w 4329596"/>
                <a:gd name="connsiteY60" fmla="*/ 752483 h 4129854"/>
                <a:gd name="connsiteX61" fmla="*/ 441219 w 4329596"/>
                <a:gd name="connsiteY61" fmla="*/ 714465 h 4129854"/>
                <a:gd name="connsiteX62" fmla="*/ 299492 w 4329596"/>
                <a:gd name="connsiteY62" fmla="*/ 583206 h 4129854"/>
                <a:gd name="connsiteX63" fmla="*/ 0 w 4329596"/>
                <a:gd name="connsiteY63"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894878 w 4329596"/>
                <a:gd name="connsiteY45" fmla="*/ 1035127 h 4129854"/>
                <a:gd name="connsiteX46" fmla="*/ 2930758 w 4329596"/>
                <a:gd name="connsiteY46" fmla="*/ 684024 h 4129854"/>
                <a:gd name="connsiteX47" fmla="*/ 2151398 w 4329596"/>
                <a:gd name="connsiteY47" fmla="*/ 641897 h 4129854"/>
                <a:gd name="connsiteX48" fmla="*/ 2393632 w 4329596"/>
                <a:gd name="connsiteY48" fmla="*/ 1974178 h 4129854"/>
                <a:gd name="connsiteX49" fmla="*/ 1719592 w 4329596"/>
                <a:gd name="connsiteY49" fmla="*/ 1868862 h 4129854"/>
                <a:gd name="connsiteX50" fmla="*/ 1699488 w 4329596"/>
                <a:gd name="connsiteY50" fmla="*/ 1615221 h 4129854"/>
                <a:gd name="connsiteX51" fmla="*/ 2038662 w 4329596"/>
                <a:gd name="connsiteY51" fmla="*/ 820343 h 4129854"/>
                <a:gd name="connsiteX52" fmla="*/ 1996579 w 4329596"/>
                <a:gd name="connsiteY52" fmla="*/ 651682 h 4129854"/>
                <a:gd name="connsiteX53" fmla="*/ 1607825 w 4329596"/>
                <a:gd name="connsiteY53" fmla="*/ 504492 h 4129854"/>
                <a:gd name="connsiteX54" fmla="*/ 1276653 w 4329596"/>
                <a:gd name="connsiteY54" fmla="*/ 289001 h 4129854"/>
                <a:gd name="connsiteX55" fmla="*/ 929832 w 4329596"/>
                <a:gd name="connsiteY55" fmla="*/ 115549 h 4129854"/>
                <a:gd name="connsiteX56" fmla="*/ 740838 w 4329596"/>
                <a:gd name="connsiteY56" fmla="*/ 0 h 4129854"/>
                <a:gd name="connsiteX57" fmla="*/ 656735 w 4329596"/>
                <a:gd name="connsiteY57" fmla="*/ 99899 h 4129854"/>
                <a:gd name="connsiteX58" fmla="*/ 751072 w 4329596"/>
                <a:gd name="connsiteY58" fmla="*/ 168163 h 4129854"/>
                <a:gd name="connsiteX59" fmla="*/ 835305 w 4329596"/>
                <a:gd name="connsiteY59" fmla="*/ 226047 h 4129854"/>
                <a:gd name="connsiteX60" fmla="*/ 461036 w 4329596"/>
                <a:gd name="connsiteY60" fmla="*/ 752483 h 4129854"/>
                <a:gd name="connsiteX61" fmla="*/ 441219 w 4329596"/>
                <a:gd name="connsiteY61" fmla="*/ 714465 h 4129854"/>
                <a:gd name="connsiteX62" fmla="*/ 299492 w 4329596"/>
                <a:gd name="connsiteY62" fmla="*/ 583206 h 4129854"/>
                <a:gd name="connsiteX63" fmla="*/ 0 w 4329596"/>
                <a:gd name="connsiteY63"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30758 w 4329596"/>
                <a:gd name="connsiteY46" fmla="*/ 684024 h 4129854"/>
                <a:gd name="connsiteX47" fmla="*/ 2151398 w 4329596"/>
                <a:gd name="connsiteY47" fmla="*/ 641897 h 4129854"/>
                <a:gd name="connsiteX48" fmla="*/ 2393632 w 4329596"/>
                <a:gd name="connsiteY48" fmla="*/ 1974178 h 4129854"/>
                <a:gd name="connsiteX49" fmla="*/ 1719592 w 4329596"/>
                <a:gd name="connsiteY49" fmla="*/ 1868862 h 4129854"/>
                <a:gd name="connsiteX50" fmla="*/ 1699488 w 4329596"/>
                <a:gd name="connsiteY50" fmla="*/ 1615221 h 4129854"/>
                <a:gd name="connsiteX51" fmla="*/ 2038662 w 4329596"/>
                <a:gd name="connsiteY51" fmla="*/ 820343 h 4129854"/>
                <a:gd name="connsiteX52" fmla="*/ 1996579 w 4329596"/>
                <a:gd name="connsiteY52" fmla="*/ 651682 h 4129854"/>
                <a:gd name="connsiteX53" fmla="*/ 1607825 w 4329596"/>
                <a:gd name="connsiteY53" fmla="*/ 504492 h 4129854"/>
                <a:gd name="connsiteX54" fmla="*/ 1276653 w 4329596"/>
                <a:gd name="connsiteY54" fmla="*/ 289001 h 4129854"/>
                <a:gd name="connsiteX55" fmla="*/ 929832 w 4329596"/>
                <a:gd name="connsiteY55" fmla="*/ 115549 h 4129854"/>
                <a:gd name="connsiteX56" fmla="*/ 740838 w 4329596"/>
                <a:gd name="connsiteY56" fmla="*/ 0 h 4129854"/>
                <a:gd name="connsiteX57" fmla="*/ 656735 w 4329596"/>
                <a:gd name="connsiteY57" fmla="*/ 99899 h 4129854"/>
                <a:gd name="connsiteX58" fmla="*/ 751072 w 4329596"/>
                <a:gd name="connsiteY58" fmla="*/ 168163 h 4129854"/>
                <a:gd name="connsiteX59" fmla="*/ 835305 w 4329596"/>
                <a:gd name="connsiteY59" fmla="*/ 226047 h 4129854"/>
                <a:gd name="connsiteX60" fmla="*/ 461036 w 4329596"/>
                <a:gd name="connsiteY60" fmla="*/ 752483 h 4129854"/>
                <a:gd name="connsiteX61" fmla="*/ 441219 w 4329596"/>
                <a:gd name="connsiteY61" fmla="*/ 714465 h 4129854"/>
                <a:gd name="connsiteX62" fmla="*/ 299492 w 4329596"/>
                <a:gd name="connsiteY62" fmla="*/ 583206 h 4129854"/>
                <a:gd name="connsiteX63" fmla="*/ 0 w 4329596"/>
                <a:gd name="connsiteY63"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393632 w 4329596"/>
                <a:gd name="connsiteY48" fmla="*/ 1974178 h 4129854"/>
                <a:gd name="connsiteX49" fmla="*/ 1719592 w 4329596"/>
                <a:gd name="connsiteY49" fmla="*/ 1868862 h 4129854"/>
                <a:gd name="connsiteX50" fmla="*/ 1699488 w 4329596"/>
                <a:gd name="connsiteY50" fmla="*/ 1615221 h 4129854"/>
                <a:gd name="connsiteX51" fmla="*/ 2038662 w 4329596"/>
                <a:gd name="connsiteY51" fmla="*/ 820343 h 4129854"/>
                <a:gd name="connsiteX52" fmla="*/ 1996579 w 4329596"/>
                <a:gd name="connsiteY52" fmla="*/ 651682 h 4129854"/>
                <a:gd name="connsiteX53" fmla="*/ 1607825 w 4329596"/>
                <a:gd name="connsiteY53" fmla="*/ 504492 h 4129854"/>
                <a:gd name="connsiteX54" fmla="*/ 1276653 w 4329596"/>
                <a:gd name="connsiteY54" fmla="*/ 289001 h 4129854"/>
                <a:gd name="connsiteX55" fmla="*/ 929832 w 4329596"/>
                <a:gd name="connsiteY55" fmla="*/ 115549 h 4129854"/>
                <a:gd name="connsiteX56" fmla="*/ 740838 w 4329596"/>
                <a:gd name="connsiteY56" fmla="*/ 0 h 4129854"/>
                <a:gd name="connsiteX57" fmla="*/ 656735 w 4329596"/>
                <a:gd name="connsiteY57" fmla="*/ 99899 h 4129854"/>
                <a:gd name="connsiteX58" fmla="*/ 751072 w 4329596"/>
                <a:gd name="connsiteY58" fmla="*/ 168163 h 4129854"/>
                <a:gd name="connsiteX59" fmla="*/ 835305 w 4329596"/>
                <a:gd name="connsiteY59" fmla="*/ 226047 h 4129854"/>
                <a:gd name="connsiteX60" fmla="*/ 461036 w 4329596"/>
                <a:gd name="connsiteY60" fmla="*/ 752483 h 4129854"/>
                <a:gd name="connsiteX61" fmla="*/ 441219 w 4329596"/>
                <a:gd name="connsiteY61" fmla="*/ 714465 h 4129854"/>
                <a:gd name="connsiteX62" fmla="*/ 299492 w 4329596"/>
                <a:gd name="connsiteY62" fmla="*/ 583206 h 4129854"/>
                <a:gd name="connsiteX63" fmla="*/ 0 w 4329596"/>
                <a:gd name="connsiteY63"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219857 w 4329596"/>
                <a:gd name="connsiteY48" fmla="*/ 1052641 h 4129854"/>
                <a:gd name="connsiteX49" fmla="*/ 2393632 w 4329596"/>
                <a:gd name="connsiteY49" fmla="*/ 1974178 h 4129854"/>
                <a:gd name="connsiteX50" fmla="*/ 1719592 w 4329596"/>
                <a:gd name="connsiteY50" fmla="*/ 1868862 h 4129854"/>
                <a:gd name="connsiteX51" fmla="*/ 1699488 w 4329596"/>
                <a:gd name="connsiteY51" fmla="*/ 1615221 h 4129854"/>
                <a:gd name="connsiteX52" fmla="*/ 2038662 w 4329596"/>
                <a:gd name="connsiteY52" fmla="*/ 820343 h 4129854"/>
                <a:gd name="connsiteX53" fmla="*/ 1996579 w 4329596"/>
                <a:gd name="connsiteY53" fmla="*/ 651682 h 4129854"/>
                <a:gd name="connsiteX54" fmla="*/ 1607825 w 4329596"/>
                <a:gd name="connsiteY54" fmla="*/ 504492 h 4129854"/>
                <a:gd name="connsiteX55" fmla="*/ 1276653 w 4329596"/>
                <a:gd name="connsiteY55" fmla="*/ 289001 h 4129854"/>
                <a:gd name="connsiteX56" fmla="*/ 929832 w 4329596"/>
                <a:gd name="connsiteY56" fmla="*/ 115549 h 4129854"/>
                <a:gd name="connsiteX57" fmla="*/ 740838 w 4329596"/>
                <a:gd name="connsiteY57" fmla="*/ 0 h 4129854"/>
                <a:gd name="connsiteX58" fmla="*/ 656735 w 4329596"/>
                <a:gd name="connsiteY58" fmla="*/ 99899 h 4129854"/>
                <a:gd name="connsiteX59" fmla="*/ 751072 w 4329596"/>
                <a:gd name="connsiteY59" fmla="*/ 168163 h 4129854"/>
                <a:gd name="connsiteX60" fmla="*/ 835305 w 4329596"/>
                <a:gd name="connsiteY60" fmla="*/ 226047 h 4129854"/>
                <a:gd name="connsiteX61" fmla="*/ 461036 w 4329596"/>
                <a:gd name="connsiteY61" fmla="*/ 752483 h 4129854"/>
                <a:gd name="connsiteX62" fmla="*/ 441219 w 4329596"/>
                <a:gd name="connsiteY62" fmla="*/ 714465 h 4129854"/>
                <a:gd name="connsiteX63" fmla="*/ 299492 w 4329596"/>
                <a:gd name="connsiteY63" fmla="*/ 583206 h 4129854"/>
                <a:gd name="connsiteX64" fmla="*/ 0 w 4329596"/>
                <a:gd name="connsiteY64"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393632 w 4329596"/>
                <a:gd name="connsiteY49" fmla="*/ 1974178 h 4129854"/>
                <a:gd name="connsiteX50" fmla="*/ 1719592 w 4329596"/>
                <a:gd name="connsiteY50" fmla="*/ 1868862 h 4129854"/>
                <a:gd name="connsiteX51" fmla="*/ 1699488 w 4329596"/>
                <a:gd name="connsiteY51" fmla="*/ 1615221 h 4129854"/>
                <a:gd name="connsiteX52" fmla="*/ 2038662 w 4329596"/>
                <a:gd name="connsiteY52" fmla="*/ 820343 h 4129854"/>
                <a:gd name="connsiteX53" fmla="*/ 1996579 w 4329596"/>
                <a:gd name="connsiteY53" fmla="*/ 651682 h 4129854"/>
                <a:gd name="connsiteX54" fmla="*/ 1607825 w 4329596"/>
                <a:gd name="connsiteY54" fmla="*/ 504492 h 4129854"/>
                <a:gd name="connsiteX55" fmla="*/ 1276653 w 4329596"/>
                <a:gd name="connsiteY55" fmla="*/ 289001 h 4129854"/>
                <a:gd name="connsiteX56" fmla="*/ 929832 w 4329596"/>
                <a:gd name="connsiteY56" fmla="*/ 115549 h 4129854"/>
                <a:gd name="connsiteX57" fmla="*/ 740838 w 4329596"/>
                <a:gd name="connsiteY57" fmla="*/ 0 h 4129854"/>
                <a:gd name="connsiteX58" fmla="*/ 656735 w 4329596"/>
                <a:gd name="connsiteY58" fmla="*/ 99899 h 4129854"/>
                <a:gd name="connsiteX59" fmla="*/ 751072 w 4329596"/>
                <a:gd name="connsiteY59" fmla="*/ 168163 h 4129854"/>
                <a:gd name="connsiteX60" fmla="*/ 835305 w 4329596"/>
                <a:gd name="connsiteY60" fmla="*/ 226047 h 4129854"/>
                <a:gd name="connsiteX61" fmla="*/ 461036 w 4329596"/>
                <a:gd name="connsiteY61" fmla="*/ 752483 h 4129854"/>
                <a:gd name="connsiteX62" fmla="*/ 441219 w 4329596"/>
                <a:gd name="connsiteY62" fmla="*/ 714465 h 4129854"/>
                <a:gd name="connsiteX63" fmla="*/ 299492 w 4329596"/>
                <a:gd name="connsiteY63" fmla="*/ 583206 h 4129854"/>
                <a:gd name="connsiteX64" fmla="*/ 0 w 4329596"/>
                <a:gd name="connsiteY64"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209326 w 4329596"/>
                <a:gd name="connsiteY49" fmla="*/ 1189554 h 4129854"/>
                <a:gd name="connsiteX50" fmla="*/ 2393632 w 4329596"/>
                <a:gd name="connsiteY50" fmla="*/ 1974178 h 4129854"/>
                <a:gd name="connsiteX51" fmla="*/ 1719592 w 4329596"/>
                <a:gd name="connsiteY51" fmla="*/ 1868862 h 4129854"/>
                <a:gd name="connsiteX52" fmla="*/ 1699488 w 4329596"/>
                <a:gd name="connsiteY52" fmla="*/ 1615221 h 4129854"/>
                <a:gd name="connsiteX53" fmla="*/ 2038662 w 4329596"/>
                <a:gd name="connsiteY53" fmla="*/ 820343 h 4129854"/>
                <a:gd name="connsiteX54" fmla="*/ 1996579 w 4329596"/>
                <a:gd name="connsiteY54" fmla="*/ 651682 h 4129854"/>
                <a:gd name="connsiteX55" fmla="*/ 1607825 w 4329596"/>
                <a:gd name="connsiteY55" fmla="*/ 504492 h 4129854"/>
                <a:gd name="connsiteX56" fmla="*/ 1276653 w 4329596"/>
                <a:gd name="connsiteY56" fmla="*/ 289001 h 4129854"/>
                <a:gd name="connsiteX57" fmla="*/ 929832 w 4329596"/>
                <a:gd name="connsiteY57" fmla="*/ 115549 h 4129854"/>
                <a:gd name="connsiteX58" fmla="*/ 740838 w 4329596"/>
                <a:gd name="connsiteY58" fmla="*/ 0 h 4129854"/>
                <a:gd name="connsiteX59" fmla="*/ 656735 w 4329596"/>
                <a:gd name="connsiteY59" fmla="*/ 99899 h 4129854"/>
                <a:gd name="connsiteX60" fmla="*/ 751072 w 4329596"/>
                <a:gd name="connsiteY60" fmla="*/ 168163 h 4129854"/>
                <a:gd name="connsiteX61" fmla="*/ 835305 w 4329596"/>
                <a:gd name="connsiteY61" fmla="*/ 226047 h 4129854"/>
                <a:gd name="connsiteX62" fmla="*/ 461036 w 4329596"/>
                <a:gd name="connsiteY62" fmla="*/ 752483 h 4129854"/>
                <a:gd name="connsiteX63" fmla="*/ 441219 w 4329596"/>
                <a:gd name="connsiteY63" fmla="*/ 714465 h 4129854"/>
                <a:gd name="connsiteX64" fmla="*/ 299492 w 4329596"/>
                <a:gd name="connsiteY64" fmla="*/ 583206 h 4129854"/>
                <a:gd name="connsiteX65" fmla="*/ 0 w 4329596"/>
                <a:gd name="connsiteY65"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393632 w 4329596"/>
                <a:gd name="connsiteY50" fmla="*/ 1974178 h 4129854"/>
                <a:gd name="connsiteX51" fmla="*/ 1719592 w 4329596"/>
                <a:gd name="connsiteY51" fmla="*/ 1868862 h 4129854"/>
                <a:gd name="connsiteX52" fmla="*/ 1699488 w 4329596"/>
                <a:gd name="connsiteY52" fmla="*/ 1615221 h 4129854"/>
                <a:gd name="connsiteX53" fmla="*/ 2038662 w 4329596"/>
                <a:gd name="connsiteY53" fmla="*/ 820343 h 4129854"/>
                <a:gd name="connsiteX54" fmla="*/ 1996579 w 4329596"/>
                <a:gd name="connsiteY54" fmla="*/ 651682 h 4129854"/>
                <a:gd name="connsiteX55" fmla="*/ 1607825 w 4329596"/>
                <a:gd name="connsiteY55" fmla="*/ 504492 h 4129854"/>
                <a:gd name="connsiteX56" fmla="*/ 1276653 w 4329596"/>
                <a:gd name="connsiteY56" fmla="*/ 289001 h 4129854"/>
                <a:gd name="connsiteX57" fmla="*/ 929832 w 4329596"/>
                <a:gd name="connsiteY57" fmla="*/ 115549 h 4129854"/>
                <a:gd name="connsiteX58" fmla="*/ 740838 w 4329596"/>
                <a:gd name="connsiteY58" fmla="*/ 0 h 4129854"/>
                <a:gd name="connsiteX59" fmla="*/ 656735 w 4329596"/>
                <a:gd name="connsiteY59" fmla="*/ 99899 h 4129854"/>
                <a:gd name="connsiteX60" fmla="*/ 751072 w 4329596"/>
                <a:gd name="connsiteY60" fmla="*/ 168163 h 4129854"/>
                <a:gd name="connsiteX61" fmla="*/ 835305 w 4329596"/>
                <a:gd name="connsiteY61" fmla="*/ 226047 h 4129854"/>
                <a:gd name="connsiteX62" fmla="*/ 461036 w 4329596"/>
                <a:gd name="connsiteY62" fmla="*/ 752483 h 4129854"/>
                <a:gd name="connsiteX63" fmla="*/ 441219 w 4329596"/>
                <a:gd name="connsiteY63" fmla="*/ 714465 h 4129854"/>
                <a:gd name="connsiteX64" fmla="*/ 299492 w 4329596"/>
                <a:gd name="connsiteY64" fmla="*/ 583206 h 4129854"/>
                <a:gd name="connsiteX65" fmla="*/ 0 w 4329596"/>
                <a:gd name="connsiteY65"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1719592 w 4329596"/>
                <a:gd name="connsiteY51" fmla="*/ 1868862 h 4129854"/>
                <a:gd name="connsiteX52" fmla="*/ 1699488 w 4329596"/>
                <a:gd name="connsiteY52" fmla="*/ 1615221 h 4129854"/>
                <a:gd name="connsiteX53" fmla="*/ 2038662 w 4329596"/>
                <a:gd name="connsiteY53" fmla="*/ 820343 h 4129854"/>
                <a:gd name="connsiteX54" fmla="*/ 1996579 w 4329596"/>
                <a:gd name="connsiteY54" fmla="*/ 651682 h 4129854"/>
                <a:gd name="connsiteX55" fmla="*/ 1607825 w 4329596"/>
                <a:gd name="connsiteY55" fmla="*/ 504492 h 4129854"/>
                <a:gd name="connsiteX56" fmla="*/ 1276653 w 4329596"/>
                <a:gd name="connsiteY56" fmla="*/ 289001 h 4129854"/>
                <a:gd name="connsiteX57" fmla="*/ 929832 w 4329596"/>
                <a:gd name="connsiteY57" fmla="*/ 115549 h 4129854"/>
                <a:gd name="connsiteX58" fmla="*/ 740838 w 4329596"/>
                <a:gd name="connsiteY58" fmla="*/ 0 h 4129854"/>
                <a:gd name="connsiteX59" fmla="*/ 656735 w 4329596"/>
                <a:gd name="connsiteY59" fmla="*/ 99899 h 4129854"/>
                <a:gd name="connsiteX60" fmla="*/ 751072 w 4329596"/>
                <a:gd name="connsiteY60" fmla="*/ 168163 h 4129854"/>
                <a:gd name="connsiteX61" fmla="*/ 835305 w 4329596"/>
                <a:gd name="connsiteY61" fmla="*/ 226047 h 4129854"/>
                <a:gd name="connsiteX62" fmla="*/ 461036 w 4329596"/>
                <a:gd name="connsiteY62" fmla="*/ 752483 h 4129854"/>
                <a:gd name="connsiteX63" fmla="*/ 441219 w 4329596"/>
                <a:gd name="connsiteY63" fmla="*/ 714465 h 4129854"/>
                <a:gd name="connsiteX64" fmla="*/ 299492 w 4329596"/>
                <a:gd name="connsiteY64" fmla="*/ 583206 h 4129854"/>
                <a:gd name="connsiteX65" fmla="*/ 0 w 4329596"/>
                <a:gd name="connsiteY65"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1998689 w 4329596"/>
                <a:gd name="connsiteY51" fmla="*/ 1605564 h 4129854"/>
                <a:gd name="connsiteX52" fmla="*/ 1719592 w 4329596"/>
                <a:gd name="connsiteY52" fmla="*/ 1868862 h 4129854"/>
                <a:gd name="connsiteX53" fmla="*/ 1699488 w 4329596"/>
                <a:gd name="connsiteY53" fmla="*/ 1615221 h 4129854"/>
                <a:gd name="connsiteX54" fmla="*/ 2038662 w 4329596"/>
                <a:gd name="connsiteY54" fmla="*/ 820343 h 4129854"/>
                <a:gd name="connsiteX55" fmla="*/ 1996579 w 4329596"/>
                <a:gd name="connsiteY55" fmla="*/ 651682 h 4129854"/>
                <a:gd name="connsiteX56" fmla="*/ 1607825 w 4329596"/>
                <a:gd name="connsiteY56" fmla="*/ 504492 h 4129854"/>
                <a:gd name="connsiteX57" fmla="*/ 1276653 w 4329596"/>
                <a:gd name="connsiteY57" fmla="*/ 289001 h 4129854"/>
                <a:gd name="connsiteX58" fmla="*/ 929832 w 4329596"/>
                <a:gd name="connsiteY58" fmla="*/ 115549 h 4129854"/>
                <a:gd name="connsiteX59" fmla="*/ 740838 w 4329596"/>
                <a:gd name="connsiteY59" fmla="*/ 0 h 4129854"/>
                <a:gd name="connsiteX60" fmla="*/ 656735 w 4329596"/>
                <a:gd name="connsiteY60" fmla="*/ 99899 h 4129854"/>
                <a:gd name="connsiteX61" fmla="*/ 751072 w 4329596"/>
                <a:gd name="connsiteY61" fmla="*/ 168163 h 4129854"/>
                <a:gd name="connsiteX62" fmla="*/ 835305 w 4329596"/>
                <a:gd name="connsiteY62" fmla="*/ 226047 h 4129854"/>
                <a:gd name="connsiteX63" fmla="*/ 461036 w 4329596"/>
                <a:gd name="connsiteY63" fmla="*/ 752483 h 4129854"/>
                <a:gd name="connsiteX64" fmla="*/ 441219 w 4329596"/>
                <a:gd name="connsiteY64" fmla="*/ 714465 h 4129854"/>
                <a:gd name="connsiteX65" fmla="*/ 299492 w 4329596"/>
                <a:gd name="connsiteY65" fmla="*/ 583206 h 4129854"/>
                <a:gd name="connsiteX66" fmla="*/ 0 w 4329596"/>
                <a:gd name="connsiteY66"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1998689 w 4329596"/>
                <a:gd name="connsiteY51" fmla="*/ 1605564 h 4129854"/>
                <a:gd name="connsiteX52" fmla="*/ 2288313 w 4329596"/>
                <a:gd name="connsiteY52" fmla="*/ 1742479 h 4129854"/>
                <a:gd name="connsiteX53" fmla="*/ 1719592 w 4329596"/>
                <a:gd name="connsiteY53" fmla="*/ 1868862 h 4129854"/>
                <a:gd name="connsiteX54" fmla="*/ 1699488 w 4329596"/>
                <a:gd name="connsiteY54" fmla="*/ 1615221 h 4129854"/>
                <a:gd name="connsiteX55" fmla="*/ 2038662 w 4329596"/>
                <a:gd name="connsiteY55" fmla="*/ 820343 h 4129854"/>
                <a:gd name="connsiteX56" fmla="*/ 1996579 w 4329596"/>
                <a:gd name="connsiteY56" fmla="*/ 651682 h 4129854"/>
                <a:gd name="connsiteX57" fmla="*/ 1607825 w 4329596"/>
                <a:gd name="connsiteY57" fmla="*/ 504492 h 4129854"/>
                <a:gd name="connsiteX58" fmla="*/ 1276653 w 4329596"/>
                <a:gd name="connsiteY58" fmla="*/ 289001 h 4129854"/>
                <a:gd name="connsiteX59" fmla="*/ 929832 w 4329596"/>
                <a:gd name="connsiteY59" fmla="*/ 115549 h 4129854"/>
                <a:gd name="connsiteX60" fmla="*/ 740838 w 4329596"/>
                <a:gd name="connsiteY60" fmla="*/ 0 h 4129854"/>
                <a:gd name="connsiteX61" fmla="*/ 656735 w 4329596"/>
                <a:gd name="connsiteY61" fmla="*/ 99899 h 4129854"/>
                <a:gd name="connsiteX62" fmla="*/ 751072 w 4329596"/>
                <a:gd name="connsiteY62" fmla="*/ 168163 h 4129854"/>
                <a:gd name="connsiteX63" fmla="*/ 835305 w 4329596"/>
                <a:gd name="connsiteY63" fmla="*/ 226047 h 4129854"/>
                <a:gd name="connsiteX64" fmla="*/ 461036 w 4329596"/>
                <a:gd name="connsiteY64" fmla="*/ 752483 h 4129854"/>
                <a:gd name="connsiteX65" fmla="*/ 441219 w 4329596"/>
                <a:gd name="connsiteY65" fmla="*/ 714465 h 4129854"/>
                <a:gd name="connsiteX66" fmla="*/ 299492 w 4329596"/>
                <a:gd name="connsiteY66" fmla="*/ 583206 h 4129854"/>
                <a:gd name="connsiteX67" fmla="*/ 0 w 4329596"/>
                <a:gd name="connsiteY67"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1719592 w 4329596"/>
                <a:gd name="connsiteY53" fmla="*/ 1868862 h 4129854"/>
                <a:gd name="connsiteX54" fmla="*/ 1699488 w 4329596"/>
                <a:gd name="connsiteY54" fmla="*/ 1615221 h 4129854"/>
                <a:gd name="connsiteX55" fmla="*/ 2038662 w 4329596"/>
                <a:gd name="connsiteY55" fmla="*/ 820343 h 4129854"/>
                <a:gd name="connsiteX56" fmla="*/ 1996579 w 4329596"/>
                <a:gd name="connsiteY56" fmla="*/ 651682 h 4129854"/>
                <a:gd name="connsiteX57" fmla="*/ 1607825 w 4329596"/>
                <a:gd name="connsiteY57" fmla="*/ 504492 h 4129854"/>
                <a:gd name="connsiteX58" fmla="*/ 1276653 w 4329596"/>
                <a:gd name="connsiteY58" fmla="*/ 289001 h 4129854"/>
                <a:gd name="connsiteX59" fmla="*/ 929832 w 4329596"/>
                <a:gd name="connsiteY59" fmla="*/ 115549 h 4129854"/>
                <a:gd name="connsiteX60" fmla="*/ 740838 w 4329596"/>
                <a:gd name="connsiteY60" fmla="*/ 0 h 4129854"/>
                <a:gd name="connsiteX61" fmla="*/ 656735 w 4329596"/>
                <a:gd name="connsiteY61" fmla="*/ 99899 h 4129854"/>
                <a:gd name="connsiteX62" fmla="*/ 751072 w 4329596"/>
                <a:gd name="connsiteY62" fmla="*/ 168163 h 4129854"/>
                <a:gd name="connsiteX63" fmla="*/ 835305 w 4329596"/>
                <a:gd name="connsiteY63" fmla="*/ 226047 h 4129854"/>
                <a:gd name="connsiteX64" fmla="*/ 461036 w 4329596"/>
                <a:gd name="connsiteY64" fmla="*/ 752483 h 4129854"/>
                <a:gd name="connsiteX65" fmla="*/ 441219 w 4329596"/>
                <a:gd name="connsiteY65" fmla="*/ 714465 h 4129854"/>
                <a:gd name="connsiteX66" fmla="*/ 299492 w 4329596"/>
                <a:gd name="connsiteY66" fmla="*/ 583206 h 4129854"/>
                <a:gd name="connsiteX67" fmla="*/ 0 w 4329596"/>
                <a:gd name="connsiteY67"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114538 w 4329596"/>
                <a:gd name="connsiteY53" fmla="*/ 1779339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96579 w 4329596"/>
                <a:gd name="connsiteY57" fmla="*/ 651682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96579 w 4329596"/>
                <a:gd name="connsiteY57" fmla="*/ 651682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70250 w 4329596"/>
                <a:gd name="connsiteY57" fmla="*/ 683277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64984 w 4329596"/>
                <a:gd name="connsiteY57" fmla="*/ 620086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22548 w 4329596"/>
                <a:gd name="connsiteY15" fmla="*/ 2007323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64984 w 4329596"/>
                <a:gd name="connsiteY57" fmla="*/ 620086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22548 w 4329596"/>
                <a:gd name="connsiteY15" fmla="*/ 2007323 h 4129854"/>
                <a:gd name="connsiteX16" fmla="*/ 2537982 w 4329596"/>
                <a:gd name="connsiteY16" fmla="*/ 2112255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64984 w 4329596"/>
                <a:gd name="connsiteY57" fmla="*/ 620086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64984 w 4329596"/>
                <a:gd name="connsiteY57" fmla="*/ 620086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80833 w 4329596"/>
                <a:gd name="connsiteY14" fmla="*/ 194417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64984 w 4329596"/>
                <a:gd name="connsiteY57" fmla="*/ 620086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56719 w 4329596"/>
                <a:gd name="connsiteY53" fmla="*/ 1958382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64984 w 4329596"/>
                <a:gd name="connsiteY57" fmla="*/ 620086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61986 w 4329596"/>
                <a:gd name="connsiteY53" fmla="*/ 1926785 h 4129854"/>
                <a:gd name="connsiteX54" fmla="*/ 1719592 w 4329596"/>
                <a:gd name="connsiteY54" fmla="*/ 1868862 h 4129854"/>
                <a:gd name="connsiteX55" fmla="*/ 1699488 w 4329596"/>
                <a:gd name="connsiteY55" fmla="*/ 1615221 h 4129854"/>
                <a:gd name="connsiteX56" fmla="*/ 2038662 w 4329596"/>
                <a:gd name="connsiteY56" fmla="*/ 820343 h 4129854"/>
                <a:gd name="connsiteX57" fmla="*/ 1964984 w 4329596"/>
                <a:gd name="connsiteY57" fmla="*/ 620086 h 4129854"/>
                <a:gd name="connsiteX58" fmla="*/ 1607825 w 4329596"/>
                <a:gd name="connsiteY58" fmla="*/ 504492 h 4129854"/>
                <a:gd name="connsiteX59" fmla="*/ 1276653 w 4329596"/>
                <a:gd name="connsiteY59" fmla="*/ 289001 h 4129854"/>
                <a:gd name="connsiteX60" fmla="*/ 929832 w 4329596"/>
                <a:gd name="connsiteY60" fmla="*/ 115549 h 4129854"/>
                <a:gd name="connsiteX61" fmla="*/ 740838 w 4329596"/>
                <a:gd name="connsiteY61" fmla="*/ 0 h 4129854"/>
                <a:gd name="connsiteX62" fmla="*/ 656735 w 4329596"/>
                <a:gd name="connsiteY62" fmla="*/ 99899 h 4129854"/>
                <a:gd name="connsiteX63" fmla="*/ 751072 w 4329596"/>
                <a:gd name="connsiteY63" fmla="*/ 168163 h 4129854"/>
                <a:gd name="connsiteX64" fmla="*/ 835305 w 4329596"/>
                <a:gd name="connsiteY64" fmla="*/ 226047 h 4129854"/>
                <a:gd name="connsiteX65" fmla="*/ 461036 w 4329596"/>
                <a:gd name="connsiteY65" fmla="*/ 752483 h 4129854"/>
                <a:gd name="connsiteX66" fmla="*/ 441219 w 4329596"/>
                <a:gd name="connsiteY66" fmla="*/ 714465 h 4129854"/>
                <a:gd name="connsiteX67" fmla="*/ 299492 w 4329596"/>
                <a:gd name="connsiteY67" fmla="*/ 583206 h 4129854"/>
                <a:gd name="connsiteX68" fmla="*/ 0 w 4329596"/>
                <a:gd name="connsiteY6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61986 w 4329596"/>
                <a:gd name="connsiteY53" fmla="*/ 1926785 h 4129854"/>
                <a:gd name="connsiteX54" fmla="*/ 2025018 w 4329596"/>
                <a:gd name="connsiteY54" fmla="*/ 1895191 h 4129854"/>
                <a:gd name="connsiteX55" fmla="*/ 1719592 w 4329596"/>
                <a:gd name="connsiteY55" fmla="*/ 1868862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61986 w 4329596"/>
                <a:gd name="connsiteY53" fmla="*/ 1926785 h 4129854"/>
                <a:gd name="connsiteX54" fmla="*/ 2019750 w 4329596"/>
                <a:gd name="connsiteY54" fmla="*/ 1863594 h 4129854"/>
                <a:gd name="connsiteX55" fmla="*/ 1719592 w 4329596"/>
                <a:gd name="connsiteY55" fmla="*/ 1868862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61986 w 4329596"/>
                <a:gd name="connsiteY53" fmla="*/ 1926785 h 4129854"/>
                <a:gd name="connsiteX54" fmla="*/ 2019750 w 4329596"/>
                <a:gd name="connsiteY54" fmla="*/ 1863594 h 4129854"/>
                <a:gd name="connsiteX55" fmla="*/ 1751189 w 4329596"/>
                <a:gd name="connsiteY55" fmla="*/ 1889925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61986 w 4329596"/>
                <a:gd name="connsiteY53" fmla="*/ 1926785 h 4129854"/>
                <a:gd name="connsiteX54" fmla="*/ 2025016 w 4329596"/>
                <a:gd name="connsiteY54" fmla="*/ 1889923 h 4129854"/>
                <a:gd name="connsiteX55" fmla="*/ 1751189 w 4329596"/>
                <a:gd name="connsiteY55" fmla="*/ 1889925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61986 w 4329596"/>
                <a:gd name="connsiteY53" fmla="*/ 1926785 h 4129854"/>
                <a:gd name="connsiteX54" fmla="*/ 2061878 w 4329596"/>
                <a:gd name="connsiteY54" fmla="*/ 1889923 h 4129854"/>
                <a:gd name="connsiteX55" fmla="*/ 1751189 w 4329596"/>
                <a:gd name="connsiteY55" fmla="*/ 1889925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88313 w 4329596"/>
                <a:gd name="connsiteY52" fmla="*/ 1742479 h 4129854"/>
                <a:gd name="connsiteX53" fmla="*/ 2277785 w 4329596"/>
                <a:gd name="connsiteY53" fmla="*/ 1921520 h 4129854"/>
                <a:gd name="connsiteX54" fmla="*/ 2061878 w 4329596"/>
                <a:gd name="connsiteY54" fmla="*/ 1889923 h 4129854"/>
                <a:gd name="connsiteX55" fmla="*/ 1751189 w 4329596"/>
                <a:gd name="connsiteY55" fmla="*/ 1889925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51189 w 4329596"/>
                <a:gd name="connsiteY55" fmla="*/ 1889925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82944 w 4329596"/>
                <a:gd name="connsiteY48" fmla="*/ 720886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38662 w 4329596"/>
                <a:gd name="connsiteY57" fmla="*/ 820343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920228 w 4329596"/>
                <a:gd name="connsiteY46" fmla="*/ 747216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26473 w 4329596"/>
                <a:gd name="connsiteY45" fmla="*/ 1071989 h 4129854"/>
                <a:gd name="connsiteX46" fmla="*/ 2694760 w 4329596"/>
                <a:gd name="connsiteY46" fmla="*/ 634482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803490 w 4329596"/>
                <a:gd name="connsiteY45" fmla="*/ 1000248 h 4129854"/>
                <a:gd name="connsiteX46" fmla="*/ 2694760 w 4329596"/>
                <a:gd name="connsiteY46" fmla="*/ 634482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592795 w 4329596"/>
                <a:gd name="connsiteY43" fmla="*/ 1853007 h 4129854"/>
                <a:gd name="connsiteX44" fmla="*/ 3677823 w 4329596"/>
                <a:gd name="connsiteY44" fmla="*/ 1604442 h 4129854"/>
                <a:gd name="connsiteX45" fmla="*/ 2803490 w 4329596"/>
                <a:gd name="connsiteY45" fmla="*/ 1000248 h 4129854"/>
                <a:gd name="connsiteX46" fmla="*/ 2694760 w 4329596"/>
                <a:gd name="connsiteY46" fmla="*/ 634482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98276 w 4329596"/>
                <a:gd name="connsiteY42" fmla="*/ 1946219 h 4129854"/>
                <a:gd name="connsiteX43" fmla="*/ 3592795 w 4329596"/>
                <a:gd name="connsiteY43" fmla="*/ 1853007 h 4129854"/>
                <a:gd name="connsiteX44" fmla="*/ 3677823 w 4329596"/>
                <a:gd name="connsiteY44" fmla="*/ 1604442 h 4129854"/>
                <a:gd name="connsiteX45" fmla="*/ 2803490 w 4329596"/>
                <a:gd name="connsiteY45" fmla="*/ 1000248 h 4129854"/>
                <a:gd name="connsiteX46" fmla="*/ 2694760 w 4329596"/>
                <a:gd name="connsiteY46" fmla="*/ 634482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843121 w 4329596"/>
                <a:gd name="connsiteY41" fmla="*/ 2009569 h 4129854"/>
                <a:gd name="connsiteX42" fmla="*/ 3698276 w 4329596"/>
                <a:gd name="connsiteY42" fmla="*/ 1946219 h 4129854"/>
                <a:gd name="connsiteX43" fmla="*/ 3592795 w 4329596"/>
                <a:gd name="connsiteY43" fmla="*/ 1853007 h 4129854"/>
                <a:gd name="connsiteX44" fmla="*/ 3677823 w 4329596"/>
                <a:gd name="connsiteY44" fmla="*/ 1604442 h 4129854"/>
                <a:gd name="connsiteX45" fmla="*/ 2803490 w 4329596"/>
                <a:gd name="connsiteY45" fmla="*/ 1000248 h 4129854"/>
                <a:gd name="connsiteX46" fmla="*/ 2694760 w 4329596"/>
                <a:gd name="connsiteY46" fmla="*/ 634482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65831 w 4329596"/>
                <a:gd name="connsiteY40" fmla="*/ 2208742 h 4129854"/>
                <a:gd name="connsiteX41" fmla="*/ 3843121 w 4329596"/>
                <a:gd name="connsiteY41" fmla="*/ 2009569 h 4129854"/>
                <a:gd name="connsiteX42" fmla="*/ 3698276 w 4329596"/>
                <a:gd name="connsiteY42" fmla="*/ 1946219 h 4129854"/>
                <a:gd name="connsiteX43" fmla="*/ 3592795 w 4329596"/>
                <a:gd name="connsiteY43" fmla="*/ 1853007 h 4129854"/>
                <a:gd name="connsiteX44" fmla="*/ 3677823 w 4329596"/>
                <a:gd name="connsiteY44" fmla="*/ 1604442 h 4129854"/>
                <a:gd name="connsiteX45" fmla="*/ 2803490 w 4329596"/>
                <a:gd name="connsiteY45" fmla="*/ 1000248 h 4129854"/>
                <a:gd name="connsiteX46" fmla="*/ 2694760 w 4329596"/>
                <a:gd name="connsiteY46" fmla="*/ 634482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59928 h 4129854"/>
                <a:gd name="connsiteX14" fmla="*/ 2059770 w 4329596"/>
                <a:gd name="connsiteY14" fmla="*/ 1970505 h 4129854"/>
                <a:gd name="connsiteX15" fmla="*/ 2322548 w 4329596"/>
                <a:gd name="connsiteY15" fmla="*/ 2007323 h 4129854"/>
                <a:gd name="connsiteX16" fmla="*/ 2537982 w 4329596"/>
                <a:gd name="connsiteY16" fmla="*/ 2112255 h 4129854"/>
                <a:gd name="connsiteX17" fmla="*/ 2800457 w 4329596"/>
                <a:gd name="connsiteY17" fmla="*/ 2206828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37667 w 4329596"/>
                <a:gd name="connsiteY39" fmla="*/ 2317862 h 4129854"/>
                <a:gd name="connsiteX40" fmla="*/ 4065831 w 4329596"/>
                <a:gd name="connsiteY40" fmla="*/ 2208742 h 4129854"/>
                <a:gd name="connsiteX41" fmla="*/ 3843121 w 4329596"/>
                <a:gd name="connsiteY41" fmla="*/ 2009569 h 4129854"/>
                <a:gd name="connsiteX42" fmla="*/ 3698276 w 4329596"/>
                <a:gd name="connsiteY42" fmla="*/ 1946219 h 4129854"/>
                <a:gd name="connsiteX43" fmla="*/ 3592795 w 4329596"/>
                <a:gd name="connsiteY43" fmla="*/ 1853007 h 4129854"/>
                <a:gd name="connsiteX44" fmla="*/ 3677823 w 4329596"/>
                <a:gd name="connsiteY44" fmla="*/ 1604442 h 4129854"/>
                <a:gd name="connsiteX45" fmla="*/ 2803490 w 4329596"/>
                <a:gd name="connsiteY45" fmla="*/ 1000248 h 4129854"/>
                <a:gd name="connsiteX46" fmla="*/ 2694760 w 4329596"/>
                <a:gd name="connsiteY46" fmla="*/ 634482 h 4129854"/>
                <a:gd name="connsiteX47" fmla="*/ 2151398 w 4329596"/>
                <a:gd name="connsiteY47" fmla="*/ 641897 h 4129854"/>
                <a:gd name="connsiteX48" fmla="*/ 2051347 w 4329596"/>
                <a:gd name="connsiteY48" fmla="*/ 752481 h 4129854"/>
                <a:gd name="connsiteX49" fmla="*/ 2193528 w 4329596"/>
                <a:gd name="connsiteY49" fmla="*/ 1052639 h 4129854"/>
                <a:gd name="connsiteX50" fmla="*/ 2104005 w 4329596"/>
                <a:gd name="connsiteY50" fmla="*/ 1494977 h 4129854"/>
                <a:gd name="connsiteX51" fmla="*/ 2061880 w 4329596"/>
                <a:gd name="connsiteY51" fmla="*/ 1679286 h 4129854"/>
                <a:gd name="connsiteX52" fmla="*/ 2298844 w 4329596"/>
                <a:gd name="connsiteY52" fmla="*/ 1726681 h 4129854"/>
                <a:gd name="connsiteX53" fmla="*/ 2277785 w 4329596"/>
                <a:gd name="connsiteY53" fmla="*/ 1921520 h 4129854"/>
                <a:gd name="connsiteX54" fmla="*/ 2061878 w 4329596"/>
                <a:gd name="connsiteY54" fmla="*/ 1889923 h 4129854"/>
                <a:gd name="connsiteX55" fmla="*/ 1740658 w 4329596"/>
                <a:gd name="connsiteY55" fmla="*/ 1874127 h 4129854"/>
                <a:gd name="connsiteX56" fmla="*/ 1699488 w 4329596"/>
                <a:gd name="connsiteY56" fmla="*/ 1615221 h 4129854"/>
                <a:gd name="connsiteX57" fmla="*/ 2049195 w 4329596"/>
                <a:gd name="connsiteY57" fmla="*/ 757152 h 4129854"/>
                <a:gd name="connsiteX58" fmla="*/ 1964984 w 4329596"/>
                <a:gd name="connsiteY58" fmla="*/ 620086 h 4129854"/>
                <a:gd name="connsiteX59" fmla="*/ 1607825 w 4329596"/>
                <a:gd name="connsiteY59" fmla="*/ 504492 h 4129854"/>
                <a:gd name="connsiteX60" fmla="*/ 1276653 w 4329596"/>
                <a:gd name="connsiteY60" fmla="*/ 289001 h 4129854"/>
                <a:gd name="connsiteX61" fmla="*/ 929832 w 4329596"/>
                <a:gd name="connsiteY61" fmla="*/ 115549 h 4129854"/>
                <a:gd name="connsiteX62" fmla="*/ 740838 w 4329596"/>
                <a:gd name="connsiteY62" fmla="*/ 0 h 4129854"/>
                <a:gd name="connsiteX63" fmla="*/ 656735 w 4329596"/>
                <a:gd name="connsiteY63" fmla="*/ 99899 h 4129854"/>
                <a:gd name="connsiteX64" fmla="*/ 751072 w 4329596"/>
                <a:gd name="connsiteY64" fmla="*/ 168163 h 4129854"/>
                <a:gd name="connsiteX65" fmla="*/ 835305 w 4329596"/>
                <a:gd name="connsiteY65" fmla="*/ 226047 h 4129854"/>
                <a:gd name="connsiteX66" fmla="*/ 461036 w 4329596"/>
                <a:gd name="connsiteY66" fmla="*/ 752483 h 4129854"/>
                <a:gd name="connsiteX67" fmla="*/ 441219 w 4329596"/>
                <a:gd name="connsiteY67" fmla="*/ 714465 h 4129854"/>
                <a:gd name="connsiteX68" fmla="*/ 299492 w 4329596"/>
                <a:gd name="connsiteY68" fmla="*/ 583206 h 4129854"/>
                <a:gd name="connsiteX69" fmla="*/ 0 w 4329596"/>
                <a:gd name="connsiteY69"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724979 w 4360343"/>
                <a:gd name="connsiteY19" fmla="*/ 2543523 h 4129854"/>
                <a:gd name="connsiteX20" fmla="*/ 2539216 w 4360343"/>
                <a:gd name="connsiteY20" fmla="*/ 2834282 h 4129854"/>
                <a:gd name="connsiteX21" fmla="*/ 2423692 w 4360343"/>
                <a:gd name="connsiteY21" fmla="*/ 2777701 h 4129854"/>
                <a:gd name="connsiteX22" fmla="*/ 2318521 w 4360343"/>
                <a:gd name="connsiteY22" fmla="*/ 3030554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2049195 w 4360343"/>
                <a:gd name="connsiteY57" fmla="*/ 757152 h 4129854"/>
                <a:gd name="connsiteX58" fmla="*/ 1964984 w 4360343"/>
                <a:gd name="connsiteY58" fmla="*/ 620086 h 4129854"/>
                <a:gd name="connsiteX59" fmla="*/ 1607825 w 4360343"/>
                <a:gd name="connsiteY59" fmla="*/ 504492 h 4129854"/>
                <a:gd name="connsiteX60" fmla="*/ 1276653 w 4360343"/>
                <a:gd name="connsiteY60" fmla="*/ 289001 h 4129854"/>
                <a:gd name="connsiteX61" fmla="*/ 929832 w 4360343"/>
                <a:gd name="connsiteY61" fmla="*/ 115549 h 4129854"/>
                <a:gd name="connsiteX62" fmla="*/ 740838 w 4360343"/>
                <a:gd name="connsiteY62" fmla="*/ 0 h 4129854"/>
                <a:gd name="connsiteX63" fmla="*/ 656735 w 4360343"/>
                <a:gd name="connsiteY63" fmla="*/ 99899 h 4129854"/>
                <a:gd name="connsiteX64" fmla="*/ 751072 w 4360343"/>
                <a:gd name="connsiteY64" fmla="*/ 168163 h 4129854"/>
                <a:gd name="connsiteX65" fmla="*/ 835305 w 4360343"/>
                <a:gd name="connsiteY65" fmla="*/ 226047 h 4129854"/>
                <a:gd name="connsiteX66" fmla="*/ 461036 w 4360343"/>
                <a:gd name="connsiteY66" fmla="*/ 752483 h 4129854"/>
                <a:gd name="connsiteX67" fmla="*/ 441219 w 4360343"/>
                <a:gd name="connsiteY67" fmla="*/ 714465 h 4129854"/>
                <a:gd name="connsiteX68" fmla="*/ 299492 w 4360343"/>
                <a:gd name="connsiteY68" fmla="*/ 583206 h 4129854"/>
                <a:gd name="connsiteX69" fmla="*/ 0 w 4360343"/>
                <a:gd name="connsiteY69"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724979 w 4360343"/>
                <a:gd name="connsiteY19" fmla="*/ 2543523 h 4129854"/>
                <a:gd name="connsiteX20" fmla="*/ 2539216 w 4360343"/>
                <a:gd name="connsiteY20" fmla="*/ 2834282 h 4129854"/>
                <a:gd name="connsiteX21" fmla="*/ 2423692 w 4360343"/>
                <a:gd name="connsiteY21" fmla="*/ 2777701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2049195 w 4360343"/>
                <a:gd name="connsiteY57" fmla="*/ 757152 h 4129854"/>
                <a:gd name="connsiteX58" fmla="*/ 1964984 w 4360343"/>
                <a:gd name="connsiteY58" fmla="*/ 620086 h 4129854"/>
                <a:gd name="connsiteX59" fmla="*/ 1607825 w 4360343"/>
                <a:gd name="connsiteY59" fmla="*/ 504492 h 4129854"/>
                <a:gd name="connsiteX60" fmla="*/ 1276653 w 4360343"/>
                <a:gd name="connsiteY60" fmla="*/ 289001 h 4129854"/>
                <a:gd name="connsiteX61" fmla="*/ 929832 w 4360343"/>
                <a:gd name="connsiteY61" fmla="*/ 115549 h 4129854"/>
                <a:gd name="connsiteX62" fmla="*/ 740838 w 4360343"/>
                <a:gd name="connsiteY62" fmla="*/ 0 h 4129854"/>
                <a:gd name="connsiteX63" fmla="*/ 656735 w 4360343"/>
                <a:gd name="connsiteY63" fmla="*/ 99899 h 4129854"/>
                <a:gd name="connsiteX64" fmla="*/ 751072 w 4360343"/>
                <a:gd name="connsiteY64" fmla="*/ 168163 h 4129854"/>
                <a:gd name="connsiteX65" fmla="*/ 835305 w 4360343"/>
                <a:gd name="connsiteY65" fmla="*/ 226047 h 4129854"/>
                <a:gd name="connsiteX66" fmla="*/ 461036 w 4360343"/>
                <a:gd name="connsiteY66" fmla="*/ 752483 h 4129854"/>
                <a:gd name="connsiteX67" fmla="*/ 441219 w 4360343"/>
                <a:gd name="connsiteY67" fmla="*/ 714465 h 4129854"/>
                <a:gd name="connsiteX68" fmla="*/ 299492 w 4360343"/>
                <a:gd name="connsiteY68" fmla="*/ 583206 h 4129854"/>
                <a:gd name="connsiteX69" fmla="*/ 0 w 4360343"/>
                <a:gd name="connsiteY69"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724979 w 4360343"/>
                <a:gd name="connsiteY19" fmla="*/ 2543523 h 4129854"/>
                <a:gd name="connsiteX20" fmla="*/ 2539216 w 4360343"/>
                <a:gd name="connsiteY20" fmla="*/ 2834282 h 4129854"/>
                <a:gd name="connsiteX21" fmla="*/ 2351952 w 4360343"/>
                <a:gd name="connsiteY21" fmla="*/ 2746957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2049195 w 4360343"/>
                <a:gd name="connsiteY57" fmla="*/ 757152 h 4129854"/>
                <a:gd name="connsiteX58" fmla="*/ 1964984 w 4360343"/>
                <a:gd name="connsiteY58" fmla="*/ 620086 h 4129854"/>
                <a:gd name="connsiteX59" fmla="*/ 1607825 w 4360343"/>
                <a:gd name="connsiteY59" fmla="*/ 504492 h 4129854"/>
                <a:gd name="connsiteX60" fmla="*/ 1276653 w 4360343"/>
                <a:gd name="connsiteY60" fmla="*/ 289001 h 4129854"/>
                <a:gd name="connsiteX61" fmla="*/ 929832 w 4360343"/>
                <a:gd name="connsiteY61" fmla="*/ 115549 h 4129854"/>
                <a:gd name="connsiteX62" fmla="*/ 740838 w 4360343"/>
                <a:gd name="connsiteY62" fmla="*/ 0 h 4129854"/>
                <a:gd name="connsiteX63" fmla="*/ 656735 w 4360343"/>
                <a:gd name="connsiteY63" fmla="*/ 99899 h 4129854"/>
                <a:gd name="connsiteX64" fmla="*/ 751072 w 4360343"/>
                <a:gd name="connsiteY64" fmla="*/ 168163 h 4129854"/>
                <a:gd name="connsiteX65" fmla="*/ 835305 w 4360343"/>
                <a:gd name="connsiteY65" fmla="*/ 226047 h 4129854"/>
                <a:gd name="connsiteX66" fmla="*/ 461036 w 4360343"/>
                <a:gd name="connsiteY66" fmla="*/ 752483 h 4129854"/>
                <a:gd name="connsiteX67" fmla="*/ 441219 w 4360343"/>
                <a:gd name="connsiteY67" fmla="*/ 714465 h 4129854"/>
                <a:gd name="connsiteX68" fmla="*/ 299492 w 4360343"/>
                <a:gd name="connsiteY68" fmla="*/ 583206 h 4129854"/>
                <a:gd name="connsiteX69" fmla="*/ 0 w 4360343"/>
                <a:gd name="connsiteY69"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724979 w 4360343"/>
                <a:gd name="connsiteY19" fmla="*/ 2543523 h 4129854"/>
                <a:gd name="connsiteX20" fmla="*/ 2487972 w 4360343"/>
                <a:gd name="connsiteY20" fmla="*/ 2783038 h 4129854"/>
                <a:gd name="connsiteX21" fmla="*/ 2351952 w 4360343"/>
                <a:gd name="connsiteY21" fmla="*/ 2746957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2049195 w 4360343"/>
                <a:gd name="connsiteY57" fmla="*/ 757152 h 4129854"/>
                <a:gd name="connsiteX58" fmla="*/ 1964984 w 4360343"/>
                <a:gd name="connsiteY58" fmla="*/ 620086 h 4129854"/>
                <a:gd name="connsiteX59" fmla="*/ 1607825 w 4360343"/>
                <a:gd name="connsiteY59" fmla="*/ 504492 h 4129854"/>
                <a:gd name="connsiteX60" fmla="*/ 1276653 w 4360343"/>
                <a:gd name="connsiteY60" fmla="*/ 289001 h 4129854"/>
                <a:gd name="connsiteX61" fmla="*/ 929832 w 4360343"/>
                <a:gd name="connsiteY61" fmla="*/ 115549 h 4129854"/>
                <a:gd name="connsiteX62" fmla="*/ 740838 w 4360343"/>
                <a:gd name="connsiteY62" fmla="*/ 0 h 4129854"/>
                <a:gd name="connsiteX63" fmla="*/ 656735 w 4360343"/>
                <a:gd name="connsiteY63" fmla="*/ 99899 h 4129854"/>
                <a:gd name="connsiteX64" fmla="*/ 751072 w 4360343"/>
                <a:gd name="connsiteY64" fmla="*/ 168163 h 4129854"/>
                <a:gd name="connsiteX65" fmla="*/ 835305 w 4360343"/>
                <a:gd name="connsiteY65" fmla="*/ 226047 h 4129854"/>
                <a:gd name="connsiteX66" fmla="*/ 461036 w 4360343"/>
                <a:gd name="connsiteY66" fmla="*/ 752483 h 4129854"/>
                <a:gd name="connsiteX67" fmla="*/ 441219 w 4360343"/>
                <a:gd name="connsiteY67" fmla="*/ 714465 h 4129854"/>
                <a:gd name="connsiteX68" fmla="*/ 299492 w 4360343"/>
                <a:gd name="connsiteY68" fmla="*/ 583206 h 4129854"/>
                <a:gd name="connsiteX69" fmla="*/ 0 w 4360343"/>
                <a:gd name="connsiteY69"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663488 w 4360343"/>
                <a:gd name="connsiteY19" fmla="*/ 2543523 h 4129854"/>
                <a:gd name="connsiteX20" fmla="*/ 2487972 w 4360343"/>
                <a:gd name="connsiteY20" fmla="*/ 2783038 h 4129854"/>
                <a:gd name="connsiteX21" fmla="*/ 2351952 w 4360343"/>
                <a:gd name="connsiteY21" fmla="*/ 2746957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2049195 w 4360343"/>
                <a:gd name="connsiteY57" fmla="*/ 757152 h 4129854"/>
                <a:gd name="connsiteX58" fmla="*/ 1964984 w 4360343"/>
                <a:gd name="connsiteY58" fmla="*/ 620086 h 4129854"/>
                <a:gd name="connsiteX59" fmla="*/ 1607825 w 4360343"/>
                <a:gd name="connsiteY59" fmla="*/ 504492 h 4129854"/>
                <a:gd name="connsiteX60" fmla="*/ 1276653 w 4360343"/>
                <a:gd name="connsiteY60" fmla="*/ 289001 h 4129854"/>
                <a:gd name="connsiteX61" fmla="*/ 929832 w 4360343"/>
                <a:gd name="connsiteY61" fmla="*/ 115549 h 4129854"/>
                <a:gd name="connsiteX62" fmla="*/ 740838 w 4360343"/>
                <a:gd name="connsiteY62" fmla="*/ 0 h 4129854"/>
                <a:gd name="connsiteX63" fmla="*/ 656735 w 4360343"/>
                <a:gd name="connsiteY63" fmla="*/ 99899 h 4129854"/>
                <a:gd name="connsiteX64" fmla="*/ 751072 w 4360343"/>
                <a:gd name="connsiteY64" fmla="*/ 168163 h 4129854"/>
                <a:gd name="connsiteX65" fmla="*/ 835305 w 4360343"/>
                <a:gd name="connsiteY65" fmla="*/ 226047 h 4129854"/>
                <a:gd name="connsiteX66" fmla="*/ 461036 w 4360343"/>
                <a:gd name="connsiteY66" fmla="*/ 752483 h 4129854"/>
                <a:gd name="connsiteX67" fmla="*/ 441219 w 4360343"/>
                <a:gd name="connsiteY67" fmla="*/ 714465 h 4129854"/>
                <a:gd name="connsiteX68" fmla="*/ 299492 w 4360343"/>
                <a:gd name="connsiteY68" fmla="*/ 583206 h 4129854"/>
                <a:gd name="connsiteX69" fmla="*/ 0 w 4360343"/>
                <a:gd name="connsiteY69"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663488 w 4360343"/>
                <a:gd name="connsiteY19" fmla="*/ 2543523 h 4129854"/>
                <a:gd name="connsiteX20" fmla="*/ 2487972 w 4360343"/>
                <a:gd name="connsiteY20" fmla="*/ 2783038 h 4129854"/>
                <a:gd name="connsiteX21" fmla="*/ 2351952 w 4360343"/>
                <a:gd name="connsiteY21" fmla="*/ 2746957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2049195 w 4360343"/>
                <a:gd name="connsiteY57" fmla="*/ 757152 h 4129854"/>
                <a:gd name="connsiteX58" fmla="*/ 1688273 w 4360343"/>
                <a:gd name="connsiteY58" fmla="*/ 630333 h 4129854"/>
                <a:gd name="connsiteX59" fmla="*/ 1607825 w 4360343"/>
                <a:gd name="connsiteY59" fmla="*/ 504492 h 4129854"/>
                <a:gd name="connsiteX60" fmla="*/ 1276653 w 4360343"/>
                <a:gd name="connsiteY60" fmla="*/ 289001 h 4129854"/>
                <a:gd name="connsiteX61" fmla="*/ 929832 w 4360343"/>
                <a:gd name="connsiteY61" fmla="*/ 115549 h 4129854"/>
                <a:gd name="connsiteX62" fmla="*/ 740838 w 4360343"/>
                <a:gd name="connsiteY62" fmla="*/ 0 h 4129854"/>
                <a:gd name="connsiteX63" fmla="*/ 656735 w 4360343"/>
                <a:gd name="connsiteY63" fmla="*/ 99899 h 4129854"/>
                <a:gd name="connsiteX64" fmla="*/ 751072 w 4360343"/>
                <a:gd name="connsiteY64" fmla="*/ 168163 h 4129854"/>
                <a:gd name="connsiteX65" fmla="*/ 835305 w 4360343"/>
                <a:gd name="connsiteY65" fmla="*/ 226047 h 4129854"/>
                <a:gd name="connsiteX66" fmla="*/ 461036 w 4360343"/>
                <a:gd name="connsiteY66" fmla="*/ 752483 h 4129854"/>
                <a:gd name="connsiteX67" fmla="*/ 441219 w 4360343"/>
                <a:gd name="connsiteY67" fmla="*/ 714465 h 4129854"/>
                <a:gd name="connsiteX68" fmla="*/ 299492 w 4360343"/>
                <a:gd name="connsiteY68" fmla="*/ 583206 h 4129854"/>
                <a:gd name="connsiteX69" fmla="*/ 0 w 4360343"/>
                <a:gd name="connsiteY69"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663488 w 4360343"/>
                <a:gd name="connsiteY19" fmla="*/ 2543523 h 4129854"/>
                <a:gd name="connsiteX20" fmla="*/ 2487972 w 4360343"/>
                <a:gd name="connsiteY20" fmla="*/ 2783038 h 4129854"/>
                <a:gd name="connsiteX21" fmla="*/ 2351952 w 4360343"/>
                <a:gd name="connsiteY21" fmla="*/ 2746957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1770708 w 4360343"/>
                <a:gd name="connsiteY57" fmla="*/ 855410 h 4129854"/>
                <a:gd name="connsiteX58" fmla="*/ 2049195 w 4360343"/>
                <a:gd name="connsiteY58" fmla="*/ 757152 h 4129854"/>
                <a:gd name="connsiteX59" fmla="*/ 1688273 w 4360343"/>
                <a:gd name="connsiteY59" fmla="*/ 630333 h 4129854"/>
                <a:gd name="connsiteX60" fmla="*/ 1607825 w 4360343"/>
                <a:gd name="connsiteY60" fmla="*/ 504492 h 4129854"/>
                <a:gd name="connsiteX61" fmla="*/ 1276653 w 4360343"/>
                <a:gd name="connsiteY61" fmla="*/ 289001 h 4129854"/>
                <a:gd name="connsiteX62" fmla="*/ 929832 w 4360343"/>
                <a:gd name="connsiteY62" fmla="*/ 115549 h 4129854"/>
                <a:gd name="connsiteX63" fmla="*/ 740838 w 4360343"/>
                <a:gd name="connsiteY63" fmla="*/ 0 h 4129854"/>
                <a:gd name="connsiteX64" fmla="*/ 656735 w 4360343"/>
                <a:gd name="connsiteY64" fmla="*/ 99899 h 4129854"/>
                <a:gd name="connsiteX65" fmla="*/ 751072 w 4360343"/>
                <a:gd name="connsiteY65" fmla="*/ 168163 h 4129854"/>
                <a:gd name="connsiteX66" fmla="*/ 835305 w 4360343"/>
                <a:gd name="connsiteY66" fmla="*/ 226047 h 4129854"/>
                <a:gd name="connsiteX67" fmla="*/ 461036 w 4360343"/>
                <a:gd name="connsiteY67" fmla="*/ 752483 h 4129854"/>
                <a:gd name="connsiteX68" fmla="*/ 441219 w 4360343"/>
                <a:gd name="connsiteY68" fmla="*/ 714465 h 4129854"/>
                <a:gd name="connsiteX69" fmla="*/ 299492 w 4360343"/>
                <a:gd name="connsiteY69" fmla="*/ 583206 h 4129854"/>
                <a:gd name="connsiteX70" fmla="*/ 0 w 4360343"/>
                <a:gd name="connsiteY70"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663488 w 4360343"/>
                <a:gd name="connsiteY19" fmla="*/ 2543523 h 4129854"/>
                <a:gd name="connsiteX20" fmla="*/ 2487972 w 4360343"/>
                <a:gd name="connsiteY20" fmla="*/ 2783038 h 4129854"/>
                <a:gd name="connsiteX21" fmla="*/ 2351952 w 4360343"/>
                <a:gd name="connsiteY21" fmla="*/ 2746957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1770708 w 4360343"/>
                <a:gd name="connsiteY57" fmla="*/ 855410 h 4129854"/>
                <a:gd name="connsiteX58" fmla="*/ 1844224 w 4360343"/>
                <a:gd name="connsiteY58" fmla="*/ 757153 h 4129854"/>
                <a:gd name="connsiteX59" fmla="*/ 1688273 w 4360343"/>
                <a:gd name="connsiteY59" fmla="*/ 630333 h 4129854"/>
                <a:gd name="connsiteX60" fmla="*/ 1607825 w 4360343"/>
                <a:gd name="connsiteY60" fmla="*/ 504492 h 4129854"/>
                <a:gd name="connsiteX61" fmla="*/ 1276653 w 4360343"/>
                <a:gd name="connsiteY61" fmla="*/ 289001 h 4129854"/>
                <a:gd name="connsiteX62" fmla="*/ 929832 w 4360343"/>
                <a:gd name="connsiteY62" fmla="*/ 115549 h 4129854"/>
                <a:gd name="connsiteX63" fmla="*/ 740838 w 4360343"/>
                <a:gd name="connsiteY63" fmla="*/ 0 h 4129854"/>
                <a:gd name="connsiteX64" fmla="*/ 656735 w 4360343"/>
                <a:gd name="connsiteY64" fmla="*/ 99899 h 4129854"/>
                <a:gd name="connsiteX65" fmla="*/ 751072 w 4360343"/>
                <a:gd name="connsiteY65" fmla="*/ 168163 h 4129854"/>
                <a:gd name="connsiteX66" fmla="*/ 835305 w 4360343"/>
                <a:gd name="connsiteY66" fmla="*/ 226047 h 4129854"/>
                <a:gd name="connsiteX67" fmla="*/ 461036 w 4360343"/>
                <a:gd name="connsiteY67" fmla="*/ 752483 h 4129854"/>
                <a:gd name="connsiteX68" fmla="*/ 441219 w 4360343"/>
                <a:gd name="connsiteY68" fmla="*/ 714465 h 4129854"/>
                <a:gd name="connsiteX69" fmla="*/ 299492 w 4360343"/>
                <a:gd name="connsiteY69" fmla="*/ 583206 h 4129854"/>
                <a:gd name="connsiteX70" fmla="*/ 0 w 4360343"/>
                <a:gd name="connsiteY70" fmla="*/ 966756 h 4129854"/>
                <a:gd name="connsiteX0" fmla="*/ 0 w 4360343"/>
                <a:gd name="connsiteY0" fmla="*/ 966756 h 4129854"/>
                <a:gd name="connsiteX1" fmla="*/ 113483 w 4360343"/>
                <a:gd name="connsiteY1" fmla="*/ 1026309 h 4129854"/>
                <a:gd name="connsiteX2" fmla="*/ 1218985 w 4360343"/>
                <a:gd name="connsiteY2" fmla="*/ 1765500 h 4129854"/>
                <a:gd name="connsiteX3" fmla="*/ 840612 w 4360343"/>
                <a:gd name="connsiteY3" fmla="*/ 2480203 h 4129854"/>
                <a:gd name="connsiteX4" fmla="*/ 1639398 w 4360343"/>
                <a:gd name="connsiteY4" fmla="*/ 2984700 h 4129854"/>
                <a:gd name="connsiteX5" fmla="*/ 1702027 w 4360343"/>
                <a:gd name="connsiteY5" fmla="*/ 3089159 h 4129854"/>
                <a:gd name="connsiteX6" fmla="*/ 1830179 w 4360343"/>
                <a:gd name="connsiteY6" fmla="*/ 3206408 h 4129854"/>
                <a:gd name="connsiteX7" fmla="*/ 1933449 w 4360343"/>
                <a:gd name="connsiteY7" fmla="*/ 3110630 h 4129854"/>
                <a:gd name="connsiteX8" fmla="*/ 1950942 w 4360343"/>
                <a:gd name="connsiteY8" fmla="*/ 2756852 h 4129854"/>
                <a:gd name="connsiteX9" fmla="*/ 1936961 w 4360343"/>
                <a:gd name="connsiteY9" fmla="*/ 2641002 h 4129854"/>
                <a:gd name="connsiteX10" fmla="*/ 1912625 w 4360343"/>
                <a:gd name="connsiteY10" fmla="*/ 2553967 h 4129854"/>
                <a:gd name="connsiteX11" fmla="*/ 1817945 w 4360343"/>
                <a:gd name="connsiteY11" fmla="*/ 2343741 h 4129854"/>
                <a:gd name="connsiteX12" fmla="*/ 1765415 w 4360343"/>
                <a:gd name="connsiteY12" fmla="*/ 2206934 h 4129854"/>
                <a:gd name="connsiteX13" fmla="*/ 1765415 w 4360343"/>
                <a:gd name="connsiteY13" fmla="*/ 1959928 h 4129854"/>
                <a:gd name="connsiteX14" fmla="*/ 2059770 w 4360343"/>
                <a:gd name="connsiteY14" fmla="*/ 1970505 h 4129854"/>
                <a:gd name="connsiteX15" fmla="*/ 2322548 w 4360343"/>
                <a:gd name="connsiteY15" fmla="*/ 2007323 h 4129854"/>
                <a:gd name="connsiteX16" fmla="*/ 2537982 w 4360343"/>
                <a:gd name="connsiteY16" fmla="*/ 2112255 h 4129854"/>
                <a:gd name="connsiteX17" fmla="*/ 2800457 w 4360343"/>
                <a:gd name="connsiteY17" fmla="*/ 2206828 h 4129854"/>
                <a:gd name="connsiteX18" fmla="*/ 2746450 w 4360343"/>
                <a:gd name="connsiteY18" fmla="*/ 2335774 h 4129854"/>
                <a:gd name="connsiteX19" fmla="*/ 2663488 w 4360343"/>
                <a:gd name="connsiteY19" fmla="*/ 2543523 h 4129854"/>
                <a:gd name="connsiteX20" fmla="*/ 2487972 w 4360343"/>
                <a:gd name="connsiteY20" fmla="*/ 2783038 h 4129854"/>
                <a:gd name="connsiteX21" fmla="*/ 2351952 w 4360343"/>
                <a:gd name="connsiteY21" fmla="*/ 2746957 h 4129854"/>
                <a:gd name="connsiteX22" fmla="*/ 2257030 w 4360343"/>
                <a:gd name="connsiteY22" fmla="*/ 2989560 h 4129854"/>
                <a:gd name="connsiteX23" fmla="*/ 2381971 w 4360343"/>
                <a:gd name="connsiteY23" fmla="*/ 3202056 h 4129854"/>
                <a:gd name="connsiteX24" fmla="*/ 2044867 w 4360343"/>
                <a:gd name="connsiteY24" fmla="*/ 3703732 h 4129854"/>
                <a:gd name="connsiteX25" fmla="*/ 2207044 w 4360343"/>
                <a:gd name="connsiteY25" fmla="*/ 4022014 h 4129854"/>
                <a:gd name="connsiteX26" fmla="*/ 2284038 w 4360343"/>
                <a:gd name="connsiteY26" fmla="*/ 3926945 h 4129854"/>
                <a:gd name="connsiteX27" fmla="*/ 2606049 w 4360343"/>
                <a:gd name="connsiteY27" fmla="*/ 4129854 h 4129854"/>
                <a:gd name="connsiteX28" fmla="*/ 2753215 w 4360343"/>
                <a:gd name="connsiteY28" fmla="*/ 3982859 h 4129854"/>
                <a:gd name="connsiteX29" fmla="*/ 2858319 w 4360343"/>
                <a:gd name="connsiteY29" fmla="*/ 3793632 h 4129854"/>
                <a:gd name="connsiteX30" fmla="*/ 2963293 w 4360343"/>
                <a:gd name="connsiteY30" fmla="*/ 3772655 h 4129854"/>
                <a:gd name="connsiteX31" fmla="*/ 3099905 w 4360343"/>
                <a:gd name="connsiteY31" fmla="*/ 3583402 h 4129854"/>
                <a:gd name="connsiteX32" fmla="*/ 3320688 w 4360343"/>
                <a:gd name="connsiteY32" fmla="*/ 3772697 h 4129854"/>
                <a:gd name="connsiteX33" fmla="*/ 3467748 w 4360343"/>
                <a:gd name="connsiteY33" fmla="*/ 3446809 h 4129854"/>
                <a:gd name="connsiteX34" fmla="*/ 3593957 w 4360343"/>
                <a:gd name="connsiteY34" fmla="*/ 3520447 h 4129854"/>
                <a:gd name="connsiteX35" fmla="*/ 3856501 w 4360343"/>
                <a:gd name="connsiteY35" fmla="*/ 3247372 h 4129854"/>
                <a:gd name="connsiteX36" fmla="*/ 4035133 w 4360343"/>
                <a:gd name="connsiteY36" fmla="*/ 2942464 h 4129854"/>
                <a:gd name="connsiteX37" fmla="*/ 4203408 w 4360343"/>
                <a:gd name="connsiteY37" fmla="*/ 2973997 h 4129854"/>
                <a:gd name="connsiteX38" fmla="*/ 4360343 w 4360343"/>
                <a:gd name="connsiteY38" fmla="*/ 2388433 h 4129854"/>
                <a:gd name="connsiteX39" fmla="*/ 4237667 w 4360343"/>
                <a:gd name="connsiteY39" fmla="*/ 2317862 h 4129854"/>
                <a:gd name="connsiteX40" fmla="*/ 4065831 w 4360343"/>
                <a:gd name="connsiteY40" fmla="*/ 2208742 h 4129854"/>
                <a:gd name="connsiteX41" fmla="*/ 3843121 w 4360343"/>
                <a:gd name="connsiteY41" fmla="*/ 2009569 h 4129854"/>
                <a:gd name="connsiteX42" fmla="*/ 3698276 w 4360343"/>
                <a:gd name="connsiteY42" fmla="*/ 1946219 h 4129854"/>
                <a:gd name="connsiteX43" fmla="*/ 3592795 w 4360343"/>
                <a:gd name="connsiteY43" fmla="*/ 1853007 h 4129854"/>
                <a:gd name="connsiteX44" fmla="*/ 3677823 w 4360343"/>
                <a:gd name="connsiteY44" fmla="*/ 1604442 h 4129854"/>
                <a:gd name="connsiteX45" fmla="*/ 2803490 w 4360343"/>
                <a:gd name="connsiteY45" fmla="*/ 1000248 h 4129854"/>
                <a:gd name="connsiteX46" fmla="*/ 2694760 w 4360343"/>
                <a:gd name="connsiteY46" fmla="*/ 634482 h 4129854"/>
                <a:gd name="connsiteX47" fmla="*/ 2151398 w 4360343"/>
                <a:gd name="connsiteY47" fmla="*/ 641897 h 4129854"/>
                <a:gd name="connsiteX48" fmla="*/ 2051347 w 4360343"/>
                <a:gd name="connsiteY48" fmla="*/ 752481 h 4129854"/>
                <a:gd name="connsiteX49" fmla="*/ 2193528 w 4360343"/>
                <a:gd name="connsiteY49" fmla="*/ 1052639 h 4129854"/>
                <a:gd name="connsiteX50" fmla="*/ 2104005 w 4360343"/>
                <a:gd name="connsiteY50" fmla="*/ 1494977 h 4129854"/>
                <a:gd name="connsiteX51" fmla="*/ 2061880 w 4360343"/>
                <a:gd name="connsiteY51" fmla="*/ 1679286 h 4129854"/>
                <a:gd name="connsiteX52" fmla="*/ 2298844 w 4360343"/>
                <a:gd name="connsiteY52" fmla="*/ 1726681 h 4129854"/>
                <a:gd name="connsiteX53" fmla="*/ 2277785 w 4360343"/>
                <a:gd name="connsiteY53" fmla="*/ 1921520 h 4129854"/>
                <a:gd name="connsiteX54" fmla="*/ 2061878 w 4360343"/>
                <a:gd name="connsiteY54" fmla="*/ 1889923 h 4129854"/>
                <a:gd name="connsiteX55" fmla="*/ 1740658 w 4360343"/>
                <a:gd name="connsiteY55" fmla="*/ 1874127 h 4129854"/>
                <a:gd name="connsiteX56" fmla="*/ 1699488 w 4360343"/>
                <a:gd name="connsiteY56" fmla="*/ 1615221 h 4129854"/>
                <a:gd name="connsiteX57" fmla="*/ 1903938 w 4360343"/>
                <a:gd name="connsiteY57" fmla="*/ 1029637 h 4129854"/>
                <a:gd name="connsiteX58" fmla="*/ 1844224 w 4360343"/>
                <a:gd name="connsiteY58" fmla="*/ 757153 h 4129854"/>
                <a:gd name="connsiteX59" fmla="*/ 1688273 w 4360343"/>
                <a:gd name="connsiteY59" fmla="*/ 630333 h 4129854"/>
                <a:gd name="connsiteX60" fmla="*/ 1607825 w 4360343"/>
                <a:gd name="connsiteY60" fmla="*/ 504492 h 4129854"/>
                <a:gd name="connsiteX61" fmla="*/ 1276653 w 4360343"/>
                <a:gd name="connsiteY61" fmla="*/ 289001 h 4129854"/>
                <a:gd name="connsiteX62" fmla="*/ 929832 w 4360343"/>
                <a:gd name="connsiteY62" fmla="*/ 115549 h 4129854"/>
                <a:gd name="connsiteX63" fmla="*/ 740838 w 4360343"/>
                <a:gd name="connsiteY63" fmla="*/ 0 h 4129854"/>
                <a:gd name="connsiteX64" fmla="*/ 656735 w 4360343"/>
                <a:gd name="connsiteY64" fmla="*/ 99899 h 4129854"/>
                <a:gd name="connsiteX65" fmla="*/ 751072 w 4360343"/>
                <a:gd name="connsiteY65" fmla="*/ 168163 h 4129854"/>
                <a:gd name="connsiteX66" fmla="*/ 835305 w 4360343"/>
                <a:gd name="connsiteY66" fmla="*/ 226047 h 4129854"/>
                <a:gd name="connsiteX67" fmla="*/ 461036 w 4360343"/>
                <a:gd name="connsiteY67" fmla="*/ 752483 h 4129854"/>
                <a:gd name="connsiteX68" fmla="*/ 441219 w 4360343"/>
                <a:gd name="connsiteY68" fmla="*/ 714465 h 4129854"/>
                <a:gd name="connsiteX69" fmla="*/ 299492 w 4360343"/>
                <a:gd name="connsiteY69" fmla="*/ 583206 h 4129854"/>
                <a:gd name="connsiteX70" fmla="*/ 0 w 4360343"/>
                <a:gd name="connsiteY70" fmla="*/ 966756 h 4129854"/>
                <a:gd name="connsiteX0" fmla="*/ 0 w 4688298"/>
                <a:gd name="connsiteY0" fmla="*/ 966756 h 4129854"/>
                <a:gd name="connsiteX1" fmla="*/ 441438 w 4688298"/>
                <a:gd name="connsiteY1" fmla="*/ 1026309 h 4129854"/>
                <a:gd name="connsiteX2" fmla="*/ 1546940 w 4688298"/>
                <a:gd name="connsiteY2" fmla="*/ 1765500 h 4129854"/>
                <a:gd name="connsiteX3" fmla="*/ 1168567 w 4688298"/>
                <a:gd name="connsiteY3" fmla="*/ 2480203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788991 w 4688298"/>
                <a:gd name="connsiteY67" fmla="*/ 752483 h 4129854"/>
                <a:gd name="connsiteX68" fmla="*/ 769174 w 4688298"/>
                <a:gd name="connsiteY68" fmla="*/ 714465 h 4129854"/>
                <a:gd name="connsiteX69" fmla="*/ 627447 w 4688298"/>
                <a:gd name="connsiteY69" fmla="*/ 583206 h 4129854"/>
                <a:gd name="connsiteX70" fmla="*/ 0 w 4688298"/>
                <a:gd name="connsiteY70" fmla="*/ 966756 h 4129854"/>
                <a:gd name="connsiteX0" fmla="*/ 0 w 4688298"/>
                <a:gd name="connsiteY0" fmla="*/ 966756 h 4129854"/>
                <a:gd name="connsiteX1" fmla="*/ 297957 w 4688298"/>
                <a:gd name="connsiteY1" fmla="*/ 1180036 h 4129854"/>
                <a:gd name="connsiteX2" fmla="*/ 1546940 w 4688298"/>
                <a:gd name="connsiteY2" fmla="*/ 1765500 h 4129854"/>
                <a:gd name="connsiteX3" fmla="*/ 1168567 w 4688298"/>
                <a:gd name="connsiteY3" fmla="*/ 2480203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788991 w 4688298"/>
                <a:gd name="connsiteY67" fmla="*/ 752483 h 4129854"/>
                <a:gd name="connsiteX68" fmla="*/ 769174 w 4688298"/>
                <a:gd name="connsiteY68" fmla="*/ 714465 h 4129854"/>
                <a:gd name="connsiteX69" fmla="*/ 627447 w 4688298"/>
                <a:gd name="connsiteY69" fmla="*/ 583206 h 4129854"/>
                <a:gd name="connsiteX70" fmla="*/ 0 w 4688298"/>
                <a:gd name="connsiteY70"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168567 w 4688298"/>
                <a:gd name="connsiteY3" fmla="*/ 2480203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788991 w 4688298"/>
                <a:gd name="connsiteY67" fmla="*/ 752483 h 4129854"/>
                <a:gd name="connsiteX68" fmla="*/ 769174 w 4688298"/>
                <a:gd name="connsiteY68" fmla="*/ 714465 h 4129854"/>
                <a:gd name="connsiteX69" fmla="*/ 627447 w 4688298"/>
                <a:gd name="connsiteY69" fmla="*/ 583206 h 4129854"/>
                <a:gd name="connsiteX70" fmla="*/ 0 w 4688298"/>
                <a:gd name="connsiteY70"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788991 w 4688298"/>
                <a:gd name="connsiteY67" fmla="*/ 752483 h 4129854"/>
                <a:gd name="connsiteX68" fmla="*/ 769174 w 4688298"/>
                <a:gd name="connsiteY68" fmla="*/ 714465 h 4129854"/>
                <a:gd name="connsiteX69" fmla="*/ 627447 w 4688298"/>
                <a:gd name="connsiteY69" fmla="*/ 583206 h 4129854"/>
                <a:gd name="connsiteX70" fmla="*/ 0 w 4688298"/>
                <a:gd name="connsiteY70"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788991 w 4688298"/>
                <a:gd name="connsiteY67" fmla="*/ 752483 h 4129854"/>
                <a:gd name="connsiteX68" fmla="*/ 769174 w 4688298"/>
                <a:gd name="connsiteY68" fmla="*/ 714465 h 4129854"/>
                <a:gd name="connsiteX69" fmla="*/ 166259 w 4688298"/>
                <a:gd name="connsiteY69" fmla="*/ 716438 h 4129854"/>
                <a:gd name="connsiteX70" fmla="*/ 0 w 4688298"/>
                <a:gd name="connsiteY70"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788991 w 4688298"/>
                <a:gd name="connsiteY67" fmla="*/ 752483 h 4129854"/>
                <a:gd name="connsiteX68" fmla="*/ 389976 w 4688298"/>
                <a:gd name="connsiteY68" fmla="*/ 847695 h 4129854"/>
                <a:gd name="connsiteX69" fmla="*/ 166259 w 4688298"/>
                <a:gd name="connsiteY69" fmla="*/ 716438 h 4129854"/>
                <a:gd name="connsiteX70" fmla="*/ 0 w 4688298"/>
                <a:gd name="connsiteY70"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625013 w 4688298"/>
                <a:gd name="connsiteY67" fmla="*/ 588505 h 4129854"/>
                <a:gd name="connsiteX68" fmla="*/ 389976 w 4688298"/>
                <a:gd name="connsiteY68" fmla="*/ 847695 h 4129854"/>
                <a:gd name="connsiteX69" fmla="*/ 166259 w 4688298"/>
                <a:gd name="connsiteY69" fmla="*/ 716438 h 4129854"/>
                <a:gd name="connsiteX70" fmla="*/ 0 w 4688298"/>
                <a:gd name="connsiteY70"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625013 w 4688298"/>
                <a:gd name="connsiteY67" fmla="*/ 588505 h 4129854"/>
                <a:gd name="connsiteX68" fmla="*/ 430970 w 4688298"/>
                <a:gd name="connsiteY68" fmla="*/ 847695 h 4129854"/>
                <a:gd name="connsiteX69" fmla="*/ 166259 w 4688298"/>
                <a:gd name="connsiteY69" fmla="*/ 716438 h 4129854"/>
                <a:gd name="connsiteX70" fmla="*/ 0 w 4688298"/>
                <a:gd name="connsiteY70"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827837 w 4688298"/>
                <a:gd name="connsiteY67" fmla="*/ 209749 h 4129854"/>
                <a:gd name="connsiteX68" fmla="*/ 625013 w 4688298"/>
                <a:gd name="connsiteY68" fmla="*/ 588505 h 4129854"/>
                <a:gd name="connsiteX69" fmla="*/ 430970 w 4688298"/>
                <a:gd name="connsiteY69" fmla="*/ 847695 h 4129854"/>
                <a:gd name="connsiteX70" fmla="*/ 166259 w 4688298"/>
                <a:gd name="connsiteY70" fmla="*/ 716438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827837 w 4688298"/>
                <a:gd name="connsiteY67" fmla="*/ 209749 h 4129854"/>
                <a:gd name="connsiteX68" fmla="*/ 573771 w 4688298"/>
                <a:gd name="connsiteY68" fmla="*/ 568008 h 4129854"/>
                <a:gd name="connsiteX69" fmla="*/ 430970 w 4688298"/>
                <a:gd name="connsiteY69" fmla="*/ 847695 h 4129854"/>
                <a:gd name="connsiteX70" fmla="*/ 166259 w 4688298"/>
                <a:gd name="connsiteY70" fmla="*/ 716438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1163260 w 4688298"/>
                <a:gd name="connsiteY66" fmla="*/ 226047 h 4129854"/>
                <a:gd name="connsiteX67" fmla="*/ 827837 w 4688298"/>
                <a:gd name="connsiteY67" fmla="*/ 209749 h 4129854"/>
                <a:gd name="connsiteX68" fmla="*/ 573771 w 4688298"/>
                <a:gd name="connsiteY68" fmla="*/ 568008 h 4129854"/>
                <a:gd name="connsiteX69" fmla="*/ 430970 w 4688298"/>
                <a:gd name="connsiteY69" fmla="*/ 847695 h 4129854"/>
                <a:gd name="connsiteX70" fmla="*/ 166259 w 4688298"/>
                <a:gd name="connsiteY70" fmla="*/ 716438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650829 w 4688298"/>
                <a:gd name="connsiteY66" fmla="*/ 103063 h 4129854"/>
                <a:gd name="connsiteX67" fmla="*/ 827837 w 4688298"/>
                <a:gd name="connsiteY67" fmla="*/ 209749 h 4129854"/>
                <a:gd name="connsiteX68" fmla="*/ 573771 w 4688298"/>
                <a:gd name="connsiteY68" fmla="*/ 568008 h 4129854"/>
                <a:gd name="connsiteX69" fmla="*/ 430970 w 4688298"/>
                <a:gd name="connsiteY69" fmla="*/ 847695 h 4129854"/>
                <a:gd name="connsiteX70" fmla="*/ 166259 w 4688298"/>
                <a:gd name="connsiteY70" fmla="*/ 716438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650829 w 4688298"/>
                <a:gd name="connsiteY66" fmla="*/ 103063 h 4129854"/>
                <a:gd name="connsiteX67" fmla="*/ 827837 w 4688298"/>
                <a:gd name="connsiteY67" fmla="*/ 209749 h 4129854"/>
                <a:gd name="connsiteX68" fmla="*/ 573771 w 4688298"/>
                <a:gd name="connsiteY68" fmla="*/ 568008 h 4129854"/>
                <a:gd name="connsiteX69" fmla="*/ 430970 w 4688298"/>
                <a:gd name="connsiteY69" fmla="*/ 847695 h 4129854"/>
                <a:gd name="connsiteX70" fmla="*/ 186756 w 4688298"/>
                <a:gd name="connsiteY70" fmla="*/ 654946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650829 w 4688298"/>
                <a:gd name="connsiteY66" fmla="*/ 103063 h 4129854"/>
                <a:gd name="connsiteX67" fmla="*/ 827837 w 4688298"/>
                <a:gd name="connsiteY67" fmla="*/ 209749 h 4129854"/>
                <a:gd name="connsiteX68" fmla="*/ 573771 w 4688298"/>
                <a:gd name="connsiteY68" fmla="*/ 568008 h 4129854"/>
                <a:gd name="connsiteX69" fmla="*/ 415597 w 4688298"/>
                <a:gd name="connsiteY69" fmla="*/ 806701 h 4129854"/>
                <a:gd name="connsiteX70" fmla="*/ 186756 w 4688298"/>
                <a:gd name="connsiteY70" fmla="*/ 654946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650829 w 4688298"/>
                <a:gd name="connsiteY66" fmla="*/ 103063 h 4129854"/>
                <a:gd name="connsiteX67" fmla="*/ 781719 w 4688298"/>
                <a:gd name="connsiteY67" fmla="*/ 225123 h 4129854"/>
                <a:gd name="connsiteX68" fmla="*/ 573771 w 4688298"/>
                <a:gd name="connsiteY68" fmla="*/ 568008 h 4129854"/>
                <a:gd name="connsiteX69" fmla="*/ 415597 w 4688298"/>
                <a:gd name="connsiteY69" fmla="*/ 806701 h 4129854"/>
                <a:gd name="connsiteX70" fmla="*/ 186756 w 4688298"/>
                <a:gd name="connsiteY70" fmla="*/ 654946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650829 w 4688298"/>
                <a:gd name="connsiteY66" fmla="*/ 103063 h 4129854"/>
                <a:gd name="connsiteX67" fmla="*/ 781719 w 4688298"/>
                <a:gd name="connsiteY67" fmla="*/ 225123 h 4129854"/>
                <a:gd name="connsiteX68" fmla="*/ 573771 w 4688298"/>
                <a:gd name="connsiteY68" fmla="*/ 568008 h 4129854"/>
                <a:gd name="connsiteX69" fmla="*/ 415597 w 4688298"/>
                <a:gd name="connsiteY69" fmla="*/ 806701 h 4129854"/>
                <a:gd name="connsiteX70" fmla="*/ 186756 w 4688298"/>
                <a:gd name="connsiteY70" fmla="*/ 654946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650829 w 4688298"/>
                <a:gd name="connsiteY66" fmla="*/ 103063 h 4129854"/>
                <a:gd name="connsiteX67" fmla="*/ 781719 w 4688298"/>
                <a:gd name="connsiteY67" fmla="*/ 225123 h 4129854"/>
                <a:gd name="connsiteX68" fmla="*/ 573771 w 4688298"/>
                <a:gd name="connsiteY68" fmla="*/ 568008 h 4129854"/>
                <a:gd name="connsiteX69" fmla="*/ 415597 w 4688298"/>
                <a:gd name="connsiteY69" fmla="*/ 806701 h 4129854"/>
                <a:gd name="connsiteX70" fmla="*/ 186756 w 4688298"/>
                <a:gd name="connsiteY70" fmla="*/ 654946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1079027 w 4688298"/>
                <a:gd name="connsiteY65" fmla="*/ 168163 h 4129854"/>
                <a:gd name="connsiteX66" fmla="*/ 563715 w 4688298"/>
                <a:gd name="connsiteY66" fmla="*/ 118436 h 4129854"/>
                <a:gd name="connsiteX67" fmla="*/ 781719 w 4688298"/>
                <a:gd name="connsiteY67" fmla="*/ 225123 h 4129854"/>
                <a:gd name="connsiteX68" fmla="*/ 573771 w 4688298"/>
                <a:gd name="connsiteY68" fmla="*/ 568008 h 4129854"/>
                <a:gd name="connsiteX69" fmla="*/ 415597 w 4688298"/>
                <a:gd name="connsiteY69" fmla="*/ 806701 h 4129854"/>
                <a:gd name="connsiteX70" fmla="*/ 186756 w 4688298"/>
                <a:gd name="connsiteY70" fmla="*/ 654946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984690 w 4688298"/>
                <a:gd name="connsiteY64" fmla="*/ 99899 h 4129854"/>
                <a:gd name="connsiteX65" fmla="*/ 617840 w 4688298"/>
                <a:gd name="connsiteY65" fmla="*/ 14435 h 4129854"/>
                <a:gd name="connsiteX66" fmla="*/ 563715 w 4688298"/>
                <a:gd name="connsiteY66" fmla="*/ 118436 h 4129854"/>
                <a:gd name="connsiteX67" fmla="*/ 781719 w 4688298"/>
                <a:gd name="connsiteY67" fmla="*/ 225123 h 4129854"/>
                <a:gd name="connsiteX68" fmla="*/ 573771 w 4688298"/>
                <a:gd name="connsiteY68" fmla="*/ 568008 h 4129854"/>
                <a:gd name="connsiteX69" fmla="*/ 415597 w 4688298"/>
                <a:gd name="connsiteY69" fmla="*/ 806701 h 4129854"/>
                <a:gd name="connsiteX70" fmla="*/ 186756 w 4688298"/>
                <a:gd name="connsiteY70" fmla="*/ 654946 h 4129854"/>
                <a:gd name="connsiteX71" fmla="*/ 0 w 4688298"/>
                <a:gd name="connsiteY71" fmla="*/ 966756 h 4129854"/>
                <a:gd name="connsiteX0" fmla="*/ 0 w 4688298"/>
                <a:gd name="connsiteY0" fmla="*/ 966756 h 4129854"/>
                <a:gd name="connsiteX1" fmla="*/ 297957 w 4688298"/>
                <a:gd name="connsiteY1" fmla="*/ 1180036 h 4129854"/>
                <a:gd name="connsiteX2" fmla="*/ 1423958 w 4688298"/>
                <a:gd name="connsiteY2" fmla="*/ 1765501 h 4129854"/>
                <a:gd name="connsiteX3" fmla="*/ 1066082 w 4688298"/>
                <a:gd name="connsiteY3" fmla="*/ 2500700 h 4129854"/>
                <a:gd name="connsiteX4" fmla="*/ 1967353 w 4688298"/>
                <a:gd name="connsiteY4" fmla="*/ 2984700 h 4129854"/>
                <a:gd name="connsiteX5" fmla="*/ 2029982 w 4688298"/>
                <a:gd name="connsiteY5" fmla="*/ 3089159 h 4129854"/>
                <a:gd name="connsiteX6" fmla="*/ 2158134 w 4688298"/>
                <a:gd name="connsiteY6" fmla="*/ 3206408 h 4129854"/>
                <a:gd name="connsiteX7" fmla="*/ 2261404 w 4688298"/>
                <a:gd name="connsiteY7" fmla="*/ 3110630 h 4129854"/>
                <a:gd name="connsiteX8" fmla="*/ 2278897 w 4688298"/>
                <a:gd name="connsiteY8" fmla="*/ 2756852 h 4129854"/>
                <a:gd name="connsiteX9" fmla="*/ 2264916 w 4688298"/>
                <a:gd name="connsiteY9" fmla="*/ 2641002 h 4129854"/>
                <a:gd name="connsiteX10" fmla="*/ 2240580 w 4688298"/>
                <a:gd name="connsiteY10" fmla="*/ 2553967 h 4129854"/>
                <a:gd name="connsiteX11" fmla="*/ 2145900 w 4688298"/>
                <a:gd name="connsiteY11" fmla="*/ 2343741 h 4129854"/>
                <a:gd name="connsiteX12" fmla="*/ 2093370 w 4688298"/>
                <a:gd name="connsiteY12" fmla="*/ 2206934 h 4129854"/>
                <a:gd name="connsiteX13" fmla="*/ 2093370 w 4688298"/>
                <a:gd name="connsiteY13" fmla="*/ 1959928 h 4129854"/>
                <a:gd name="connsiteX14" fmla="*/ 2387725 w 4688298"/>
                <a:gd name="connsiteY14" fmla="*/ 1970505 h 4129854"/>
                <a:gd name="connsiteX15" fmla="*/ 2650503 w 4688298"/>
                <a:gd name="connsiteY15" fmla="*/ 2007323 h 4129854"/>
                <a:gd name="connsiteX16" fmla="*/ 2865937 w 4688298"/>
                <a:gd name="connsiteY16" fmla="*/ 2112255 h 4129854"/>
                <a:gd name="connsiteX17" fmla="*/ 3128412 w 4688298"/>
                <a:gd name="connsiteY17" fmla="*/ 2206828 h 4129854"/>
                <a:gd name="connsiteX18" fmla="*/ 3074405 w 4688298"/>
                <a:gd name="connsiteY18" fmla="*/ 2335774 h 4129854"/>
                <a:gd name="connsiteX19" fmla="*/ 2991443 w 4688298"/>
                <a:gd name="connsiteY19" fmla="*/ 2543523 h 4129854"/>
                <a:gd name="connsiteX20" fmla="*/ 2815927 w 4688298"/>
                <a:gd name="connsiteY20" fmla="*/ 2783038 h 4129854"/>
                <a:gd name="connsiteX21" fmla="*/ 2679907 w 4688298"/>
                <a:gd name="connsiteY21" fmla="*/ 2746957 h 4129854"/>
                <a:gd name="connsiteX22" fmla="*/ 2584985 w 4688298"/>
                <a:gd name="connsiteY22" fmla="*/ 2989560 h 4129854"/>
                <a:gd name="connsiteX23" fmla="*/ 2709926 w 4688298"/>
                <a:gd name="connsiteY23" fmla="*/ 3202056 h 4129854"/>
                <a:gd name="connsiteX24" fmla="*/ 2372822 w 4688298"/>
                <a:gd name="connsiteY24" fmla="*/ 3703732 h 4129854"/>
                <a:gd name="connsiteX25" fmla="*/ 2534999 w 4688298"/>
                <a:gd name="connsiteY25" fmla="*/ 4022014 h 4129854"/>
                <a:gd name="connsiteX26" fmla="*/ 2611993 w 4688298"/>
                <a:gd name="connsiteY26" fmla="*/ 3926945 h 4129854"/>
                <a:gd name="connsiteX27" fmla="*/ 2934004 w 4688298"/>
                <a:gd name="connsiteY27" fmla="*/ 4129854 h 4129854"/>
                <a:gd name="connsiteX28" fmla="*/ 3081170 w 4688298"/>
                <a:gd name="connsiteY28" fmla="*/ 3982859 h 4129854"/>
                <a:gd name="connsiteX29" fmla="*/ 3186274 w 4688298"/>
                <a:gd name="connsiteY29" fmla="*/ 3793632 h 4129854"/>
                <a:gd name="connsiteX30" fmla="*/ 3291248 w 4688298"/>
                <a:gd name="connsiteY30" fmla="*/ 3772655 h 4129854"/>
                <a:gd name="connsiteX31" fmla="*/ 3427860 w 4688298"/>
                <a:gd name="connsiteY31" fmla="*/ 3583402 h 4129854"/>
                <a:gd name="connsiteX32" fmla="*/ 3648643 w 4688298"/>
                <a:gd name="connsiteY32" fmla="*/ 3772697 h 4129854"/>
                <a:gd name="connsiteX33" fmla="*/ 3795703 w 4688298"/>
                <a:gd name="connsiteY33" fmla="*/ 3446809 h 4129854"/>
                <a:gd name="connsiteX34" fmla="*/ 3921912 w 4688298"/>
                <a:gd name="connsiteY34" fmla="*/ 3520447 h 4129854"/>
                <a:gd name="connsiteX35" fmla="*/ 4184456 w 4688298"/>
                <a:gd name="connsiteY35" fmla="*/ 3247372 h 4129854"/>
                <a:gd name="connsiteX36" fmla="*/ 4363088 w 4688298"/>
                <a:gd name="connsiteY36" fmla="*/ 2942464 h 4129854"/>
                <a:gd name="connsiteX37" fmla="*/ 4531363 w 4688298"/>
                <a:gd name="connsiteY37" fmla="*/ 2973997 h 4129854"/>
                <a:gd name="connsiteX38" fmla="*/ 4688298 w 4688298"/>
                <a:gd name="connsiteY38" fmla="*/ 2388433 h 4129854"/>
                <a:gd name="connsiteX39" fmla="*/ 4565622 w 4688298"/>
                <a:gd name="connsiteY39" fmla="*/ 2317862 h 4129854"/>
                <a:gd name="connsiteX40" fmla="*/ 4393786 w 4688298"/>
                <a:gd name="connsiteY40" fmla="*/ 2208742 h 4129854"/>
                <a:gd name="connsiteX41" fmla="*/ 4171076 w 4688298"/>
                <a:gd name="connsiteY41" fmla="*/ 2009569 h 4129854"/>
                <a:gd name="connsiteX42" fmla="*/ 4026231 w 4688298"/>
                <a:gd name="connsiteY42" fmla="*/ 1946219 h 4129854"/>
                <a:gd name="connsiteX43" fmla="*/ 3920750 w 4688298"/>
                <a:gd name="connsiteY43" fmla="*/ 1853007 h 4129854"/>
                <a:gd name="connsiteX44" fmla="*/ 4005778 w 4688298"/>
                <a:gd name="connsiteY44" fmla="*/ 1604442 h 4129854"/>
                <a:gd name="connsiteX45" fmla="*/ 3131445 w 4688298"/>
                <a:gd name="connsiteY45" fmla="*/ 1000248 h 4129854"/>
                <a:gd name="connsiteX46" fmla="*/ 3022715 w 4688298"/>
                <a:gd name="connsiteY46" fmla="*/ 634482 h 4129854"/>
                <a:gd name="connsiteX47" fmla="*/ 2479353 w 4688298"/>
                <a:gd name="connsiteY47" fmla="*/ 641897 h 4129854"/>
                <a:gd name="connsiteX48" fmla="*/ 2379302 w 4688298"/>
                <a:gd name="connsiteY48" fmla="*/ 752481 h 4129854"/>
                <a:gd name="connsiteX49" fmla="*/ 2521483 w 4688298"/>
                <a:gd name="connsiteY49" fmla="*/ 1052639 h 4129854"/>
                <a:gd name="connsiteX50" fmla="*/ 2431960 w 4688298"/>
                <a:gd name="connsiteY50" fmla="*/ 1494977 h 4129854"/>
                <a:gd name="connsiteX51" fmla="*/ 2389835 w 4688298"/>
                <a:gd name="connsiteY51" fmla="*/ 1679286 h 4129854"/>
                <a:gd name="connsiteX52" fmla="*/ 2626799 w 4688298"/>
                <a:gd name="connsiteY52" fmla="*/ 1726681 h 4129854"/>
                <a:gd name="connsiteX53" fmla="*/ 2605740 w 4688298"/>
                <a:gd name="connsiteY53" fmla="*/ 1921520 h 4129854"/>
                <a:gd name="connsiteX54" fmla="*/ 2389833 w 4688298"/>
                <a:gd name="connsiteY54" fmla="*/ 1889923 h 4129854"/>
                <a:gd name="connsiteX55" fmla="*/ 2068613 w 4688298"/>
                <a:gd name="connsiteY55" fmla="*/ 1874127 h 4129854"/>
                <a:gd name="connsiteX56" fmla="*/ 2027443 w 4688298"/>
                <a:gd name="connsiteY56" fmla="*/ 1615221 h 4129854"/>
                <a:gd name="connsiteX57" fmla="*/ 2231893 w 4688298"/>
                <a:gd name="connsiteY57" fmla="*/ 1029637 h 4129854"/>
                <a:gd name="connsiteX58" fmla="*/ 2172179 w 4688298"/>
                <a:gd name="connsiteY58" fmla="*/ 757153 h 4129854"/>
                <a:gd name="connsiteX59" fmla="*/ 2016228 w 4688298"/>
                <a:gd name="connsiteY59" fmla="*/ 630333 h 4129854"/>
                <a:gd name="connsiteX60" fmla="*/ 1935780 w 4688298"/>
                <a:gd name="connsiteY60" fmla="*/ 504492 h 4129854"/>
                <a:gd name="connsiteX61" fmla="*/ 1604608 w 4688298"/>
                <a:gd name="connsiteY61" fmla="*/ 289001 h 4129854"/>
                <a:gd name="connsiteX62" fmla="*/ 1257787 w 4688298"/>
                <a:gd name="connsiteY62" fmla="*/ 115549 h 4129854"/>
                <a:gd name="connsiteX63" fmla="*/ 1068793 w 4688298"/>
                <a:gd name="connsiteY63" fmla="*/ 0 h 4129854"/>
                <a:gd name="connsiteX64" fmla="*/ 769470 w 4688298"/>
                <a:gd name="connsiteY64" fmla="*/ 74276 h 4129854"/>
                <a:gd name="connsiteX65" fmla="*/ 617840 w 4688298"/>
                <a:gd name="connsiteY65" fmla="*/ 14435 h 4129854"/>
                <a:gd name="connsiteX66" fmla="*/ 563715 w 4688298"/>
                <a:gd name="connsiteY66" fmla="*/ 118436 h 4129854"/>
                <a:gd name="connsiteX67" fmla="*/ 781719 w 4688298"/>
                <a:gd name="connsiteY67" fmla="*/ 225123 h 4129854"/>
                <a:gd name="connsiteX68" fmla="*/ 573771 w 4688298"/>
                <a:gd name="connsiteY68" fmla="*/ 568008 h 4129854"/>
                <a:gd name="connsiteX69" fmla="*/ 415597 w 4688298"/>
                <a:gd name="connsiteY69" fmla="*/ 806701 h 4129854"/>
                <a:gd name="connsiteX70" fmla="*/ 186756 w 4688298"/>
                <a:gd name="connsiteY70" fmla="*/ 654946 h 4129854"/>
                <a:gd name="connsiteX71" fmla="*/ 0 w 4688298"/>
                <a:gd name="connsiteY71" fmla="*/ 966756 h 4129854"/>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2231893 w 4688298"/>
                <a:gd name="connsiteY57" fmla="*/ 1015202 h 4115419"/>
                <a:gd name="connsiteX58" fmla="*/ 2172179 w 4688298"/>
                <a:gd name="connsiteY58" fmla="*/ 742718 h 4115419"/>
                <a:gd name="connsiteX59" fmla="*/ 2016228 w 4688298"/>
                <a:gd name="connsiteY59" fmla="*/ 615898 h 4115419"/>
                <a:gd name="connsiteX60" fmla="*/ 1935780 w 4688298"/>
                <a:gd name="connsiteY60" fmla="*/ 490057 h 4115419"/>
                <a:gd name="connsiteX61" fmla="*/ 1604608 w 4688298"/>
                <a:gd name="connsiteY61" fmla="*/ 274566 h 4115419"/>
                <a:gd name="connsiteX62" fmla="*/ 1257787 w 4688298"/>
                <a:gd name="connsiteY62" fmla="*/ 101114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2231893 w 4688298"/>
                <a:gd name="connsiteY57" fmla="*/ 1015202 h 4115419"/>
                <a:gd name="connsiteX58" fmla="*/ 2172179 w 4688298"/>
                <a:gd name="connsiteY58" fmla="*/ 742718 h 4115419"/>
                <a:gd name="connsiteX59" fmla="*/ 2016228 w 4688298"/>
                <a:gd name="connsiteY59" fmla="*/ 615898 h 4115419"/>
                <a:gd name="connsiteX60" fmla="*/ 1935780 w 4688298"/>
                <a:gd name="connsiteY60" fmla="*/ 490057 h 4115419"/>
                <a:gd name="connsiteX61" fmla="*/ 1604608 w 4688298"/>
                <a:gd name="connsiteY61" fmla="*/ 274566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2231893 w 4688298"/>
                <a:gd name="connsiteY57" fmla="*/ 1015202 h 4115419"/>
                <a:gd name="connsiteX58" fmla="*/ 2172179 w 4688298"/>
                <a:gd name="connsiteY58" fmla="*/ 742718 h 4115419"/>
                <a:gd name="connsiteX59" fmla="*/ 2016228 w 4688298"/>
                <a:gd name="connsiteY59" fmla="*/ 615898 h 4115419"/>
                <a:gd name="connsiteX60" fmla="*/ 1935780 w 4688298"/>
                <a:gd name="connsiteY60" fmla="*/ 490057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2231893 w 4688298"/>
                <a:gd name="connsiteY57" fmla="*/ 1015202 h 4115419"/>
                <a:gd name="connsiteX58" fmla="*/ 2172179 w 4688298"/>
                <a:gd name="connsiteY58" fmla="*/ 742718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2231893 w 4688298"/>
                <a:gd name="connsiteY57" fmla="*/ 1015202 h 4115419"/>
                <a:gd name="connsiteX58" fmla="*/ 2100440 w 4688298"/>
                <a:gd name="connsiteY58" fmla="*/ 788836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2160152 w 4688298"/>
                <a:gd name="connsiteY57" fmla="*/ 1025452 h 4115419"/>
                <a:gd name="connsiteX58" fmla="*/ 2100440 w 4688298"/>
                <a:gd name="connsiteY58" fmla="*/ 788836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2160152 w 4688298"/>
                <a:gd name="connsiteY57" fmla="*/ 1025452 h 4115419"/>
                <a:gd name="connsiteX58" fmla="*/ 2100440 w 4688298"/>
                <a:gd name="connsiteY58" fmla="*/ 788836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1985927 w 4688298"/>
                <a:gd name="connsiteY57" fmla="*/ 1066446 h 4115419"/>
                <a:gd name="connsiteX58" fmla="*/ 2100440 w 4688298"/>
                <a:gd name="connsiteY58" fmla="*/ 788836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2027443 w 4688298"/>
                <a:gd name="connsiteY56" fmla="*/ 1600786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1801973 w 4688298"/>
                <a:gd name="connsiteY56" fmla="*/ 1580288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1801973 w 4688298"/>
                <a:gd name="connsiteY56" fmla="*/ 1580288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1801973 w 4688298"/>
                <a:gd name="connsiteY56" fmla="*/ 1580288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2068613 w 4688298"/>
                <a:gd name="connsiteY55" fmla="*/ 1859692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967353 w 4688298"/>
                <a:gd name="connsiteY4" fmla="*/ 2970265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2029982 w 4688298"/>
                <a:gd name="connsiteY5" fmla="*/ 3074724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158134 w 4688298"/>
                <a:gd name="connsiteY6" fmla="*/ 3191973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261404 w 4688298"/>
                <a:gd name="connsiteY7" fmla="*/ 309619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278897 w 4688298"/>
                <a:gd name="connsiteY8" fmla="*/ 2742417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76412 w 4688298"/>
                <a:gd name="connsiteY8" fmla="*/ 2798782 h 4115419"/>
                <a:gd name="connsiteX9" fmla="*/ 2264916 w 4688298"/>
                <a:gd name="connsiteY9" fmla="*/ 2626567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76412 w 4688298"/>
                <a:gd name="connsiteY8" fmla="*/ 2798782 h 4115419"/>
                <a:gd name="connsiteX9" fmla="*/ 2085566 w 4688298"/>
                <a:gd name="connsiteY9" fmla="*/ 2621443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207159 w 4688298"/>
                <a:gd name="connsiteY8" fmla="*/ 2947388 h 4115419"/>
                <a:gd name="connsiteX9" fmla="*/ 2085566 w 4688298"/>
                <a:gd name="connsiteY9" fmla="*/ 2621443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207159 w 4688298"/>
                <a:gd name="connsiteY8" fmla="*/ 2947388 h 4115419"/>
                <a:gd name="connsiteX9" fmla="*/ 2147057 w 4688298"/>
                <a:gd name="connsiteY9" fmla="*/ 2749552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240580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145900 w 4688298"/>
                <a:gd name="connsiteY11" fmla="*/ 2329306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2093370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39643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80189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39643 w 4688298"/>
                <a:gd name="connsiteY12" fmla="*/ 2192499 h 4115419"/>
                <a:gd name="connsiteX13" fmla="*/ 2093370 w 4688298"/>
                <a:gd name="connsiteY13" fmla="*/ 1945493 h 4115419"/>
                <a:gd name="connsiteX14" fmla="*/ 2387725 w 4688298"/>
                <a:gd name="connsiteY14" fmla="*/ 1956070 h 4115419"/>
                <a:gd name="connsiteX15" fmla="*/ 2650503 w 4688298"/>
                <a:gd name="connsiteY15" fmla="*/ 1992888 h 4115419"/>
                <a:gd name="connsiteX16" fmla="*/ 2865937 w 4688298"/>
                <a:gd name="connsiteY16" fmla="*/ 2097820 h 4115419"/>
                <a:gd name="connsiteX17" fmla="*/ 3128412 w 4688298"/>
                <a:gd name="connsiteY17" fmla="*/ 2192393 h 4115419"/>
                <a:gd name="connsiteX18" fmla="*/ 3074405 w 4688298"/>
                <a:gd name="connsiteY18" fmla="*/ 2321339 h 4115419"/>
                <a:gd name="connsiteX19" fmla="*/ 2991443 w 4688298"/>
                <a:gd name="connsiteY19" fmla="*/ 2529088 h 4115419"/>
                <a:gd name="connsiteX20" fmla="*/ 2815927 w 4688298"/>
                <a:gd name="connsiteY20" fmla="*/ 2768603 h 4115419"/>
                <a:gd name="connsiteX21" fmla="*/ 2679907 w 4688298"/>
                <a:gd name="connsiteY21" fmla="*/ 2732522 h 4115419"/>
                <a:gd name="connsiteX22" fmla="*/ 2584985 w 4688298"/>
                <a:gd name="connsiteY22" fmla="*/ 2975125 h 4115419"/>
                <a:gd name="connsiteX23" fmla="*/ 2709926 w 4688298"/>
                <a:gd name="connsiteY23" fmla="*/ 3187621 h 4115419"/>
                <a:gd name="connsiteX24" fmla="*/ 2372822 w 4688298"/>
                <a:gd name="connsiteY24" fmla="*/ 3689297 h 4115419"/>
                <a:gd name="connsiteX25" fmla="*/ 2534999 w 4688298"/>
                <a:gd name="connsiteY25" fmla="*/ 4007579 h 4115419"/>
                <a:gd name="connsiteX26" fmla="*/ 2611993 w 4688298"/>
                <a:gd name="connsiteY26" fmla="*/ 3912510 h 4115419"/>
                <a:gd name="connsiteX27" fmla="*/ 2934004 w 4688298"/>
                <a:gd name="connsiteY27" fmla="*/ 4115419 h 4115419"/>
                <a:gd name="connsiteX28" fmla="*/ 3081170 w 4688298"/>
                <a:gd name="connsiteY28" fmla="*/ 3968424 h 4115419"/>
                <a:gd name="connsiteX29" fmla="*/ 3186274 w 4688298"/>
                <a:gd name="connsiteY29" fmla="*/ 3779197 h 4115419"/>
                <a:gd name="connsiteX30" fmla="*/ 3291248 w 4688298"/>
                <a:gd name="connsiteY30" fmla="*/ 3758220 h 4115419"/>
                <a:gd name="connsiteX31" fmla="*/ 3427860 w 4688298"/>
                <a:gd name="connsiteY31" fmla="*/ 3568967 h 4115419"/>
                <a:gd name="connsiteX32" fmla="*/ 3648643 w 4688298"/>
                <a:gd name="connsiteY32" fmla="*/ 3758262 h 4115419"/>
                <a:gd name="connsiteX33" fmla="*/ 3795703 w 4688298"/>
                <a:gd name="connsiteY33" fmla="*/ 3432374 h 4115419"/>
                <a:gd name="connsiteX34" fmla="*/ 3921912 w 4688298"/>
                <a:gd name="connsiteY34" fmla="*/ 3506012 h 4115419"/>
                <a:gd name="connsiteX35" fmla="*/ 4184456 w 4688298"/>
                <a:gd name="connsiteY35" fmla="*/ 3232937 h 4115419"/>
                <a:gd name="connsiteX36" fmla="*/ 4363088 w 4688298"/>
                <a:gd name="connsiteY36" fmla="*/ 2928029 h 4115419"/>
                <a:gd name="connsiteX37" fmla="*/ 4531363 w 4688298"/>
                <a:gd name="connsiteY37" fmla="*/ 2959562 h 4115419"/>
                <a:gd name="connsiteX38" fmla="*/ 4688298 w 4688298"/>
                <a:gd name="connsiteY38" fmla="*/ 2373998 h 4115419"/>
                <a:gd name="connsiteX39" fmla="*/ 4565622 w 4688298"/>
                <a:gd name="connsiteY39" fmla="*/ 2303427 h 4115419"/>
                <a:gd name="connsiteX40" fmla="*/ 4393786 w 4688298"/>
                <a:gd name="connsiteY40" fmla="*/ 2194307 h 4115419"/>
                <a:gd name="connsiteX41" fmla="*/ 4171076 w 4688298"/>
                <a:gd name="connsiteY41" fmla="*/ 1995134 h 4115419"/>
                <a:gd name="connsiteX42" fmla="*/ 4026231 w 4688298"/>
                <a:gd name="connsiteY42" fmla="*/ 1931784 h 4115419"/>
                <a:gd name="connsiteX43" fmla="*/ 3920750 w 4688298"/>
                <a:gd name="connsiteY43" fmla="*/ 1838572 h 4115419"/>
                <a:gd name="connsiteX44" fmla="*/ 4005778 w 4688298"/>
                <a:gd name="connsiteY44" fmla="*/ 1590007 h 4115419"/>
                <a:gd name="connsiteX45" fmla="*/ 3131445 w 4688298"/>
                <a:gd name="connsiteY45" fmla="*/ 985813 h 4115419"/>
                <a:gd name="connsiteX46" fmla="*/ 3022715 w 4688298"/>
                <a:gd name="connsiteY46" fmla="*/ 620047 h 4115419"/>
                <a:gd name="connsiteX47" fmla="*/ 2479353 w 4688298"/>
                <a:gd name="connsiteY47" fmla="*/ 627462 h 4115419"/>
                <a:gd name="connsiteX48" fmla="*/ 2379302 w 4688298"/>
                <a:gd name="connsiteY48" fmla="*/ 738046 h 4115419"/>
                <a:gd name="connsiteX49" fmla="*/ 2521483 w 4688298"/>
                <a:gd name="connsiteY49" fmla="*/ 1038204 h 4115419"/>
                <a:gd name="connsiteX50" fmla="*/ 2431960 w 4688298"/>
                <a:gd name="connsiteY50" fmla="*/ 1480542 h 4115419"/>
                <a:gd name="connsiteX51" fmla="*/ 2389835 w 4688298"/>
                <a:gd name="connsiteY51" fmla="*/ 1664851 h 4115419"/>
                <a:gd name="connsiteX52" fmla="*/ 2626799 w 4688298"/>
                <a:gd name="connsiteY52" fmla="*/ 1712246 h 4115419"/>
                <a:gd name="connsiteX53" fmla="*/ 2605740 w 4688298"/>
                <a:gd name="connsiteY53" fmla="*/ 1907085 h 4115419"/>
                <a:gd name="connsiteX54" fmla="*/ 2389833 w 4688298"/>
                <a:gd name="connsiteY54" fmla="*/ 1875488 h 4115419"/>
                <a:gd name="connsiteX55" fmla="*/ 1873891 w 4688298"/>
                <a:gd name="connsiteY55" fmla="*/ 1854566 h 4115419"/>
                <a:gd name="connsiteX56" fmla="*/ 1791726 w 4688298"/>
                <a:gd name="connsiteY56" fmla="*/ 1611033 h 4115419"/>
                <a:gd name="connsiteX57" fmla="*/ 1985927 w 4688298"/>
                <a:gd name="connsiteY57" fmla="*/ 1066446 h 4115419"/>
                <a:gd name="connsiteX58" fmla="*/ 2100440 w 4688298"/>
                <a:gd name="connsiteY58" fmla="*/ 742715 h 4115419"/>
                <a:gd name="connsiteX59" fmla="*/ 2016228 w 4688298"/>
                <a:gd name="connsiteY59" fmla="*/ 615898 h 4115419"/>
                <a:gd name="connsiteX60" fmla="*/ 1848668 w 4688298"/>
                <a:gd name="connsiteY60" fmla="*/ 495180 h 4115419"/>
                <a:gd name="connsiteX61" fmla="*/ 1660976 w 4688298"/>
                <a:gd name="connsiteY61" fmla="*/ 479538 h 4115419"/>
                <a:gd name="connsiteX62" fmla="*/ 1252663 w 4688298"/>
                <a:gd name="connsiteY62" fmla="*/ 265091 h 4115419"/>
                <a:gd name="connsiteX63" fmla="*/ 986805 w 4688298"/>
                <a:gd name="connsiteY63" fmla="*/ 170040 h 4115419"/>
                <a:gd name="connsiteX64" fmla="*/ 769470 w 4688298"/>
                <a:gd name="connsiteY64" fmla="*/ 59841 h 4115419"/>
                <a:gd name="connsiteX65" fmla="*/ 617840 w 4688298"/>
                <a:gd name="connsiteY65" fmla="*/ 0 h 4115419"/>
                <a:gd name="connsiteX66" fmla="*/ 563715 w 4688298"/>
                <a:gd name="connsiteY66" fmla="*/ 104001 h 4115419"/>
                <a:gd name="connsiteX67" fmla="*/ 781719 w 4688298"/>
                <a:gd name="connsiteY67" fmla="*/ 210688 h 4115419"/>
                <a:gd name="connsiteX68" fmla="*/ 573771 w 4688298"/>
                <a:gd name="connsiteY68" fmla="*/ 553573 h 4115419"/>
                <a:gd name="connsiteX69" fmla="*/ 415597 w 4688298"/>
                <a:gd name="connsiteY69" fmla="*/ 792266 h 4115419"/>
                <a:gd name="connsiteX70" fmla="*/ 186756 w 4688298"/>
                <a:gd name="connsiteY70" fmla="*/ 640511 h 4115419"/>
                <a:gd name="connsiteX71" fmla="*/ 0 w 4688298"/>
                <a:gd name="connsiteY71"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39643 w 4688298"/>
                <a:gd name="connsiteY12" fmla="*/ 2192499 h 4115419"/>
                <a:gd name="connsiteX13" fmla="*/ 1991051 w 4688298"/>
                <a:gd name="connsiteY13" fmla="*/ 2122051 h 4115419"/>
                <a:gd name="connsiteX14" fmla="*/ 2093370 w 4688298"/>
                <a:gd name="connsiteY14" fmla="*/ 1945493 h 4115419"/>
                <a:gd name="connsiteX15" fmla="*/ 2387725 w 4688298"/>
                <a:gd name="connsiteY15" fmla="*/ 1956070 h 4115419"/>
                <a:gd name="connsiteX16" fmla="*/ 2650503 w 4688298"/>
                <a:gd name="connsiteY16" fmla="*/ 1992888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79353 w 4688298"/>
                <a:gd name="connsiteY48" fmla="*/ 627462 h 4115419"/>
                <a:gd name="connsiteX49" fmla="*/ 2379302 w 4688298"/>
                <a:gd name="connsiteY49" fmla="*/ 73804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39643 w 4688298"/>
                <a:gd name="connsiteY12" fmla="*/ 2192499 h 4115419"/>
                <a:gd name="connsiteX13" fmla="*/ 1857818 w 4688298"/>
                <a:gd name="connsiteY13" fmla="*/ 1932453 h 4115419"/>
                <a:gd name="connsiteX14" fmla="*/ 2093370 w 4688298"/>
                <a:gd name="connsiteY14" fmla="*/ 1945493 h 4115419"/>
                <a:gd name="connsiteX15" fmla="*/ 2387725 w 4688298"/>
                <a:gd name="connsiteY15" fmla="*/ 1956070 h 4115419"/>
                <a:gd name="connsiteX16" fmla="*/ 2650503 w 4688298"/>
                <a:gd name="connsiteY16" fmla="*/ 1992888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79353 w 4688298"/>
                <a:gd name="connsiteY48" fmla="*/ 627462 h 4115419"/>
                <a:gd name="connsiteX49" fmla="*/ 2379302 w 4688298"/>
                <a:gd name="connsiteY49" fmla="*/ 73804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57818 w 4688298"/>
                <a:gd name="connsiteY13" fmla="*/ 1932453 h 4115419"/>
                <a:gd name="connsiteX14" fmla="*/ 2093370 w 4688298"/>
                <a:gd name="connsiteY14" fmla="*/ 1945493 h 4115419"/>
                <a:gd name="connsiteX15" fmla="*/ 2387725 w 4688298"/>
                <a:gd name="connsiteY15" fmla="*/ 1956070 h 4115419"/>
                <a:gd name="connsiteX16" fmla="*/ 2650503 w 4688298"/>
                <a:gd name="connsiteY16" fmla="*/ 1992888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79353 w 4688298"/>
                <a:gd name="connsiteY48" fmla="*/ 627462 h 4115419"/>
                <a:gd name="connsiteX49" fmla="*/ 2379302 w 4688298"/>
                <a:gd name="connsiteY49" fmla="*/ 73804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3370 w 4688298"/>
                <a:gd name="connsiteY14" fmla="*/ 1945493 h 4115419"/>
                <a:gd name="connsiteX15" fmla="*/ 2387725 w 4688298"/>
                <a:gd name="connsiteY15" fmla="*/ 1956070 h 4115419"/>
                <a:gd name="connsiteX16" fmla="*/ 2650503 w 4688298"/>
                <a:gd name="connsiteY16" fmla="*/ 1992888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79353 w 4688298"/>
                <a:gd name="connsiteY48" fmla="*/ 627462 h 4115419"/>
                <a:gd name="connsiteX49" fmla="*/ 2379302 w 4688298"/>
                <a:gd name="connsiteY49" fmla="*/ 73804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50503 w 4688298"/>
                <a:gd name="connsiteY16" fmla="*/ 1992888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79353 w 4688298"/>
                <a:gd name="connsiteY48" fmla="*/ 627462 h 4115419"/>
                <a:gd name="connsiteX49" fmla="*/ 2379302 w 4688298"/>
                <a:gd name="connsiteY49" fmla="*/ 73804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79353 w 4688298"/>
                <a:gd name="connsiteY48" fmla="*/ 627462 h 4115419"/>
                <a:gd name="connsiteX49" fmla="*/ 2379302 w 4688298"/>
                <a:gd name="connsiteY49" fmla="*/ 73804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379302 w 4688298"/>
                <a:gd name="connsiteY49" fmla="*/ 73804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521483 w 4688298"/>
                <a:gd name="connsiteY50" fmla="*/ 1038204 h 4115419"/>
                <a:gd name="connsiteX51" fmla="*/ 2431960 w 4688298"/>
                <a:gd name="connsiteY51" fmla="*/ 1480542 h 4115419"/>
                <a:gd name="connsiteX52" fmla="*/ 2389835 w 4688298"/>
                <a:gd name="connsiteY52" fmla="*/ 1664851 h 4115419"/>
                <a:gd name="connsiteX53" fmla="*/ 2626799 w 4688298"/>
                <a:gd name="connsiteY53" fmla="*/ 1712246 h 4115419"/>
                <a:gd name="connsiteX54" fmla="*/ 2605740 w 4688298"/>
                <a:gd name="connsiteY54" fmla="*/ 1907085 h 4115419"/>
                <a:gd name="connsiteX55" fmla="*/ 2389833 w 4688298"/>
                <a:gd name="connsiteY55" fmla="*/ 1875488 h 4115419"/>
                <a:gd name="connsiteX56" fmla="*/ 1873891 w 4688298"/>
                <a:gd name="connsiteY56" fmla="*/ 1854566 h 4115419"/>
                <a:gd name="connsiteX57" fmla="*/ 1791726 w 4688298"/>
                <a:gd name="connsiteY57" fmla="*/ 1611033 h 4115419"/>
                <a:gd name="connsiteX58" fmla="*/ 1985927 w 4688298"/>
                <a:gd name="connsiteY58" fmla="*/ 1066446 h 4115419"/>
                <a:gd name="connsiteX59" fmla="*/ 2100440 w 4688298"/>
                <a:gd name="connsiteY59" fmla="*/ 742715 h 4115419"/>
                <a:gd name="connsiteX60" fmla="*/ 2016228 w 4688298"/>
                <a:gd name="connsiteY60" fmla="*/ 615898 h 4115419"/>
                <a:gd name="connsiteX61" fmla="*/ 1848668 w 4688298"/>
                <a:gd name="connsiteY61" fmla="*/ 495180 h 4115419"/>
                <a:gd name="connsiteX62" fmla="*/ 1660976 w 4688298"/>
                <a:gd name="connsiteY62" fmla="*/ 479538 h 4115419"/>
                <a:gd name="connsiteX63" fmla="*/ 1252663 w 4688298"/>
                <a:gd name="connsiteY63" fmla="*/ 265091 h 4115419"/>
                <a:gd name="connsiteX64" fmla="*/ 986805 w 4688298"/>
                <a:gd name="connsiteY64" fmla="*/ 170040 h 4115419"/>
                <a:gd name="connsiteX65" fmla="*/ 769470 w 4688298"/>
                <a:gd name="connsiteY65" fmla="*/ 59841 h 4115419"/>
                <a:gd name="connsiteX66" fmla="*/ 617840 w 4688298"/>
                <a:gd name="connsiteY66" fmla="*/ 0 h 4115419"/>
                <a:gd name="connsiteX67" fmla="*/ 563715 w 4688298"/>
                <a:gd name="connsiteY67" fmla="*/ 104001 h 4115419"/>
                <a:gd name="connsiteX68" fmla="*/ 781719 w 4688298"/>
                <a:gd name="connsiteY68" fmla="*/ 210688 h 4115419"/>
                <a:gd name="connsiteX69" fmla="*/ 573771 w 4688298"/>
                <a:gd name="connsiteY69" fmla="*/ 553573 h 4115419"/>
                <a:gd name="connsiteX70" fmla="*/ 415597 w 4688298"/>
                <a:gd name="connsiteY70" fmla="*/ 792266 h 4115419"/>
                <a:gd name="connsiteX71" fmla="*/ 186756 w 4688298"/>
                <a:gd name="connsiteY71" fmla="*/ 640511 h 4115419"/>
                <a:gd name="connsiteX72" fmla="*/ 0 w 4688298"/>
                <a:gd name="connsiteY72"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395871 w 4688298"/>
                <a:gd name="connsiteY50" fmla="*/ 830727 h 4115419"/>
                <a:gd name="connsiteX51" fmla="*/ 2521483 w 4688298"/>
                <a:gd name="connsiteY51" fmla="*/ 1038204 h 4115419"/>
                <a:gd name="connsiteX52" fmla="*/ 2431960 w 4688298"/>
                <a:gd name="connsiteY52" fmla="*/ 1480542 h 4115419"/>
                <a:gd name="connsiteX53" fmla="*/ 2389835 w 4688298"/>
                <a:gd name="connsiteY53" fmla="*/ 1664851 h 4115419"/>
                <a:gd name="connsiteX54" fmla="*/ 2626799 w 4688298"/>
                <a:gd name="connsiteY54" fmla="*/ 1712246 h 4115419"/>
                <a:gd name="connsiteX55" fmla="*/ 2605740 w 4688298"/>
                <a:gd name="connsiteY55" fmla="*/ 1907085 h 4115419"/>
                <a:gd name="connsiteX56" fmla="*/ 2389833 w 4688298"/>
                <a:gd name="connsiteY56" fmla="*/ 1875488 h 4115419"/>
                <a:gd name="connsiteX57" fmla="*/ 1873891 w 4688298"/>
                <a:gd name="connsiteY57" fmla="*/ 1854566 h 4115419"/>
                <a:gd name="connsiteX58" fmla="*/ 1791726 w 4688298"/>
                <a:gd name="connsiteY58" fmla="*/ 1611033 h 4115419"/>
                <a:gd name="connsiteX59" fmla="*/ 1985927 w 4688298"/>
                <a:gd name="connsiteY59" fmla="*/ 1066446 h 4115419"/>
                <a:gd name="connsiteX60" fmla="*/ 2100440 w 4688298"/>
                <a:gd name="connsiteY60" fmla="*/ 742715 h 4115419"/>
                <a:gd name="connsiteX61" fmla="*/ 2016228 w 4688298"/>
                <a:gd name="connsiteY61" fmla="*/ 615898 h 4115419"/>
                <a:gd name="connsiteX62" fmla="*/ 1848668 w 4688298"/>
                <a:gd name="connsiteY62" fmla="*/ 495180 h 4115419"/>
                <a:gd name="connsiteX63" fmla="*/ 1660976 w 4688298"/>
                <a:gd name="connsiteY63" fmla="*/ 479538 h 4115419"/>
                <a:gd name="connsiteX64" fmla="*/ 1252663 w 4688298"/>
                <a:gd name="connsiteY64" fmla="*/ 265091 h 4115419"/>
                <a:gd name="connsiteX65" fmla="*/ 986805 w 4688298"/>
                <a:gd name="connsiteY65" fmla="*/ 170040 h 4115419"/>
                <a:gd name="connsiteX66" fmla="*/ 769470 w 4688298"/>
                <a:gd name="connsiteY66" fmla="*/ 59841 h 4115419"/>
                <a:gd name="connsiteX67" fmla="*/ 617840 w 4688298"/>
                <a:gd name="connsiteY67" fmla="*/ 0 h 4115419"/>
                <a:gd name="connsiteX68" fmla="*/ 563715 w 4688298"/>
                <a:gd name="connsiteY68" fmla="*/ 104001 h 4115419"/>
                <a:gd name="connsiteX69" fmla="*/ 781719 w 4688298"/>
                <a:gd name="connsiteY69" fmla="*/ 210688 h 4115419"/>
                <a:gd name="connsiteX70" fmla="*/ 573771 w 4688298"/>
                <a:gd name="connsiteY70" fmla="*/ 553573 h 4115419"/>
                <a:gd name="connsiteX71" fmla="*/ 415597 w 4688298"/>
                <a:gd name="connsiteY71" fmla="*/ 792266 h 4115419"/>
                <a:gd name="connsiteX72" fmla="*/ 186756 w 4688298"/>
                <a:gd name="connsiteY72" fmla="*/ 640511 h 4115419"/>
                <a:gd name="connsiteX73" fmla="*/ 0 w 4688298"/>
                <a:gd name="connsiteY73"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521483 w 4688298"/>
                <a:gd name="connsiteY51" fmla="*/ 1038204 h 4115419"/>
                <a:gd name="connsiteX52" fmla="*/ 2431960 w 4688298"/>
                <a:gd name="connsiteY52" fmla="*/ 1480542 h 4115419"/>
                <a:gd name="connsiteX53" fmla="*/ 2389835 w 4688298"/>
                <a:gd name="connsiteY53" fmla="*/ 1664851 h 4115419"/>
                <a:gd name="connsiteX54" fmla="*/ 2626799 w 4688298"/>
                <a:gd name="connsiteY54" fmla="*/ 1712246 h 4115419"/>
                <a:gd name="connsiteX55" fmla="*/ 2605740 w 4688298"/>
                <a:gd name="connsiteY55" fmla="*/ 1907085 h 4115419"/>
                <a:gd name="connsiteX56" fmla="*/ 2389833 w 4688298"/>
                <a:gd name="connsiteY56" fmla="*/ 1875488 h 4115419"/>
                <a:gd name="connsiteX57" fmla="*/ 1873891 w 4688298"/>
                <a:gd name="connsiteY57" fmla="*/ 1854566 h 4115419"/>
                <a:gd name="connsiteX58" fmla="*/ 1791726 w 4688298"/>
                <a:gd name="connsiteY58" fmla="*/ 1611033 h 4115419"/>
                <a:gd name="connsiteX59" fmla="*/ 1985927 w 4688298"/>
                <a:gd name="connsiteY59" fmla="*/ 1066446 h 4115419"/>
                <a:gd name="connsiteX60" fmla="*/ 2100440 w 4688298"/>
                <a:gd name="connsiteY60" fmla="*/ 742715 h 4115419"/>
                <a:gd name="connsiteX61" fmla="*/ 2016228 w 4688298"/>
                <a:gd name="connsiteY61" fmla="*/ 615898 h 4115419"/>
                <a:gd name="connsiteX62" fmla="*/ 1848668 w 4688298"/>
                <a:gd name="connsiteY62" fmla="*/ 495180 h 4115419"/>
                <a:gd name="connsiteX63" fmla="*/ 1660976 w 4688298"/>
                <a:gd name="connsiteY63" fmla="*/ 479538 h 4115419"/>
                <a:gd name="connsiteX64" fmla="*/ 1252663 w 4688298"/>
                <a:gd name="connsiteY64" fmla="*/ 265091 h 4115419"/>
                <a:gd name="connsiteX65" fmla="*/ 986805 w 4688298"/>
                <a:gd name="connsiteY65" fmla="*/ 170040 h 4115419"/>
                <a:gd name="connsiteX66" fmla="*/ 769470 w 4688298"/>
                <a:gd name="connsiteY66" fmla="*/ 59841 h 4115419"/>
                <a:gd name="connsiteX67" fmla="*/ 617840 w 4688298"/>
                <a:gd name="connsiteY67" fmla="*/ 0 h 4115419"/>
                <a:gd name="connsiteX68" fmla="*/ 563715 w 4688298"/>
                <a:gd name="connsiteY68" fmla="*/ 104001 h 4115419"/>
                <a:gd name="connsiteX69" fmla="*/ 781719 w 4688298"/>
                <a:gd name="connsiteY69" fmla="*/ 210688 h 4115419"/>
                <a:gd name="connsiteX70" fmla="*/ 573771 w 4688298"/>
                <a:gd name="connsiteY70" fmla="*/ 553573 h 4115419"/>
                <a:gd name="connsiteX71" fmla="*/ 415597 w 4688298"/>
                <a:gd name="connsiteY71" fmla="*/ 792266 h 4115419"/>
                <a:gd name="connsiteX72" fmla="*/ 186756 w 4688298"/>
                <a:gd name="connsiteY72" fmla="*/ 640511 h 4115419"/>
                <a:gd name="connsiteX73" fmla="*/ 0 w 4688298"/>
                <a:gd name="connsiteY73"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354876 w 4688298"/>
                <a:gd name="connsiteY51" fmla="*/ 871722 h 4115419"/>
                <a:gd name="connsiteX52" fmla="*/ 2521483 w 4688298"/>
                <a:gd name="connsiteY52" fmla="*/ 1038204 h 4115419"/>
                <a:gd name="connsiteX53" fmla="*/ 2431960 w 4688298"/>
                <a:gd name="connsiteY53" fmla="*/ 1480542 h 4115419"/>
                <a:gd name="connsiteX54" fmla="*/ 2389835 w 4688298"/>
                <a:gd name="connsiteY54" fmla="*/ 1664851 h 4115419"/>
                <a:gd name="connsiteX55" fmla="*/ 2626799 w 4688298"/>
                <a:gd name="connsiteY55" fmla="*/ 1712246 h 4115419"/>
                <a:gd name="connsiteX56" fmla="*/ 2605740 w 4688298"/>
                <a:gd name="connsiteY56" fmla="*/ 1907085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521483 w 4688298"/>
                <a:gd name="connsiteY52" fmla="*/ 1038204 h 4115419"/>
                <a:gd name="connsiteX53" fmla="*/ 2431960 w 4688298"/>
                <a:gd name="connsiteY53" fmla="*/ 1480542 h 4115419"/>
                <a:gd name="connsiteX54" fmla="*/ 2389835 w 4688298"/>
                <a:gd name="connsiteY54" fmla="*/ 1664851 h 4115419"/>
                <a:gd name="connsiteX55" fmla="*/ 2626799 w 4688298"/>
                <a:gd name="connsiteY55" fmla="*/ 1712246 h 4115419"/>
                <a:gd name="connsiteX56" fmla="*/ 2605740 w 4688298"/>
                <a:gd name="connsiteY56" fmla="*/ 1907085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321635 w 4688298"/>
                <a:gd name="connsiteY52" fmla="*/ 1002334 h 4115419"/>
                <a:gd name="connsiteX53" fmla="*/ 2431960 w 4688298"/>
                <a:gd name="connsiteY53" fmla="*/ 1480542 h 4115419"/>
                <a:gd name="connsiteX54" fmla="*/ 2389835 w 4688298"/>
                <a:gd name="connsiteY54" fmla="*/ 1664851 h 4115419"/>
                <a:gd name="connsiteX55" fmla="*/ 2626799 w 4688298"/>
                <a:gd name="connsiteY55" fmla="*/ 1712246 h 4115419"/>
                <a:gd name="connsiteX56" fmla="*/ 2605740 w 4688298"/>
                <a:gd name="connsiteY56" fmla="*/ 1907085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321635 w 4688298"/>
                <a:gd name="connsiteY52" fmla="*/ 1002334 h 4115419"/>
                <a:gd name="connsiteX53" fmla="*/ 2201368 w 4688298"/>
                <a:gd name="connsiteY53" fmla="*/ 1290943 h 4115419"/>
                <a:gd name="connsiteX54" fmla="*/ 2389835 w 4688298"/>
                <a:gd name="connsiteY54" fmla="*/ 1664851 h 4115419"/>
                <a:gd name="connsiteX55" fmla="*/ 2626799 w 4688298"/>
                <a:gd name="connsiteY55" fmla="*/ 1712246 h 4115419"/>
                <a:gd name="connsiteX56" fmla="*/ 2605740 w 4688298"/>
                <a:gd name="connsiteY56" fmla="*/ 1907085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389835 w 4688298"/>
                <a:gd name="connsiteY54" fmla="*/ 1664851 h 4115419"/>
                <a:gd name="connsiteX55" fmla="*/ 2626799 w 4688298"/>
                <a:gd name="connsiteY55" fmla="*/ 1712246 h 4115419"/>
                <a:gd name="connsiteX56" fmla="*/ 2605740 w 4688298"/>
                <a:gd name="connsiteY56" fmla="*/ 1907085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626799 w 4688298"/>
                <a:gd name="connsiteY55" fmla="*/ 1712246 h 4115419"/>
                <a:gd name="connsiteX56" fmla="*/ 2605740 w 4688298"/>
                <a:gd name="connsiteY56" fmla="*/ 1907085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605740 w 4688298"/>
                <a:gd name="connsiteY56" fmla="*/ 1907085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098495 w 4688298"/>
                <a:gd name="connsiteY14" fmla="*/ 1899375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411018 w 4688298"/>
                <a:gd name="connsiteY56" fmla="*/ 1784102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411018 w 4688298"/>
                <a:gd name="connsiteY56" fmla="*/ 1784102 h 4115419"/>
                <a:gd name="connsiteX57" fmla="*/ 2389833 w 4688298"/>
                <a:gd name="connsiteY57" fmla="*/ 187548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411018 w 4688298"/>
                <a:gd name="connsiteY56" fmla="*/ 1784102 h 4115419"/>
                <a:gd name="connsiteX57" fmla="*/ 2123369 w 4688298"/>
                <a:gd name="connsiteY57" fmla="*/ 183961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23369 w 4688298"/>
                <a:gd name="connsiteY57" fmla="*/ 1839618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48643 w 4688298"/>
                <a:gd name="connsiteY33" fmla="*/ 3758262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27860 w 4688298"/>
                <a:gd name="connsiteY32" fmla="*/ 3568967 h 4115419"/>
                <a:gd name="connsiteX33" fmla="*/ 3699886 w 4688298"/>
                <a:gd name="connsiteY33" fmla="*/ 3681397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84227 w 4688298"/>
                <a:gd name="connsiteY32" fmla="*/ 3522849 h 4115419"/>
                <a:gd name="connsiteX33" fmla="*/ 3699886 w 4688298"/>
                <a:gd name="connsiteY33" fmla="*/ 3681397 h 4115419"/>
                <a:gd name="connsiteX34" fmla="*/ 3795703 w 4688298"/>
                <a:gd name="connsiteY34" fmla="*/ 3432374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84227 w 4688298"/>
                <a:gd name="connsiteY32" fmla="*/ 3522849 h 4115419"/>
                <a:gd name="connsiteX33" fmla="*/ 3699886 w 4688298"/>
                <a:gd name="connsiteY33" fmla="*/ 3681397 h 4115419"/>
                <a:gd name="connsiteX34" fmla="*/ 3872566 w 4688298"/>
                <a:gd name="connsiteY34" fmla="*/ 3411877 h 4115419"/>
                <a:gd name="connsiteX35" fmla="*/ 3921912 w 4688298"/>
                <a:gd name="connsiteY35" fmla="*/ 3506012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709926 w 4688298"/>
                <a:gd name="connsiteY24" fmla="*/ 3187621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84227 w 4688298"/>
                <a:gd name="connsiteY32" fmla="*/ 3522849 h 4115419"/>
                <a:gd name="connsiteX33" fmla="*/ 3699886 w 4688298"/>
                <a:gd name="connsiteY33" fmla="*/ 3681397 h 4115419"/>
                <a:gd name="connsiteX34" fmla="*/ 3872566 w 4688298"/>
                <a:gd name="connsiteY34" fmla="*/ 3411877 h 4115419"/>
                <a:gd name="connsiteX35" fmla="*/ 3983403 w 4688298"/>
                <a:gd name="connsiteY35" fmla="*/ 3424023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653559 w 4688298"/>
                <a:gd name="connsiteY24" fmla="*/ 3202995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84227 w 4688298"/>
                <a:gd name="connsiteY32" fmla="*/ 3522849 h 4115419"/>
                <a:gd name="connsiteX33" fmla="*/ 3699886 w 4688298"/>
                <a:gd name="connsiteY33" fmla="*/ 3681397 h 4115419"/>
                <a:gd name="connsiteX34" fmla="*/ 3872566 w 4688298"/>
                <a:gd name="connsiteY34" fmla="*/ 3411877 h 4115419"/>
                <a:gd name="connsiteX35" fmla="*/ 3983403 w 4688298"/>
                <a:gd name="connsiteY35" fmla="*/ 3424023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128412 w 4688298"/>
                <a:gd name="connsiteY18" fmla="*/ 2192393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684303 w 4688298"/>
                <a:gd name="connsiteY24" fmla="*/ 3141504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84227 w 4688298"/>
                <a:gd name="connsiteY32" fmla="*/ 3522849 h 4115419"/>
                <a:gd name="connsiteX33" fmla="*/ 3699886 w 4688298"/>
                <a:gd name="connsiteY33" fmla="*/ 3681397 h 4115419"/>
                <a:gd name="connsiteX34" fmla="*/ 3872566 w 4688298"/>
                <a:gd name="connsiteY34" fmla="*/ 3411877 h 4115419"/>
                <a:gd name="connsiteX35" fmla="*/ 3983403 w 4688298"/>
                <a:gd name="connsiteY35" fmla="*/ 3424023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025925 w 4688298"/>
                <a:gd name="connsiteY18" fmla="*/ 2136028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684303 w 4688298"/>
                <a:gd name="connsiteY24" fmla="*/ 3141504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84227 w 4688298"/>
                <a:gd name="connsiteY32" fmla="*/ 3522849 h 4115419"/>
                <a:gd name="connsiteX33" fmla="*/ 3699886 w 4688298"/>
                <a:gd name="connsiteY33" fmla="*/ 3681397 h 4115419"/>
                <a:gd name="connsiteX34" fmla="*/ 3872566 w 4688298"/>
                <a:gd name="connsiteY34" fmla="*/ 3411877 h 4115419"/>
                <a:gd name="connsiteX35" fmla="*/ 3983403 w 4688298"/>
                <a:gd name="connsiteY35" fmla="*/ 3424023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15597 w 4688298"/>
                <a:gd name="connsiteY72" fmla="*/ 792266 h 4115419"/>
                <a:gd name="connsiteX73" fmla="*/ 186756 w 4688298"/>
                <a:gd name="connsiteY73" fmla="*/ 640511 h 4115419"/>
                <a:gd name="connsiteX74" fmla="*/ 0 w 4688298"/>
                <a:gd name="connsiteY74" fmla="*/ 952321 h 4115419"/>
                <a:gd name="connsiteX0" fmla="*/ 0 w 4688298"/>
                <a:gd name="connsiteY0" fmla="*/ 952321 h 4115419"/>
                <a:gd name="connsiteX1" fmla="*/ 297957 w 4688298"/>
                <a:gd name="connsiteY1" fmla="*/ 1165601 h 4115419"/>
                <a:gd name="connsiteX2" fmla="*/ 1423958 w 4688298"/>
                <a:gd name="connsiteY2" fmla="*/ 1751066 h 4115419"/>
                <a:gd name="connsiteX3" fmla="*/ 1066082 w 4688298"/>
                <a:gd name="connsiteY3" fmla="*/ 2486265 h 4115419"/>
                <a:gd name="connsiteX4" fmla="*/ 1629151 w 4688298"/>
                <a:gd name="connsiteY4" fmla="*/ 2837033 h 4115419"/>
                <a:gd name="connsiteX5" fmla="*/ 1891625 w 4688298"/>
                <a:gd name="connsiteY5" fmla="*/ 3069601 h 4115419"/>
                <a:gd name="connsiteX6" fmla="*/ 2060771 w 4688298"/>
                <a:gd name="connsiteY6" fmla="*/ 3243217 h 4115419"/>
                <a:gd name="connsiteX7" fmla="*/ 2153795 w 4688298"/>
                <a:gd name="connsiteY7" fmla="*/ 3132065 h 4115419"/>
                <a:gd name="connsiteX8" fmla="*/ 2191785 w 4688298"/>
                <a:gd name="connsiteY8" fmla="*/ 2978135 h 4115419"/>
                <a:gd name="connsiteX9" fmla="*/ 2147057 w 4688298"/>
                <a:gd name="connsiteY9" fmla="*/ 2749552 h 4115419"/>
                <a:gd name="connsiteX10" fmla="*/ 2045858 w 4688298"/>
                <a:gd name="connsiteY10" fmla="*/ 2539532 h 4115419"/>
                <a:gd name="connsiteX11" fmla="*/ 2028040 w 4688298"/>
                <a:gd name="connsiteY11" fmla="*/ 2406172 h 4115419"/>
                <a:gd name="connsiteX12" fmla="*/ 1929393 w 4688298"/>
                <a:gd name="connsiteY12" fmla="*/ 2177126 h 4115419"/>
                <a:gd name="connsiteX13" fmla="*/ 1883439 w 4688298"/>
                <a:gd name="connsiteY13" fmla="*/ 1937577 h 4115419"/>
                <a:gd name="connsiteX14" fmla="*/ 2118992 w 4688298"/>
                <a:gd name="connsiteY14" fmla="*/ 1919873 h 4115419"/>
                <a:gd name="connsiteX15" fmla="*/ 2387725 w 4688298"/>
                <a:gd name="connsiteY15" fmla="*/ 1956070 h 4115419"/>
                <a:gd name="connsiteX16" fmla="*/ 2609509 w 4688298"/>
                <a:gd name="connsiteY16" fmla="*/ 2044130 h 4115419"/>
                <a:gd name="connsiteX17" fmla="*/ 2865937 w 4688298"/>
                <a:gd name="connsiteY17" fmla="*/ 2097820 h 4115419"/>
                <a:gd name="connsiteX18" fmla="*/ 3025925 w 4688298"/>
                <a:gd name="connsiteY18" fmla="*/ 2136028 h 4115419"/>
                <a:gd name="connsiteX19" fmla="*/ 3074405 w 4688298"/>
                <a:gd name="connsiteY19" fmla="*/ 2321339 h 4115419"/>
                <a:gd name="connsiteX20" fmla="*/ 2991443 w 4688298"/>
                <a:gd name="connsiteY20" fmla="*/ 2529088 h 4115419"/>
                <a:gd name="connsiteX21" fmla="*/ 2815927 w 4688298"/>
                <a:gd name="connsiteY21" fmla="*/ 2768603 h 4115419"/>
                <a:gd name="connsiteX22" fmla="*/ 2679907 w 4688298"/>
                <a:gd name="connsiteY22" fmla="*/ 2732522 h 4115419"/>
                <a:gd name="connsiteX23" fmla="*/ 2584985 w 4688298"/>
                <a:gd name="connsiteY23" fmla="*/ 2975125 h 4115419"/>
                <a:gd name="connsiteX24" fmla="*/ 2684303 w 4688298"/>
                <a:gd name="connsiteY24" fmla="*/ 3141504 h 4115419"/>
                <a:gd name="connsiteX25" fmla="*/ 2372822 w 4688298"/>
                <a:gd name="connsiteY25" fmla="*/ 3689297 h 4115419"/>
                <a:gd name="connsiteX26" fmla="*/ 2534999 w 4688298"/>
                <a:gd name="connsiteY26" fmla="*/ 4007579 h 4115419"/>
                <a:gd name="connsiteX27" fmla="*/ 2611993 w 4688298"/>
                <a:gd name="connsiteY27" fmla="*/ 3912510 h 4115419"/>
                <a:gd name="connsiteX28" fmla="*/ 2934004 w 4688298"/>
                <a:gd name="connsiteY28" fmla="*/ 4115419 h 4115419"/>
                <a:gd name="connsiteX29" fmla="*/ 3081170 w 4688298"/>
                <a:gd name="connsiteY29" fmla="*/ 3968424 h 4115419"/>
                <a:gd name="connsiteX30" fmla="*/ 3186274 w 4688298"/>
                <a:gd name="connsiteY30" fmla="*/ 3779197 h 4115419"/>
                <a:gd name="connsiteX31" fmla="*/ 3291248 w 4688298"/>
                <a:gd name="connsiteY31" fmla="*/ 3758220 h 4115419"/>
                <a:gd name="connsiteX32" fmla="*/ 3484227 w 4688298"/>
                <a:gd name="connsiteY32" fmla="*/ 3522849 h 4115419"/>
                <a:gd name="connsiteX33" fmla="*/ 3699886 w 4688298"/>
                <a:gd name="connsiteY33" fmla="*/ 3681397 h 4115419"/>
                <a:gd name="connsiteX34" fmla="*/ 3872566 w 4688298"/>
                <a:gd name="connsiteY34" fmla="*/ 3411877 h 4115419"/>
                <a:gd name="connsiteX35" fmla="*/ 3983403 w 4688298"/>
                <a:gd name="connsiteY35" fmla="*/ 3424023 h 4115419"/>
                <a:gd name="connsiteX36" fmla="*/ 4184456 w 4688298"/>
                <a:gd name="connsiteY36" fmla="*/ 3232937 h 4115419"/>
                <a:gd name="connsiteX37" fmla="*/ 4363088 w 4688298"/>
                <a:gd name="connsiteY37" fmla="*/ 2928029 h 4115419"/>
                <a:gd name="connsiteX38" fmla="*/ 4531363 w 4688298"/>
                <a:gd name="connsiteY38" fmla="*/ 2959562 h 4115419"/>
                <a:gd name="connsiteX39" fmla="*/ 4688298 w 4688298"/>
                <a:gd name="connsiteY39" fmla="*/ 2373998 h 4115419"/>
                <a:gd name="connsiteX40" fmla="*/ 4565622 w 4688298"/>
                <a:gd name="connsiteY40" fmla="*/ 2303427 h 4115419"/>
                <a:gd name="connsiteX41" fmla="*/ 4393786 w 4688298"/>
                <a:gd name="connsiteY41" fmla="*/ 2194307 h 4115419"/>
                <a:gd name="connsiteX42" fmla="*/ 4171076 w 4688298"/>
                <a:gd name="connsiteY42" fmla="*/ 1995134 h 4115419"/>
                <a:gd name="connsiteX43" fmla="*/ 4026231 w 4688298"/>
                <a:gd name="connsiteY43" fmla="*/ 1931784 h 4115419"/>
                <a:gd name="connsiteX44" fmla="*/ 3920750 w 4688298"/>
                <a:gd name="connsiteY44" fmla="*/ 1838572 h 4115419"/>
                <a:gd name="connsiteX45" fmla="*/ 4005778 w 4688298"/>
                <a:gd name="connsiteY45" fmla="*/ 1590007 h 4115419"/>
                <a:gd name="connsiteX46" fmla="*/ 3131445 w 4688298"/>
                <a:gd name="connsiteY46" fmla="*/ 985813 h 4115419"/>
                <a:gd name="connsiteX47" fmla="*/ 3022715 w 4688298"/>
                <a:gd name="connsiteY47" fmla="*/ 620047 h 4115419"/>
                <a:gd name="connsiteX48" fmla="*/ 2469105 w 4688298"/>
                <a:gd name="connsiteY48" fmla="*/ 606965 h 4115419"/>
                <a:gd name="connsiteX49" fmla="*/ 2240946 w 4688298"/>
                <a:gd name="connsiteY49" fmla="*/ 620186 h 4115419"/>
                <a:gd name="connsiteX50" fmla="*/ 2119160 w 4688298"/>
                <a:gd name="connsiteY50" fmla="*/ 651376 h 4115419"/>
                <a:gd name="connsiteX51" fmla="*/ 2201146 w 4688298"/>
                <a:gd name="connsiteY51" fmla="*/ 887093 h 4115419"/>
                <a:gd name="connsiteX52" fmla="*/ 2275517 w 4688298"/>
                <a:gd name="connsiteY52" fmla="*/ 1002334 h 4115419"/>
                <a:gd name="connsiteX53" fmla="*/ 2201368 w 4688298"/>
                <a:gd name="connsiteY53" fmla="*/ 1290943 h 4115419"/>
                <a:gd name="connsiteX54" fmla="*/ 2164366 w 4688298"/>
                <a:gd name="connsiteY54" fmla="*/ 1644354 h 4115419"/>
                <a:gd name="connsiteX55" fmla="*/ 2426951 w 4688298"/>
                <a:gd name="connsiteY55" fmla="*/ 1691748 h 4115419"/>
                <a:gd name="connsiteX56" fmla="*/ 2395645 w 4688298"/>
                <a:gd name="connsiteY56" fmla="*/ 1876341 h 4115419"/>
                <a:gd name="connsiteX57" fmla="*/ 2133617 w 4688298"/>
                <a:gd name="connsiteY57" fmla="*/ 1813997 h 4115419"/>
                <a:gd name="connsiteX58" fmla="*/ 1873891 w 4688298"/>
                <a:gd name="connsiteY58" fmla="*/ 1854566 h 4115419"/>
                <a:gd name="connsiteX59" fmla="*/ 1791726 w 4688298"/>
                <a:gd name="connsiteY59" fmla="*/ 1611033 h 4115419"/>
                <a:gd name="connsiteX60" fmla="*/ 1985927 w 4688298"/>
                <a:gd name="connsiteY60" fmla="*/ 1066446 h 4115419"/>
                <a:gd name="connsiteX61" fmla="*/ 2100440 w 4688298"/>
                <a:gd name="connsiteY61" fmla="*/ 742715 h 4115419"/>
                <a:gd name="connsiteX62" fmla="*/ 2016228 w 4688298"/>
                <a:gd name="connsiteY62" fmla="*/ 615898 h 4115419"/>
                <a:gd name="connsiteX63" fmla="*/ 1848668 w 4688298"/>
                <a:gd name="connsiteY63" fmla="*/ 495180 h 4115419"/>
                <a:gd name="connsiteX64" fmla="*/ 1660976 w 4688298"/>
                <a:gd name="connsiteY64" fmla="*/ 479538 h 4115419"/>
                <a:gd name="connsiteX65" fmla="*/ 1252663 w 4688298"/>
                <a:gd name="connsiteY65" fmla="*/ 265091 h 4115419"/>
                <a:gd name="connsiteX66" fmla="*/ 986805 w 4688298"/>
                <a:gd name="connsiteY66" fmla="*/ 170040 h 4115419"/>
                <a:gd name="connsiteX67" fmla="*/ 769470 w 4688298"/>
                <a:gd name="connsiteY67" fmla="*/ 59841 h 4115419"/>
                <a:gd name="connsiteX68" fmla="*/ 617840 w 4688298"/>
                <a:gd name="connsiteY68" fmla="*/ 0 h 4115419"/>
                <a:gd name="connsiteX69" fmla="*/ 563715 w 4688298"/>
                <a:gd name="connsiteY69" fmla="*/ 104001 h 4115419"/>
                <a:gd name="connsiteX70" fmla="*/ 781719 w 4688298"/>
                <a:gd name="connsiteY70" fmla="*/ 210688 h 4115419"/>
                <a:gd name="connsiteX71" fmla="*/ 573771 w 4688298"/>
                <a:gd name="connsiteY71" fmla="*/ 553573 h 4115419"/>
                <a:gd name="connsiteX72" fmla="*/ 436094 w 4688298"/>
                <a:gd name="connsiteY72" fmla="*/ 812763 h 4115419"/>
                <a:gd name="connsiteX73" fmla="*/ 186756 w 4688298"/>
                <a:gd name="connsiteY73" fmla="*/ 640511 h 4115419"/>
                <a:gd name="connsiteX74" fmla="*/ 0 w 4688298"/>
                <a:gd name="connsiteY74" fmla="*/ 952321 h 4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88298" h="4115419">
                  <a:moveTo>
                    <a:pt x="0" y="952321"/>
                  </a:moveTo>
                  <a:cubicBezTo>
                    <a:pt x="6233" y="952864"/>
                    <a:pt x="291724" y="1165058"/>
                    <a:pt x="297957" y="1165601"/>
                  </a:cubicBezTo>
                  <a:lnTo>
                    <a:pt x="1423958" y="1751066"/>
                  </a:lnTo>
                  <a:lnTo>
                    <a:pt x="1066082" y="2486265"/>
                  </a:lnTo>
                  <a:lnTo>
                    <a:pt x="1629151" y="2837033"/>
                  </a:lnTo>
                  <a:lnTo>
                    <a:pt x="1891625" y="3069601"/>
                  </a:lnTo>
                  <a:cubicBezTo>
                    <a:pt x="1892214" y="3052515"/>
                    <a:pt x="2060182" y="3260303"/>
                    <a:pt x="2060771" y="3243217"/>
                  </a:cubicBezTo>
                  <a:lnTo>
                    <a:pt x="2153795" y="3132065"/>
                  </a:lnTo>
                  <a:lnTo>
                    <a:pt x="2191785" y="2978135"/>
                  </a:lnTo>
                  <a:lnTo>
                    <a:pt x="2147057" y="2749552"/>
                  </a:lnTo>
                  <a:lnTo>
                    <a:pt x="2045858" y="2539532"/>
                  </a:lnTo>
                  <a:lnTo>
                    <a:pt x="2028040" y="2406172"/>
                  </a:lnTo>
                  <a:lnTo>
                    <a:pt x="1929393" y="2177126"/>
                  </a:lnTo>
                  <a:lnTo>
                    <a:pt x="1883439" y="1937577"/>
                  </a:lnTo>
                  <a:lnTo>
                    <a:pt x="2118992" y="1919873"/>
                  </a:lnTo>
                  <a:lnTo>
                    <a:pt x="2387725" y="1956070"/>
                  </a:lnTo>
                  <a:lnTo>
                    <a:pt x="2609509" y="2044130"/>
                  </a:lnTo>
                  <a:lnTo>
                    <a:pt x="2865937" y="2097820"/>
                  </a:lnTo>
                  <a:lnTo>
                    <a:pt x="3025925" y="2136028"/>
                  </a:lnTo>
                  <a:lnTo>
                    <a:pt x="3074405" y="2321339"/>
                  </a:lnTo>
                  <a:lnTo>
                    <a:pt x="2991443" y="2529088"/>
                  </a:lnTo>
                  <a:lnTo>
                    <a:pt x="2815927" y="2768603"/>
                  </a:lnTo>
                  <a:lnTo>
                    <a:pt x="2679907" y="2732522"/>
                  </a:lnTo>
                  <a:lnTo>
                    <a:pt x="2584985" y="2975125"/>
                  </a:lnTo>
                  <a:lnTo>
                    <a:pt x="2684303" y="3141504"/>
                  </a:lnTo>
                  <a:lnTo>
                    <a:pt x="2372822" y="3689297"/>
                  </a:lnTo>
                  <a:lnTo>
                    <a:pt x="2534999" y="4007579"/>
                  </a:lnTo>
                  <a:lnTo>
                    <a:pt x="2611993" y="3912510"/>
                  </a:lnTo>
                  <a:lnTo>
                    <a:pt x="2934004" y="4115419"/>
                  </a:lnTo>
                  <a:cubicBezTo>
                    <a:pt x="2997103" y="4041847"/>
                    <a:pt x="3007541" y="4105189"/>
                    <a:pt x="3081170" y="3968424"/>
                  </a:cubicBezTo>
                  <a:lnTo>
                    <a:pt x="3186274" y="3779197"/>
                  </a:lnTo>
                  <a:lnTo>
                    <a:pt x="3291248" y="3758220"/>
                  </a:lnTo>
                  <a:lnTo>
                    <a:pt x="3484227" y="3522849"/>
                  </a:lnTo>
                  <a:lnTo>
                    <a:pt x="3699886" y="3681397"/>
                  </a:lnTo>
                  <a:lnTo>
                    <a:pt x="3872566" y="3411877"/>
                  </a:lnTo>
                  <a:lnTo>
                    <a:pt x="3983403" y="3424023"/>
                  </a:lnTo>
                  <a:lnTo>
                    <a:pt x="4184456" y="3232937"/>
                  </a:lnTo>
                  <a:lnTo>
                    <a:pt x="4363088" y="2928029"/>
                  </a:lnTo>
                  <a:lnTo>
                    <a:pt x="4531363" y="2959562"/>
                  </a:lnTo>
                  <a:lnTo>
                    <a:pt x="4688298" y="2373998"/>
                  </a:lnTo>
                  <a:lnTo>
                    <a:pt x="4565622" y="2303427"/>
                  </a:lnTo>
                  <a:lnTo>
                    <a:pt x="4393786" y="2194307"/>
                  </a:lnTo>
                  <a:cubicBezTo>
                    <a:pt x="4289370" y="2117856"/>
                    <a:pt x="4275492" y="2071585"/>
                    <a:pt x="4171076" y="1995134"/>
                  </a:cubicBezTo>
                  <a:lnTo>
                    <a:pt x="4026231" y="1931784"/>
                  </a:lnTo>
                  <a:cubicBezTo>
                    <a:pt x="4028139" y="1920701"/>
                    <a:pt x="3918842" y="1849655"/>
                    <a:pt x="3920750" y="1838572"/>
                  </a:cubicBezTo>
                  <a:lnTo>
                    <a:pt x="4005778" y="1590007"/>
                  </a:lnTo>
                  <a:lnTo>
                    <a:pt x="3131445" y="985813"/>
                  </a:lnTo>
                  <a:cubicBezTo>
                    <a:pt x="3132873" y="856491"/>
                    <a:pt x="3021287" y="749369"/>
                    <a:pt x="3022715" y="620047"/>
                  </a:cubicBezTo>
                  <a:lnTo>
                    <a:pt x="2469105" y="606965"/>
                  </a:lnTo>
                  <a:lnTo>
                    <a:pt x="2240946" y="620186"/>
                  </a:lnTo>
                  <a:lnTo>
                    <a:pt x="2119160" y="651376"/>
                  </a:lnTo>
                  <a:lnTo>
                    <a:pt x="2201146" y="887093"/>
                  </a:lnTo>
                  <a:lnTo>
                    <a:pt x="2275517" y="1002334"/>
                  </a:lnTo>
                  <a:lnTo>
                    <a:pt x="2201368" y="1290943"/>
                  </a:lnTo>
                  <a:lnTo>
                    <a:pt x="2164366" y="1644354"/>
                  </a:lnTo>
                  <a:cubicBezTo>
                    <a:pt x="2160855" y="1649620"/>
                    <a:pt x="2430462" y="1686482"/>
                    <a:pt x="2426951" y="1691748"/>
                  </a:cubicBezTo>
                  <a:lnTo>
                    <a:pt x="2395645" y="1876341"/>
                  </a:lnTo>
                  <a:lnTo>
                    <a:pt x="2133617" y="1813997"/>
                  </a:lnTo>
                  <a:lnTo>
                    <a:pt x="1873891" y="1854566"/>
                  </a:lnTo>
                  <a:lnTo>
                    <a:pt x="1791726" y="1611033"/>
                  </a:lnTo>
                  <a:cubicBezTo>
                    <a:pt x="1895746" y="1296271"/>
                    <a:pt x="1881909" y="1350461"/>
                    <a:pt x="1985927" y="1066446"/>
                  </a:cubicBezTo>
                  <a:lnTo>
                    <a:pt x="2100440" y="742715"/>
                  </a:lnTo>
                  <a:lnTo>
                    <a:pt x="2016228" y="615898"/>
                  </a:lnTo>
                  <a:lnTo>
                    <a:pt x="1848668" y="495180"/>
                  </a:lnTo>
                  <a:lnTo>
                    <a:pt x="1660976" y="479538"/>
                  </a:lnTo>
                  <a:lnTo>
                    <a:pt x="1252663" y="265091"/>
                  </a:lnTo>
                  <a:lnTo>
                    <a:pt x="986805" y="170040"/>
                  </a:lnTo>
                  <a:lnTo>
                    <a:pt x="769470" y="59841"/>
                  </a:lnTo>
                  <a:lnTo>
                    <a:pt x="617840" y="0"/>
                  </a:lnTo>
                  <a:lnTo>
                    <a:pt x="563715" y="104001"/>
                  </a:lnTo>
                  <a:cubicBezTo>
                    <a:pt x="576509" y="119472"/>
                    <a:pt x="635708" y="145155"/>
                    <a:pt x="781719" y="210688"/>
                  </a:cubicBezTo>
                  <a:cubicBezTo>
                    <a:pt x="707384" y="327465"/>
                    <a:pt x="704826" y="404545"/>
                    <a:pt x="573771" y="553573"/>
                  </a:cubicBezTo>
                  <a:lnTo>
                    <a:pt x="436094" y="812763"/>
                  </a:lnTo>
                  <a:lnTo>
                    <a:pt x="186756" y="640511"/>
                  </a:lnTo>
                  <a:lnTo>
                    <a:pt x="0" y="952321"/>
                  </a:lnTo>
                  <a:close/>
                </a:path>
              </a:pathLst>
            </a:custGeom>
            <a:solidFill>
              <a:srgbClr val="FF0000">
                <a:alpha val="19000"/>
              </a:srgbClr>
            </a:solidFill>
            <a:ln w="254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493340" y="7711305"/>
              <a:ext cx="794666" cy="659477"/>
            </a:xfrm>
            <a:custGeom>
              <a:avLst/>
              <a:gdLst>
                <a:gd name="connsiteX0" fmla="*/ 1271752 w 1797269"/>
                <a:gd name="connsiteY0" fmla="*/ 1576551 h 1576551"/>
                <a:gd name="connsiteX1" fmla="*/ 1797269 w 1797269"/>
                <a:gd name="connsiteY1" fmla="*/ 441434 h 1576551"/>
                <a:gd name="connsiteX2" fmla="*/ 1555531 w 1797269"/>
                <a:gd name="connsiteY2" fmla="*/ 336331 h 1576551"/>
                <a:gd name="connsiteX3" fmla="*/ 1219200 w 1797269"/>
                <a:gd name="connsiteY3" fmla="*/ 136634 h 1576551"/>
                <a:gd name="connsiteX4" fmla="*/ 861849 w 1797269"/>
                <a:gd name="connsiteY4" fmla="*/ 0 h 1576551"/>
                <a:gd name="connsiteX5" fmla="*/ 420414 w 1797269"/>
                <a:gd name="connsiteY5" fmla="*/ 641131 h 1576551"/>
                <a:gd name="connsiteX6" fmla="*/ 210207 w 1797269"/>
                <a:gd name="connsiteY6" fmla="*/ 472965 h 1576551"/>
                <a:gd name="connsiteX7" fmla="*/ 0 w 1797269"/>
                <a:gd name="connsiteY7" fmla="*/ 725214 h 1576551"/>
                <a:gd name="connsiteX8" fmla="*/ 220718 w 1797269"/>
                <a:gd name="connsiteY8" fmla="*/ 966951 h 1576551"/>
                <a:gd name="connsiteX9" fmla="*/ 1271752 w 1797269"/>
                <a:gd name="connsiteY9" fmla="*/ 1576551 h 1576551"/>
                <a:gd name="connsiteX0" fmla="*/ 1271752 w 1797269"/>
                <a:gd name="connsiteY0" fmla="*/ 1679020 h 1679020"/>
                <a:gd name="connsiteX1" fmla="*/ 1797269 w 1797269"/>
                <a:gd name="connsiteY1" fmla="*/ 543903 h 1679020"/>
                <a:gd name="connsiteX2" fmla="*/ 1555531 w 1797269"/>
                <a:gd name="connsiteY2" fmla="*/ 438800 h 1679020"/>
                <a:gd name="connsiteX3" fmla="*/ 1219200 w 1797269"/>
                <a:gd name="connsiteY3" fmla="*/ 239103 h 1679020"/>
                <a:gd name="connsiteX4" fmla="*/ 890313 w 1797269"/>
                <a:gd name="connsiteY4" fmla="*/ 0 h 1679020"/>
                <a:gd name="connsiteX5" fmla="*/ 420414 w 1797269"/>
                <a:gd name="connsiteY5" fmla="*/ 743600 h 1679020"/>
                <a:gd name="connsiteX6" fmla="*/ 210207 w 1797269"/>
                <a:gd name="connsiteY6" fmla="*/ 575434 h 1679020"/>
                <a:gd name="connsiteX7" fmla="*/ 0 w 1797269"/>
                <a:gd name="connsiteY7" fmla="*/ 827683 h 1679020"/>
                <a:gd name="connsiteX8" fmla="*/ 220718 w 1797269"/>
                <a:gd name="connsiteY8" fmla="*/ 1069420 h 1679020"/>
                <a:gd name="connsiteX9" fmla="*/ 1271752 w 1797269"/>
                <a:gd name="connsiteY9" fmla="*/ 1679020 h 1679020"/>
                <a:gd name="connsiteX0" fmla="*/ 1271752 w 1797269"/>
                <a:gd name="connsiteY0" fmla="*/ 1679020 h 1679020"/>
                <a:gd name="connsiteX1" fmla="*/ 1797269 w 1797269"/>
                <a:gd name="connsiteY1" fmla="*/ 543903 h 1679020"/>
                <a:gd name="connsiteX2" fmla="*/ 1555531 w 1797269"/>
                <a:gd name="connsiteY2" fmla="*/ 438800 h 1679020"/>
                <a:gd name="connsiteX3" fmla="*/ 1219200 w 1797269"/>
                <a:gd name="connsiteY3" fmla="*/ 239103 h 1679020"/>
                <a:gd name="connsiteX4" fmla="*/ 890313 w 1797269"/>
                <a:gd name="connsiteY4" fmla="*/ 0 h 1679020"/>
                <a:gd name="connsiteX5" fmla="*/ 460263 w 1797269"/>
                <a:gd name="connsiteY5" fmla="*/ 749293 h 1679020"/>
                <a:gd name="connsiteX6" fmla="*/ 210207 w 1797269"/>
                <a:gd name="connsiteY6" fmla="*/ 575434 h 1679020"/>
                <a:gd name="connsiteX7" fmla="*/ 0 w 1797269"/>
                <a:gd name="connsiteY7" fmla="*/ 827683 h 1679020"/>
                <a:gd name="connsiteX8" fmla="*/ 220718 w 1797269"/>
                <a:gd name="connsiteY8" fmla="*/ 1069420 h 1679020"/>
                <a:gd name="connsiteX9" fmla="*/ 1271752 w 1797269"/>
                <a:gd name="connsiteY9" fmla="*/ 1679020 h 1679020"/>
                <a:gd name="connsiteX0" fmla="*/ 1271752 w 1797269"/>
                <a:gd name="connsiteY0" fmla="*/ 1679020 h 1679020"/>
                <a:gd name="connsiteX1" fmla="*/ 1797269 w 1797269"/>
                <a:gd name="connsiteY1" fmla="*/ 543903 h 1679020"/>
                <a:gd name="connsiteX2" fmla="*/ 1555531 w 1797269"/>
                <a:gd name="connsiteY2" fmla="*/ 438800 h 1679020"/>
                <a:gd name="connsiteX3" fmla="*/ 1219200 w 1797269"/>
                <a:gd name="connsiteY3" fmla="*/ 239103 h 1679020"/>
                <a:gd name="connsiteX4" fmla="*/ 890313 w 1797269"/>
                <a:gd name="connsiteY4" fmla="*/ 0 h 1679020"/>
                <a:gd name="connsiteX5" fmla="*/ 460263 w 1797269"/>
                <a:gd name="connsiteY5" fmla="*/ 749293 h 1679020"/>
                <a:gd name="connsiteX6" fmla="*/ 181744 w 1797269"/>
                <a:gd name="connsiteY6" fmla="*/ 569741 h 1679020"/>
                <a:gd name="connsiteX7" fmla="*/ 0 w 1797269"/>
                <a:gd name="connsiteY7" fmla="*/ 827683 h 1679020"/>
                <a:gd name="connsiteX8" fmla="*/ 220718 w 1797269"/>
                <a:gd name="connsiteY8" fmla="*/ 1069420 h 1679020"/>
                <a:gd name="connsiteX9" fmla="*/ 1271752 w 1797269"/>
                <a:gd name="connsiteY9" fmla="*/ 1679020 h 1679020"/>
                <a:gd name="connsiteX0" fmla="*/ 1209135 w 1734652"/>
                <a:gd name="connsiteY0" fmla="*/ 1679020 h 1679020"/>
                <a:gd name="connsiteX1" fmla="*/ 1734652 w 1734652"/>
                <a:gd name="connsiteY1" fmla="*/ 543903 h 1679020"/>
                <a:gd name="connsiteX2" fmla="*/ 1492914 w 1734652"/>
                <a:gd name="connsiteY2" fmla="*/ 438800 h 1679020"/>
                <a:gd name="connsiteX3" fmla="*/ 1156583 w 1734652"/>
                <a:gd name="connsiteY3" fmla="*/ 239103 h 1679020"/>
                <a:gd name="connsiteX4" fmla="*/ 827696 w 1734652"/>
                <a:gd name="connsiteY4" fmla="*/ 0 h 1679020"/>
                <a:gd name="connsiteX5" fmla="*/ 397646 w 1734652"/>
                <a:gd name="connsiteY5" fmla="*/ 749293 h 1679020"/>
                <a:gd name="connsiteX6" fmla="*/ 119127 w 1734652"/>
                <a:gd name="connsiteY6" fmla="*/ 569741 h 1679020"/>
                <a:gd name="connsiteX7" fmla="*/ 0 w 1734652"/>
                <a:gd name="connsiteY7" fmla="*/ 816300 h 1679020"/>
                <a:gd name="connsiteX8" fmla="*/ 158101 w 1734652"/>
                <a:gd name="connsiteY8" fmla="*/ 1069420 h 1679020"/>
                <a:gd name="connsiteX9" fmla="*/ 1209135 w 1734652"/>
                <a:gd name="connsiteY9" fmla="*/ 1679020 h 1679020"/>
                <a:gd name="connsiteX0" fmla="*/ 1209135 w 1734652"/>
                <a:gd name="connsiteY0" fmla="*/ 1679020 h 1679020"/>
                <a:gd name="connsiteX1" fmla="*/ 1734652 w 1734652"/>
                <a:gd name="connsiteY1" fmla="*/ 543903 h 1679020"/>
                <a:gd name="connsiteX2" fmla="*/ 1492914 w 1734652"/>
                <a:gd name="connsiteY2" fmla="*/ 438800 h 1679020"/>
                <a:gd name="connsiteX3" fmla="*/ 1156583 w 1734652"/>
                <a:gd name="connsiteY3" fmla="*/ 239103 h 1679020"/>
                <a:gd name="connsiteX4" fmla="*/ 827696 w 1734652"/>
                <a:gd name="connsiteY4" fmla="*/ 0 h 1679020"/>
                <a:gd name="connsiteX5" fmla="*/ 397646 w 1734652"/>
                <a:gd name="connsiteY5" fmla="*/ 749293 h 1679020"/>
                <a:gd name="connsiteX6" fmla="*/ 119127 w 1734652"/>
                <a:gd name="connsiteY6" fmla="*/ 569741 h 1679020"/>
                <a:gd name="connsiteX7" fmla="*/ 0 w 1734652"/>
                <a:gd name="connsiteY7" fmla="*/ 816300 h 1679020"/>
                <a:gd name="connsiteX8" fmla="*/ 220721 w 1734652"/>
                <a:gd name="connsiteY8" fmla="*/ 1006800 h 1679020"/>
                <a:gd name="connsiteX9" fmla="*/ 1209135 w 1734652"/>
                <a:gd name="connsiteY9" fmla="*/ 1679020 h 1679020"/>
                <a:gd name="connsiteX0" fmla="*/ 1368529 w 1734652"/>
                <a:gd name="connsiteY0" fmla="*/ 1593632 h 1593632"/>
                <a:gd name="connsiteX1" fmla="*/ 1734652 w 1734652"/>
                <a:gd name="connsiteY1" fmla="*/ 543903 h 1593632"/>
                <a:gd name="connsiteX2" fmla="*/ 1492914 w 1734652"/>
                <a:gd name="connsiteY2" fmla="*/ 438800 h 1593632"/>
                <a:gd name="connsiteX3" fmla="*/ 1156583 w 1734652"/>
                <a:gd name="connsiteY3" fmla="*/ 239103 h 1593632"/>
                <a:gd name="connsiteX4" fmla="*/ 827696 w 1734652"/>
                <a:gd name="connsiteY4" fmla="*/ 0 h 1593632"/>
                <a:gd name="connsiteX5" fmla="*/ 397646 w 1734652"/>
                <a:gd name="connsiteY5" fmla="*/ 749293 h 1593632"/>
                <a:gd name="connsiteX6" fmla="*/ 119127 w 1734652"/>
                <a:gd name="connsiteY6" fmla="*/ 569741 h 1593632"/>
                <a:gd name="connsiteX7" fmla="*/ 0 w 1734652"/>
                <a:gd name="connsiteY7" fmla="*/ 816300 h 1593632"/>
                <a:gd name="connsiteX8" fmla="*/ 220721 w 1734652"/>
                <a:gd name="connsiteY8" fmla="*/ 1006800 h 1593632"/>
                <a:gd name="connsiteX9" fmla="*/ 1368529 w 1734652"/>
                <a:gd name="connsiteY9" fmla="*/ 1593632 h 1593632"/>
                <a:gd name="connsiteX0" fmla="*/ 1368529 w 1876970"/>
                <a:gd name="connsiteY0" fmla="*/ 1593632 h 1593632"/>
                <a:gd name="connsiteX1" fmla="*/ 1876970 w 1876970"/>
                <a:gd name="connsiteY1" fmla="*/ 452821 h 1593632"/>
                <a:gd name="connsiteX2" fmla="*/ 1492914 w 1876970"/>
                <a:gd name="connsiteY2" fmla="*/ 438800 h 1593632"/>
                <a:gd name="connsiteX3" fmla="*/ 1156583 w 1876970"/>
                <a:gd name="connsiteY3" fmla="*/ 239103 h 1593632"/>
                <a:gd name="connsiteX4" fmla="*/ 827696 w 1876970"/>
                <a:gd name="connsiteY4" fmla="*/ 0 h 1593632"/>
                <a:gd name="connsiteX5" fmla="*/ 397646 w 1876970"/>
                <a:gd name="connsiteY5" fmla="*/ 749293 h 1593632"/>
                <a:gd name="connsiteX6" fmla="*/ 119127 w 1876970"/>
                <a:gd name="connsiteY6" fmla="*/ 569741 h 1593632"/>
                <a:gd name="connsiteX7" fmla="*/ 0 w 1876970"/>
                <a:gd name="connsiteY7" fmla="*/ 816300 h 1593632"/>
                <a:gd name="connsiteX8" fmla="*/ 220721 w 1876970"/>
                <a:gd name="connsiteY8" fmla="*/ 1006800 h 1593632"/>
                <a:gd name="connsiteX9" fmla="*/ 1368529 w 1876970"/>
                <a:gd name="connsiteY9" fmla="*/ 1593632 h 1593632"/>
                <a:gd name="connsiteX0" fmla="*/ 1368529 w 1876970"/>
                <a:gd name="connsiteY0" fmla="*/ 1593632 h 1593632"/>
                <a:gd name="connsiteX1" fmla="*/ 1876970 w 1876970"/>
                <a:gd name="connsiteY1" fmla="*/ 452821 h 1593632"/>
                <a:gd name="connsiteX2" fmla="*/ 1595382 w 1876970"/>
                <a:gd name="connsiteY2" fmla="*/ 347717 h 1593632"/>
                <a:gd name="connsiteX3" fmla="*/ 1156583 w 1876970"/>
                <a:gd name="connsiteY3" fmla="*/ 239103 h 1593632"/>
                <a:gd name="connsiteX4" fmla="*/ 827696 w 1876970"/>
                <a:gd name="connsiteY4" fmla="*/ 0 h 1593632"/>
                <a:gd name="connsiteX5" fmla="*/ 397646 w 1876970"/>
                <a:gd name="connsiteY5" fmla="*/ 749293 h 1593632"/>
                <a:gd name="connsiteX6" fmla="*/ 119127 w 1876970"/>
                <a:gd name="connsiteY6" fmla="*/ 569741 h 1593632"/>
                <a:gd name="connsiteX7" fmla="*/ 0 w 1876970"/>
                <a:gd name="connsiteY7" fmla="*/ 816300 h 1593632"/>
                <a:gd name="connsiteX8" fmla="*/ 220721 w 1876970"/>
                <a:gd name="connsiteY8" fmla="*/ 1006800 h 1593632"/>
                <a:gd name="connsiteX9" fmla="*/ 1368529 w 1876970"/>
                <a:gd name="connsiteY9" fmla="*/ 1593632 h 1593632"/>
                <a:gd name="connsiteX0" fmla="*/ 1368529 w 1876970"/>
                <a:gd name="connsiteY0" fmla="*/ 1593632 h 1593632"/>
                <a:gd name="connsiteX1" fmla="*/ 1876970 w 1876970"/>
                <a:gd name="connsiteY1" fmla="*/ 452821 h 1593632"/>
                <a:gd name="connsiteX2" fmla="*/ 1595382 w 1876970"/>
                <a:gd name="connsiteY2" fmla="*/ 347717 h 1593632"/>
                <a:gd name="connsiteX3" fmla="*/ 1207815 w 1876970"/>
                <a:gd name="connsiteY3" fmla="*/ 142328 h 1593632"/>
                <a:gd name="connsiteX4" fmla="*/ 827696 w 1876970"/>
                <a:gd name="connsiteY4" fmla="*/ 0 h 1593632"/>
                <a:gd name="connsiteX5" fmla="*/ 397646 w 1876970"/>
                <a:gd name="connsiteY5" fmla="*/ 749293 h 1593632"/>
                <a:gd name="connsiteX6" fmla="*/ 119127 w 1876970"/>
                <a:gd name="connsiteY6" fmla="*/ 569741 h 1593632"/>
                <a:gd name="connsiteX7" fmla="*/ 0 w 1876970"/>
                <a:gd name="connsiteY7" fmla="*/ 816300 h 1593632"/>
                <a:gd name="connsiteX8" fmla="*/ 220721 w 1876970"/>
                <a:gd name="connsiteY8" fmla="*/ 1006800 h 1593632"/>
                <a:gd name="connsiteX9" fmla="*/ 1368529 w 1876970"/>
                <a:gd name="connsiteY9" fmla="*/ 1593632 h 1593632"/>
                <a:gd name="connsiteX0" fmla="*/ 1379916 w 1888357"/>
                <a:gd name="connsiteY0" fmla="*/ 1593632 h 1593632"/>
                <a:gd name="connsiteX1" fmla="*/ 1888357 w 1888357"/>
                <a:gd name="connsiteY1" fmla="*/ 452821 h 1593632"/>
                <a:gd name="connsiteX2" fmla="*/ 1606769 w 1888357"/>
                <a:gd name="connsiteY2" fmla="*/ 347717 h 1593632"/>
                <a:gd name="connsiteX3" fmla="*/ 1219202 w 1888357"/>
                <a:gd name="connsiteY3" fmla="*/ 142328 h 1593632"/>
                <a:gd name="connsiteX4" fmla="*/ 839083 w 1888357"/>
                <a:gd name="connsiteY4" fmla="*/ 0 h 1593632"/>
                <a:gd name="connsiteX5" fmla="*/ 409033 w 1888357"/>
                <a:gd name="connsiteY5" fmla="*/ 749293 h 1593632"/>
                <a:gd name="connsiteX6" fmla="*/ 130514 w 1888357"/>
                <a:gd name="connsiteY6" fmla="*/ 569741 h 1593632"/>
                <a:gd name="connsiteX7" fmla="*/ 0 w 1888357"/>
                <a:gd name="connsiteY7" fmla="*/ 787837 h 1593632"/>
                <a:gd name="connsiteX8" fmla="*/ 232108 w 1888357"/>
                <a:gd name="connsiteY8" fmla="*/ 1006800 h 1593632"/>
                <a:gd name="connsiteX9" fmla="*/ 1379916 w 1888357"/>
                <a:gd name="connsiteY9" fmla="*/ 1593632 h 1593632"/>
                <a:gd name="connsiteX0" fmla="*/ 1391300 w 1899741"/>
                <a:gd name="connsiteY0" fmla="*/ 1593632 h 1593632"/>
                <a:gd name="connsiteX1" fmla="*/ 1899741 w 1899741"/>
                <a:gd name="connsiteY1" fmla="*/ 452821 h 1593632"/>
                <a:gd name="connsiteX2" fmla="*/ 1618153 w 1899741"/>
                <a:gd name="connsiteY2" fmla="*/ 347717 h 1593632"/>
                <a:gd name="connsiteX3" fmla="*/ 1230586 w 1899741"/>
                <a:gd name="connsiteY3" fmla="*/ 142328 h 1593632"/>
                <a:gd name="connsiteX4" fmla="*/ 850467 w 1899741"/>
                <a:gd name="connsiteY4" fmla="*/ 0 h 1593632"/>
                <a:gd name="connsiteX5" fmla="*/ 420417 w 1899741"/>
                <a:gd name="connsiteY5" fmla="*/ 749293 h 1593632"/>
                <a:gd name="connsiteX6" fmla="*/ 141898 w 1899741"/>
                <a:gd name="connsiteY6" fmla="*/ 569741 h 1593632"/>
                <a:gd name="connsiteX7" fmla="*/ 0 w 1899741"/>
                <a:gd name="connsiteY7" fmla="*/ 804915 h 1593632"/>
                <a:gd name="connsiteX8" fmla="*/ 243492 w 1899741"/>
                <a:gd name="connsiteY8" fmla="*/ 1006800 h 1593632"/>
                <a:gd name="connsiteX9" fmla="*/ 1391300 w 1899741"/>
                <a:gd name="connsiteY9" fmla="*/ 1593632 h 1593632"/>
                <a:gd name="connsiteX0" fmla="*/ 1391300 w 1899741"/>
                <a:gd name="connsiteY0" fmla="*/ 1593632 h 1593632"/>
                <a:gd name="connsiteX1" fmla="*/ 1899741 w 1899741"/>
                <a:gd name="connsiteY1" fmla="*/ 452821 h 1593632"/>
                <a:gd name="connsiteX2" fmla="*/ 1618153 w 1899741"/>
                <a:gd name="connsiteY2" fmla="*/ 347717 h 1593632"/>
                <a:gd name="connsiteX3" fmla="*/ 1230586 w 1899741"/>
                <a:gd name="connsiteY3" fmla="*/ 142328 h 1593632"/>
                <a:gd name="connsiteX4" fmla="*/ 850467 w 1899741"/>
                <a:gd name="connsiteY4" fmla="*/ 0 h 1593632"/>
                <a:gd name="connsiteX5" fmla="*/ 420417 w 1899741"/>
                <a:gd name="connsiteY5" fmla="*/ 749293 h 1593632"/>
                <a:gd name="connsiteX6" fmla="*/ 141898 w 1899741"/>
                <a:gd name="connsiteY6" fmla="*/ 569741 h 1593632"/>
                <a:gd name="connsiteX7" fmla="*/ 0 w 1899741"/>
                <a:gd name="connsiteY7" fmla="*/ 804915 h 1593632"/>
                <a:gd name="connsiteX8" fmla="*/ 243492 w 1899741"/>
                <a:gd name="connsiteY8" fmla="*/ 1006800 h 1593632"/>
                <a:gd name="connsiteX9" fmla="*/ 1391300 w 1899741"/>
                <a:gd name="connsiteY9" fmla="*/ 1593632 h 1593632"/>
                <a:gd name="connsiteX0" fmla="*/ 1391300 w 1899741"/>
                <a:gd name="connsiteY0" fmla="*/ 1593632 h 1593632"/>
                <a:gd name="connsiteX1" fmla="*/ 1899741 w 1899741"/>
                <a:gd name="connsiteY1" fmla="*/ 452821 h 1593632"/>
                <a:gd name="connsiteX2" fmla="*/ 1618153 w 1899741"/>
                <a:gd name="connsiteY2" fmla="*/ 347717 h 1593632"/>
                <a:gd name="connsiteX3" fmla="*/ 1230586 w 1899741"/>
                <a:gd name="connsiteY3" fmla="*/ 142328 h 1593632"/>
                <a:gd name="connsiteX4" fmla="*/ 850467 w 1899741"/>
                <a:gd name="connsiteY4" fmla="*/ 0 h 1593632"/>
                <a:gd name="connsiteX5" fmla="*/ 420417 w 1899741"/>
                <a:gd name="connsiteY5" fmla="*/ 749293 h 1593632"/>
                <a:gd name="connsiteX6" fmla="*/ 141898 w 1899741"/>
                <a:gd name="connsiteY6" fmla="*/ 569741 h 1593632"/>
                <a:gd name="connsiteX7" fmla="*/ 0 w 1899741"/>
                <a:gd name="connsiteY7" fmla="*/ 804915 h 1593632"/>
                <a:gd name="connsiteX8" fmla="*/ 254878 w 1899741"/>
                <a:gd name="connsiteY8" fmla="*/ 984030 h 1593632"/>
                <a:gd name="connsiteX9" fmla="*/ 1391300 w 1899741"/>
                <a:gd name="connsiteY9" fmla="*/ 1593632 h 1593632"/>
                <a:gd name="connsiteX0" fmla="*/ 1391300 w 1899741"/>
                <a:gd name="connsiteY0" fmla="*/ 1593632 h 1593632"/>
                <a:gd name="connsiteX1" fmla="*/ 1899741 w 1899741"/>
                <a:gd name="connsiteY1" fmla="*/ 452821 h 1593632"/>
                <a:gd name="connsiteX2" fmla="*/ 1618153 w 1899741"/>
                <a:gd name="connsiteY2" fmla="*/ 347717 h 1593632"/>
                <a:gd name="connsiteX3" fmla="*/ 1230586 w 1899741"/>
                <a:gd name="connsiteY3" fmla="*/ 142328 h 1593632"/>
                <a:gd name="connsiteX4" fmla="*/ 850467 w 1899741"/>
                <a:gd name="connsiteY4" fmla="*/ 0 h 1593632"/>
                <a:gd name="connsiteX5" fmla="*/ 420417 w 1899741"/>
                <a:gd name="connsiteY5" fmla="*/ 749293 h 1593632"/>
                <a:gd name="connsiteX6" fmla="*/ 141898 w 1899741"/>
                <a:gd name="connsiteY6" fmla="*/ 569741 h 1593632"/>
                <a:gd name="connsiteX7" fmla="*/ 0 w 1899741"/>
                <a:gd name="connsiteY7" fmla="*/ 804915 h 1593632"/>
                <a:gd name="connsiteX8" fmla="*/ 254878 w 1899741"/>
                <a:gd name="connsiteY8" fmla="*/ 984030 h 1593632"/>
                <a:gd name="connsiteX9" fmla="*/ 1391300 w 1899741"/>
                <a:gd name="connsiteY9" fmla="*/ 1593632 h 1593632"/>
                <a:gd name="connsiteX0" fmla="*/ 1396992 w 1899741"/>
                <a:gd name="connsiteY0" fmla="*/ 1576556 h 1576556"/>
                <a:gd name="connsiteX1" fmla="*/ 1899741 w 1899741"/>
                <a:gd name="connsiteY1" fmla="*/ 452821 h 1576556"/>
                <a:gd name="connsiteX2" fmla="*/ 1618153 w 1899741"/>
                <a:gd name="connsiteY2" fmla="*/ 347717 h 1576556"/>
                <a:gd name="connsiteX3" fmla="*/ 1230586 w 1899741"/>
                <a:gd name="connsiteY3" fmla="*/ 142328 h 1576556"/>
                <a:gd name="connsiteX4" fmla="*/ 850467 w 1899741"/>
                <a:gd name="connsiteY4" fmla="*/ 0 h 1576556"/>
                <a:gd name="connsiteX5" fmla="*/ 420417 w 1899741"/>
                <a:gd name="connsiteY5" fmla="*/ 749293 h 1576556"/>
                <a:gd name="connsiteX6" fmla="*/ 141898 w 1899741"/>
                <a:gd name="connsiteY6" fmla="*/ 569741 h 1576556"/>
                <a:gd name="connsiteX7" fmla="*/ 0 w 1899741"/>
                <a:gd name="connsiteY7" fmla="*/ 804915 h 1576556"/>
                <a:gd name="connsiteX8" fmla="*/ 254878 w 1899741"/>
                <a:gd name="connsiteY8" fmla="*/ 984030 h 1576556"/>
                <a:gd name="connsiteX9" fmla="*/ 1396992 w 1899741"/>
                <a:gd name="connsiteY9" fmla="*/ 1576556 h 157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9741" h="1576556">
                  <a:moveTo>
                    <a:pt x="1396992" y="1576556"/>
                  </a:moveTo>
                  <a:lnTo>
                    <a:pt x="1899741" y="452821"/>
                  </a:lnTo>
                  <a:lnTo>
                    <a:pt x="1618153" y="347717"/>
                  </a:lnTo>
                  <a:lnTo>
                    <a:pt x="1230586" y="142328"/>
                  </a:lnTo>
                  <a:lnTo>
                    <a:pt x="850467" y="0"/>
                  </a:lnTo>
                  <a:lnTo>
                    <a:pt x="420417" y="749293"/>
                  </a:lnTo>
                  <a:lnTo>
                    <a:pt x="141898" y="569741"/>
                  </a:lnTo>
                  <a:lnTo>
                    <a:pt x="0" y="804915"/>
                  </a:lnTo>
                  <a:cubicBezTo>
                    <a:pt x="121015" y="883598"/>
                    <a:pt x="173714" y="916735"/>
                    <a:pt x="254878" y="984030"/>
                  </a:cubicBezTo>
                  <a:lnTo>
                    <a:pt x="1396992" y="1576556"/>
                  </a:lnTo>
                  <a:close/>
                </a:path>
              </a:pathLst>
            </a:custGeom>
            <a:solidFill>
              <a:srgbClr val="0070C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p:cNvSpPr/>
          <p:nvPr/>
        </p:nvSpPr>
        <p:spPr>
          <a:xfrm>
            <a:off x="118512" y="750896"/>
            <a:ext cx="6618019" cy="1100764"/>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○枚方市のめざす「健康医療都市」実現のため、</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超高齢社会</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に対応したまちづくりを推進できるよう</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spc="3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市</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と連携し、建替事業により発生した用地売却の公募条件を決定</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○土地利用条件に、「スマートエイジング・シティ</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」の理念に基づき、地域で安心して快適に住み続け</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spc="3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spc="-16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られ、多様な世代の新たな住民を惹きつける超高齢社会における課題解決型の活気あるまちの</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spc="-15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spc="-15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モデルを実現すること、などを求めた条件付き一般競争入札を実施</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47" name="正方形/長方形 46"/>
          <p:cNvSpPr/>
          <p:nvPr/>
        </p:nvSpPr>
        <p:spPr>
          <a:xfrm>
            <a:off x="89381" y="6829754"/>
            <a:ext cx="3186968" cy="26231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3356043" y="4624413"/>
            <a:ext cx="3367962" cy="482847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p:cNvGrpSpPr/>
          <p:nvPr/>
        </p:nvGrpSpPr>
        <p:grpSpPr>
          <a:xfrm>
            <a:off x="3030821" y="4695934"/>
            <a:ext cx="181088" cy="347789"/>
            <a:chOff x="2640829" y="6299385"/>
            <a:chExt cx="265374" cy="509665"/>
          </a:xfrm>
        </p:grpSpPr>
        <p:sp>
          <p:nvSpPr>
            <p:cNvPr id="50" name="二等辺三角形 49"/>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2642538" y="6299385"/>
              <a:ext cx="180035"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grpSp>
        <p:nvGrpSpPr>
          <p:cNvPr id="53" name="グループ化 52"/>
          <p:cNvGrpSpPr/>
          <p:nvPr/>
        </p:nvGrpSpPr>
        <p:grpSpPr>
          <a:xfrm rot="21433960">
            <a:off x="2977179" y="6890291"/>
            <a:ext cx="181088" cy="347789"/>
            <a:chOff x="2640829" y="6299385"/>
            <a:chExt cx="265374" cy="509665"/>
          </a:xfrm>
        </p:grpSpPr>
        <p:sp>
          <p:nvSpPr>
            <p:cNvPr id="54" name="二等辺三角形 53"/>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2642538" y="6299385"/>
              <a:ext cx="180035"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sp>
        <p:nvSpPr>
          <p:cNvPr id="58" name="正方形/長方形 57"/>
          <p:cNvSpPr/>
          <p:nvPr/>
        </p:nvSpPr>
        <p:spPr>
          <a:xfrm>
            <a:off x="173445" y="6921564"/>
            <a:ext cx="854366"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活用位置</a:t>
            </a:r>
            <a:endParaRPr kumimoji="1" lang="ja-JP" altLang="en-US" sz="1000" dirty="0"/>
          </a:p>
        </p:txBody>
      </p:sp>
      <p:sp>
        <p:nvSpPr>
          <p:cNvPr id="57" name="乗算記号 56"/>
          <p:cNvSpPr>
            <a:spLocks noChangeAspect="1"/>
          </p:cNvSpPr>
          <p:nvPr/>
        </p:nvSpPr>
        <p:spPr>
          <a:xfrm>
            <a:off x="5589007" y="301990"/>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12</a:t>
            </a:r>
            <a:endParaRPr lang="ja-JP" altLang="en-US" dirty="0">
              <a:solidFill>
                <a:schemeClr val="tx1"/>
              </a:solidFill>
            </a:endParaRPr>
          </a:p>
        </p:txBody>
      </p:sp>
      <p:sp>
        <p:nvSpPr>
          <p:cNvPr id="46" name="正方形/長方形 45"/>
          <p:cNvSpPr/>
          <p:nvPr/>
        </p:nvSpPr>
        <p:spPr>
          <a:xfrm>
            <a:off x="3423300" y="4695933"/>
            <a:ext cx="615300" cy="190541"/>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t>配置図</a:t>
            </a:r>
            <a:endParaRPr kumimoji="1" lang="ja-JP" altLang="en-US" sz="1000" dirty="0"/>
          </a:p>
        </p:txBody>
      </p:sp>
      <p:sp>
        <p:nvSpPr>
          <p:cNvPr id="45" name="正方形/長方形 44"/>
          <p:cNvSpPr/>
          <p:nvPr/>
        </p:nvSpPr>
        <p:spPr>
          <a:xfrm>
            <a:off x="173445" y="4686003"/>
            <a:ext cx="480464"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地図</a:t>
            </a:r>
            <a:endParaRPr kumimoji="1" lang="ja-JP" altLang="en-US" sz="1000" dirty="0"/>
          </a:p>
        </p:txBody>
      </p:sp>
      <p:sp>
        <p:nvSpPr>
          <p:cNvPr id="43" name="正方形/長方形 42"/>
          <p:cNvSpPr/>
          <p:nvPr/>
        </p:nvSpPr>
        <p:spPr>
          <a:xfrm>
            <a:off x="89381" y="4624414"/>
            <a:ext cx="3186968" cy="212663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2943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p:cNvPicPr>
            <a:picLocks noChangeAspect="1"/>
          </p:cNvPicPr>
          <p:nvPr/>
        </p:nvPicPr>
        <p:blipFill>
          <a:blip r:embed="rId2"/>
          <a:stretch>
            <a:fillRect/>
          </a:stretch>
        </p:blipFill>
        <p:spPr>
          <a:xfrm>
            <a:off x="4190174" y="3192075"/>
            <a:ext cx="2525740" cy="1772563"/>
          </a:xfrm>
          <a:prstGeom prst="rect">
            <a:avLst/>
          </a:prstGeom>
        </p:spPr>
      </p:pic>
      <p:pic>
        <p:nvPicPr>
          <p:cNvPr id="60" name="図 59"/>
          <p:cNvPicPr>
            <a:picLocks noChangeAspect="1"/>
          </p:cNvPicPr>
          <p:nvPr/>
        </p:nvPicPr>
        <p:blipFill>
          <a:blip r:embed="rId3"/>
          <a:stretch>
            <a:fillRect/>
          </a:stretch>
        </p:blipFill>
        <p:spPr>
          <a:xfrm>
            <a:off x="4190174" y="1295751"/>
            <a:ext cx="2520286" cy="1760303"/>
          </a:xfrm>
          <a:prstGeom prst="rect">
            <a:avLst/>
          </a:prstGeom>
        </p:spPr>
      </p:pic>
      <p:sp>
        <p:nvSpPr>
          <p:cNvPr id="50" name="ホームベース 49"/>
          <p:cNvSpPr/>
          <p:nvPr/>
        </p:nvSpPr>
        <p:spPr>
          <a:xfrm>
            <a:off x="95424" y="310753"/>
            <a:ext cx="4608512" cy="342116"/>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　養護老人ホーム</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（東大阪新上小阪住宅）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1" name="グループ化 50"/>
          <p:cNvGrpSpPr/>
          <p:nvPr/>
        </p:nvGrpSpPr>
        <p:grpSpPr>
          <a:xfrm>
            <a:off x="4766614" y="5057770"/>
            <a:ext cx="914400" cy="355680"/>
            <a:chOff x="0" y="0"/>
            <a:chExt cx="914400" cy="355680"/>
          </a:xfrm>
          <a:solidFill>
            <a:srgbClr val="B0F3AB"/>
          </a:solidFill>
        </p:grpSpPr>
        <p:sp>
          <p:nvSpPr>
            <p:cNvPr id="58" name="角丸四角形 57"/>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59"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pic>
        <p:nvPicPr>
          <p:cNvPr id="36" name="図 35" descr="http://www.misugikai.jp/tanokuti/img/tanokut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174" y="6147994"/>
            <a:ext cx="2511329" cy="1584401"/>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グループ化 44"/>
          <p:cNvGrpSpPr/>
          <p:nvPr/>
        </p:nvGrpSpPr>
        <p:grpSpPr>
          <a:xfrm>
            <a:off x="5810549" y="3252289"/>
            <a:ext cx="856158" cy="726823"/>
            <a:chOff x="5810549" y="3375025"/>
            <a:chExt cx="856158" cy="726823"/>
          </a:xfrm>
        </p:grpSpPr>
        <p:pic>
          <p:nvPicPr>
            <p:cNvPr id="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301" y="3375025"/>
              <a:ext cx="189800" cy="55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112"/>
            <p:cNvSpPr>
              <a:spLocks noChangeArrowheads="1"/>
            </p:cNvSpPr>
            <p:nvPr/>
          </p:nvSpPr>
          <p:spPr bwMode="auto">
            <a:xfrm>
              <a:off x="5810549" y="3982969"/>
              <a:ext cx="856158" cy="118879"/>
            </a:xfrm>
            <a:prstGeom prst="rect">
              <a:avLst/>
            </a:prstGeom>
            <a:solidFill>
              <a:srgbClr xmlns:mc="http://schemas.openxmlformats.org/markup-compatibility/2006" xmlns:a14="http://schemas.microsoft.com/office/drawing/2010/main" val="FFFFFF" mc:Ignorable="a14" a14:legacySpreadsheetColorIndex="65"/>
            </a:solidFill>
            <a:ln w="9525">
              <a:no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endParaRPr lang="ja-JP" altLang="en-US" sz="1000" b="0" i="0" u="none" strike="noStrike" baseline="0" dirty="0">
                <a:solidFill>
                  <a:srgbClr val="000000"/>
                </a:solidFill>
                <a:latin typeface="ＭＳ Ｐゴシック"/>
                <a:ea typeface="ＭＳ Ｐゴシック"/>
              </a:endParaRPr>
            </a:p>
          </p:txBody>
        </p:sp>
      </p:grpSp>
      <p:sp>
        <p:nvSpPr>
          <p:cNvPr id="49" name="正方形/長方形 3"/>
          <p:cNvSpPr>
            <a:spLocks noChangeAspect="1"/>
          </p:cNvSpPr>
          <p:nvPr/>
        </p:nvSpPr>
        <p:spPr>
          <a:xfrm>
            <a:off x="4271582" y="3262888"/>
            <a:ext cx="2357263" cy="1574995"/>
          </a:xfrm>
          <a:custGeom>
            <a:avLst/>
            <a:gdLst>
              <a:gd name="connsiteX0" fmla="*/ 0 w 2736304"/>
              <a:gd name="connsiteY0" fmla="*/ 0 h 1872208"/>
              <a:gd name="connsiteX1" fmla="*/ 2736304 w 2736304"/>
              <a:gd name="connsiteY1" fmla="*/ 0 h 1872208"/>
              <a:gd name="connsiteX2" fmla="*/ 2736304 w 2736304"/>
              <a:gd name="connsiteY2" fmla="*/ 1872208 h 1872208"/>
              <a:gd name="connsiteX3" fmla="*/ 0 w 2736304"/>
              <a:gd name="connsiteY3" fmla="*/ 1872208 h 1872208"/>
              <a:gd name="connsiteX4" fmla="*/ 0 w 2736304"/>
              <a:gd name="connsiteY4" fmla="*/ 0 h 1872208"/>
              <a:gd name="connsiteX0" fmla="*/ 0 w 2736304"/>
              <a:gd name="connsiteY0" fmla="*/ 0 h 1872208"/>
              <a:gd name="connsiteX1" fmla="*/ 2736304 w 2736304"/>
              <a:gd name="connsiteY1" fmla="*/ 0 h 1872208"/>
              <a:gd name="connsiteX2" fmla="*/ 2730252 w 2736304"/>
              <a:gd name="connsiteY2" fmla="*/ 1135608 h 1872208"/>
              <a:gd name="connsiteX3" fmla="*/ 2736304 w 2736304"/>
              <a:gd name="connsiteY3" fmla="*/ 1872208 h 1872208"/>
              <a:gd name="connsiteX4" fmla="*/ 0 w 2736304"/>
              <a:gd name="connsiteY4" fmla="*/ 1872208 h 1872208"/>
              <a:gd name="connsiteX5" fmla="*/ 0 w 2736304"/>
              <a:gd name="connsiteY5" fmla="*/ 0 h 1872208"/>
              <a:gd name="connsiteX0" fmla="*/ 0 w 2736304"/>
              <a:gd name="connsiteY0" fmla="*/ 0 h 1872208"/>
              <a:gd name="connsiteX1" fmla="*/ 2736304 w 2736304"/>
              <a:gd name="connsiteY1" fmla="*/ 0 h 1872208"/>
              <a:gd name="connsiteX2" fmla="*/ 2730252 w 2736304"/>
              <a:gd name="connsiteY2" fmla="*/ 1135608 h 1872208"/>
              <a:gd name="connsiteX3" fmla="*/ 2736304 w 2736304"/>
              <a:gd name="connsiteY3" fmla="*/ 1872208 h 1872208"/>
              <a:gd name="connsiteX4" fmla="*/ 158750 w 2736304"/>
              <a:gd name="connsiteY4" fmla="*/ 1859508 h 1872208"/>
              <a:gd name="connsiteX5" fmla="*/ 0 w 2736304"/>
              <a:gd name="connsiteY5" fmla="*/ 0 h 1872208"/>
              <a:gd name="connsiteX0" fmla="*/ 0 w 2774404"/>
              <a:gd name="connsiteY0" fmla="*/ 0 h 1872208"/>
              <a:gd name="connsiteX1" fmla="*/ 2774404 w 2774404"/>
              <a:gd name="connsiteY1" fmla="*/ 0 h 1872208"/>
              <a:gd name="connsiteX2" fmla="*/ 2768352 w 2774404"/>
              <a:gd name="connsiteY2" fmla="*/ 1135608 h 1872208"/>
              <a:gd name="connsiteX3" fmla="*/ 2774404 w 2774404"/>
              <a:gd name="connsiteY3" fmla="*/ 1872208 h 1872208"/>
              <a:gd name="connsiteX4" fmla="*/ 196850 w 2774404"/>
              <a:gd name="connsiteY4" fmla="*/ 1859508 h 1872208"/>
              <a:gd name="connsiteX5" fmla="*/ 0 w 2774404"/>
              <a:gd name="connsiteY5" fmla="*/ 0 h 1872208"/>
              <a:gd name="connsiteX0" fmla="*/ 0 w 2774404"/>
              <a:gd name="connsiteY0" fmla="*/ 4217 h 1876425"/>
              <a:gd name="connsiteX1" fmla="*/ 1653927 w 2774404"/>
              <a:gd name="connsiteY1" fmla="*/ 0 h 1876425"/>
              <a:gd name="connsiteX2" fmla="*/ 2774404 w 2774404"/>
              <a:gd name="connsiteY2" fmla="*/ 4217 h 1876425"/>
              <a:gd name="connsiteX3" fmla="*/ 2768352 w 2774404"/>
              <a:gd name="connsiteY3" fmla="*/ 1139825 h 1876425"/>
              <a:gd name="connsiteX4" fmla="*/ 2774404 w 2774404"/>
              <a:gd name="connsiteY4" fmla="*/ 1876425 h 1876425"/>
              <a:gd name="connsiteX5" fmla="*/ 196850 w 2774404"/>
              <a:gd name="connsiteY5" fmla="*/ 1863725 h 1876425"/>
              <a:gd name="connsiteX6" fmla="*/ 0 w 2774404"/>
              <a:gd name="connsiteY6" fmla="*/ 4217 h 1876425"/>
              <a:gd name="connsiteX0" fmla="*/ 0 w 2774404"/>
              <a:gd name="connsiteY0" fmla="*/ 0 h 1872208"/>
              <a:gd name="connsiteX1" fmla="*/ 1825377 w 2774404"/>
              <a:gd name="connsiteY1" fmla="*/ 105321 h 1872208"/>
              <a:gd name="connsiteX2" fmla="*/ 2774404 w 2774404"/>
              <a:gd name="connsiteY2" fmla="*/ 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0 w 2774404"/>
              <a:gd name="connsiteY6" fmla="*/ 0 h 1872208"/>
              <a:gd name="connsiteX0" fmla="*/ 0 w 2774404"/>
              <a:gd name="connsiteY0" fmla="*/ 0 h 1872208"/>
              <a:gd name="connsiteX1" fmla="*/ 1825377 w 2774404"/>
              <a:gd name="connsiteY1" fmla="*/ 105321 h 1872208"/>
              <a:gd name="connsiteX2" fmla="*/ 2774404 w 2774404"/>
              <a:gd name="connsiteY2" fmla="*/ 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39440 w 2774404"/>
              <a:gd name="connsiteY6" fmla="*/ 119608 h 1872208"/>
              <a:gd name="connsiteX7" fmla="*/ 0 w 2774404"/>
              <a:gd name="connsiteY7" fmla="*/ 0 h 1872208"/>
              <a:gd name="connsiteX0" fmla="*/ 1156 w 2775560"/>
              <a:gd name="connsiteY0" fmla="*/ 0 h 1872208"/>
              <a:gd name="connsiteX1" fmla="*/ 1826533 w 2775560"/>
              <a:gd name="connsiteY1" fmla="*/ 105321 h 1872208"/>
              <a:gd name="connsiteX2" fmla="*/ 2775560 w 2775560"/>
              <a:gd name="connsiteY2" fmla="*/ 0 h 1872208"/>
              <a:gd name="connsiteX3" fmla="*/ 2769508 w 2775560"/>
              <a:gd name="connsiteY3" fmla="*/ 1135608 h 1872208"/>
              <a:gd name="connsiteX4" fmla="*/ 2775560 w 2775560"/>
              <a:gd name="connsiteY4" fmla="*/ 1872208 h 1872208"/>
              <a:gd name="connsiteX5" fmla="*/ 198006 w 2775560"/>
              <a:gd name="connsiteY5" fmla="*/ 1859508 h 1872208"/>
              <a:gd name="connsiteX6" fmla="*/ 159658 w 2775560"/>
              <a:gd name="connsiteY6" fmla="*/ 1486446 h 1872208"/>
              <a:gd name="connsiteX7" fmla="*/ 40596 w 2775560"/>
              <a:gd name="connsiteY7" fmla="*/ 119608 h 1872208"/>
              <a:gd name="connsiteX8" fmla="*/ 1156 w 2775560"/>
              <a:gd name="connsiteY8" fmla="*/ 0 h 1872208"/>
              <a:gd name="connsiteX0" fmla="*/ 0 w 2774404"/>
              <a:gd name="connsiteY0" fmla="*/ 0 h 1872208"/>
              <a:gd name="connsiteX1" fmla="*/ 1825377 w 2774404"/>
              <a:gd name="connsiteY1" fmla="*/ 105321 h 1872208"/>
              <a:gd name="connsiteX2" fmla="*/ 2774404 w 2774404"/>
              <a:gd name="connsiteY2" fmla="*/ 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17142 w 2774404"/>
              <a:gd name="connsiteY2" fmla="*/ 72390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17142 w 2774404"/>
              <a:gd name="connsiteY2" fmla="*/ 72390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444502 w 2774404"/>
              <a:gd name="connsiteY3" fmla="*/ 738733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444502 w 2774404"/>
              <a:gd name="connsiteY3" fmla="*/ 738733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296864 w 2774404"/>
              <a:gd name="connsiteY3" fmla="*/ 619670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296864 w 2774404"/>
              <a:gd name="connsiteY3" fmla="*/ 619670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568327 w 2774404"/>
              <a:gd name="connsiteY4" fmla="*/ 843508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68302 w 2774404"/>
              <a:gd name="connsiteY4" fmla="*/ 1148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68302 w 2774404"/>
              <a:gd name="connsiteY4" fmla="*/ 1148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330202 w 2774404"/>
              <a:gd name="connsiteY3" fmla="*/ 614908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330202 w 2774404"/>
              <a:gd name="connsiteY3" fmla="*/ 614908 h 1872208"/>
              <a:gd name="connsiteX4" fmla="*/ 2344489 w 2774404"/>
              <a:gd name="connsiteY4" fmla="*/ 152946 h 1872208"/>
              <a:gd name="connsiteX5" fmla="*/ 2544515 w 2774404"/>
              <a:gd name="connsiteY5" fmla="*/ 529183 h 1872208"/>
              <a:gd name="connsiteX6" fmla="*/ 2768352 w 2774404"/>
              <a:gd name="connsiteY6" fmla="*/ 1135608 h 1872208"/>
              <a:gd name="connsiteX7" fmla="*/ 2774404 w 2774404"/>
              <a:gd name="connsiteY7" fmla="*/ 1872208 h 1872208"/>
              <a:gd name="connsiteX8" fmla="*/ 196850 w 2774404"/>
              <a:gd name="connsiteY8" fmla="*/ 1859508 h 1872208"/>
              <a:gd name="connsiteX9" fmla="*/ 158502 w 2774404"/>
              <a:gd name="connsiteY9" fmla="*/ 1486446 h 1872208"/>
              <a:gd name="connsiteX10" fmla="*/ 39440 w 2774404"/>
              <a:gd name="connsiteY10" fmla="*/ 119608 h 1872208"/>
              <a:gd name="connsiteX11" fmla="*/ 0 w 2774404"/>
              <a:gd name="connsiteY11" fmla="*/ 0 h 1872208"/>
              <a:gd name="connsiteX0" fmla="*/ 0 w 2800841"/>
              <a:gd name="connsiteY0" fmla="*/ 0 h 1872208"/>
              <a:gd name="connsiteX1" fmla="*/ 1825377 w 2800841"/>
              <a:gd name="connsiteY1" fmla="*/ 105321 h 1872208"/>
              <a:gd name="connsiteX2" fmla="*/ 1812380 w 2800841"/>
              <a:gd name="connsiteY2" fmla="*/ 623888 h 1872208"/>
              <a:gd name="connsiteX3" fmla="*/ 2330202 w 2800841"/>
              <a:gd name="connsiteY3" fmla="*/ 614908 h 1872208"/>
              <a:gd name="connsiteX4" fmla="*/ 2344489 w 2800841"/>
              <a:gd name="connsiteY4" fmla="*/ 152946 h 1872208"/>
              <a:gd name="connsiteX5" fmla="*/ 2777877 w 2800841"/>
              <a:gd name="connsiteY5" fmla="*/ 162471 h 1872208"/>
              <a:gd name="connsiteX6" fmla="*/ 2768352 w 2800841"/>
              <a:gd name="connsiteY6" fmla="*/ 1135608 h 1872208"/>
              <a:gd name="connsiteX7" fmla="*/ 2774404 w 2800841"/>
              <a:gd name="connsiteY7" fmla="*/ 1872208 h 1872208"/>
              <a:gd name="connsiteX8" fmla="*/ 196850 w 2800841"/>
              <a:gd name="connsiteY8" fmla="*/ 1859508 h 1872208"/>
              <a:gd name="connsiteX9" fmla="*/ 158502 w 2800841"/>
              <a:gd name="connsiteY9" fmla="*/ 1486446 h 1872208"/>
              <a:gd name="connsiteX10" fmla="*/ 39440 w 2800841"/>
              <a:gd name="connsiteY10" fmla="*/ 119608 h 1872208"/>
              <a:gd name="connsiteX11" fmla="*/ 0 w 2800841"/>
              <a:gd name="connsiteY11" fmla="*/ 0 h 1872208"/>
              <a:gd name="connsiteX0" fmla="*/ 0 w 2800841"/>
              <a:gd name="connsiteY0" fmla="*/ 0 h 1872208"/>
              <a:gd name="connsiteX1" fmla="*/ 1825377 w 2800841"/>
              <a:gd name="connsiteY1" fmla="*/ 105321 h 1872208"/>
              <a:gd name="connsiteX2" fmla="*/ 1812380 w 2800841"/>
              <a:gd name="connsiteY2" fmla="*/ 623888 h 1872208"/>
              <a:gd name="connsiteX3" fmla="*/ 2330202 w 2800841"/>
              <a:gd name="connsiteY3" fmla="*/ 614908 h 1872208"/>
              <a:gd name="connsiteX4" fmla="*/ 2344489 w 2800841"/>
              <a:gd name="connsiteY4" fmla="*/ 152946 h 1872208"/>
              <a:gd name="connsiteX5" fmla="*/ 2777877 w 2800841"/>
              <a:gd name="connsiteY5" fmla="*/ 162471 h 1872208"/>
              <a:gd name="connsiteX6" fmla="*/ 2768352 w 2800841"/>
              <a:gd name="connsiteY6" fmla="*/ 1135608 h 1872208"/>
              <a:gd name="connsiteX7" fmla="*/ 2774404 w 2800841"/>
              <a:gd name="connsiteY7" fmla="*/ 1872208 h 1872208"/>
              <a:gd name="connsiteX8" fmla="*/ 196850 w 2800841"/>
              <a:gd name="connsiteY8" fmla="*/ 1859508 h 1872208"/>
              <a:gd name="connsiteX9" fmla="*/ 158502 w 2800841"/>
              <a:gd name="connsiteY9" fmla="*/ 1486446 h 1872208"/>
              <a:gd name="connsiteX10" fmla="*/ 39440 w 2800841"/>
              <a:gd name="connsiteY10" fmla="*/ 119608 h 1872208"/>
              <a:gd name="connsiteX11" fmla="*/ 0 w 2800841"/>
              <a:gd name="connsiteY11" fmla="*/ 0 h 1872208"/>
              <a:gd name="connsiteX0" fmla="*/ 0 w 2778095"/>
              <a:gd name="connsiteY0" fmla="*/ 0 h 1872208"/>
              <a:gd name="connsiteX1" fmla="*/ 1825377 w 2778095"/>
              <a:gd name="connsiteY1" fmla="*/ 105321 h 1872208"/>
              <a:gd name="connsiteX2" fmla="*/ 1812380 w 2778095"/>
              <a:gd name="connsiteY2" fmla="*/ 623888 h 1872208"/>
              <a:gd name="connsiteX3" fmla="*/ 2330202 w 2778095"/>
              <a:gd name="connsiteY3" fmla="*/ 614908 h 1872208"/>
              <a:gd name="connsiteX4" fmla="*/ 2344489 w 2778095"/>
              <a:gd name="connsiteY4" fmla="*/ 152946 h 1872208"/>
              <a:gd name="connsiteX5" fmla="*/ 2777877 w 2778095"/>
              <a:gd name="connsiteY5" fmla="*/ 162471 h 1872208"/>
              <a:gd name="connsiteX6" fmla="*/ 2768352 w 2778095"/>
              <a:gd name="connsiteY6" fmla="*/ 1135608 h 1872208"/>
              <a:gd name="connsiteX7" fmla="*/ 2774404 w 2778095"/>
              <a:gd name="connsiteY7" fmla="*/ 1872208 h 1872208"/>
              <a:gd name="connsiteX8" fmla="*/ 196850 w 2778095"/>
              <a:gd name="connsiteY8" fmla="*/ 1859508 h 1872208"/>
              <a:gd name="connsiteX9" fmla="*/ 158502 w 2778095"/>
              <a:gd name="connsiteY9" fmla="*/ 1486446 h 1872208"/>
              <a:gd name="connsiteX10" fmla="*/ 39440 w 2778095"/>
              <a:gd name="connsiteY10" fmla="*/ 119608 h 1872208"/>
              <a:gd name="connsiteX11" fmla="*/ 0 w 2778095"/>
              <a:gd name="connsiteY11"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768352 w 2805897"/>
              <a:gd name="connsiteY7" fmla="*/ 1135608 h 1872208"/>
              <a:gd name="connsiteX8" fmla="*/ 2774404 w 2805897"/>
              <a:gd name="connsiteY8" fmla="*/ 1872208 h 1872208"/>
              <a:gd name="connsiteX9" fmla="*/ 196850 w 2805897"/>
              <a:gd name="connsiteY9" fmla="*/ 1859508 h 1872208"/>
              <a:gd name="connsiteX10" fmla="*/ 158502 w 2805897"/>
              <a:gd name="connsiteY10" fmla="*/ 1486446 h 1872208"/>
              <a:gd name="connsiteX11" fmla="*/ 39440 w 2805897"/>
              <a:gd name="connsiteY11" fmla="*/ 119608 h 1872208"/>
              <a:gd name="connsiteX12" fmla="*/ 0 w 2805897"/>
              <a:gd name="connsiteY12"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768352 w 2805897"/>
              <a:gd name="connsiteY7" fmla="*/ 1135608 h 1872208"/>
              <a:gd name="connsiteX8" fmla="*/ 2774404 w 2805897"/>
              <a:gd name="connsiteY8" fmla="*/ 1872208 h 1872208"/>
              <a:gd name="connsiteX9" fmla="*/ 196850 w 2805897"/>
              <a:gd name="connsiteY9" fmla="*/ 1859508 h 1872208"/>
              <a:gd name="connsiteX10" fmla="*/ 158502 w 2805897"/>
              <a:gd name="connsiteY10" fmla="*/ 1486446 h 1872208"/>
              <a:gd name="connsiteX11" fmla="*/ 39440 w 2805897"/>
              <a:gd name="connsiteY11" fmla="*/ 119608 h 1872208"/>
              <a:gd name="connsiteX12" fmla="*/ 0 w 2805897"/>
              <a:gd name="connsiteY12"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730252 w 2805897"/>
              <a:gd name="connsiteY7" fmla="*/ 948283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086395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086395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119733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119733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119733 h 1872208"/>
              <a:gd name="connsiteX8" fmla="*/ 2773114 w 2805897"/>
              <a:gd name="connsiteY8" fmla="*/ 1140371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239715 w 2805897"/>
              <a:gd name="connsiteY7" fmla="*/ 976858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34903 w 2805897"/>
              <a:gd name="connsiteY7" fmla="*/ 738733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34903 w 2805897"/>
              <a:gd name="connsiteY7" fmla="*/ 738733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119062 w 2766457"/>
              <a:gd name="connsiteY12" fmla="*/ 1462634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66675 w 2766457"/>
              <a:gd name="connsiteY12" fmla="*/ 1486447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66675 w 2766457"/>
              <a:gd name="connsiteY12" fmla="*/ 1486447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66675 w 2766457"/>
              <a:gd name="connsiteY12" fmla="*/ 1486447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48396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19821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19821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85937 w 2766457"/>
              <a:gd name="connsiteY1" fmla="*/ 13865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19821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00212 w 2766457"/>
              <a:gd name="connsiteY1" fmla="*/ 129134 h 1848396"/>
              <a:gd name="connsiteX2" fmla="*/ 1785937 w 2766457"/>
              <a:gd name="connsiteY2" fmla="*/ 138659 h 1848396"/>
              <a:gd name="connsiteX3" fmla="*/ 1772940 w 2766457"/>
              <a:gd name="connsiteY3" fmla="*/ 600076 h 1848396"/>
              <a:gd name="connsiteX4" fmla="*/ 2290762 w 2766457"/>
              <a:gd name="connsiteY4" fmla="*/ 591096 h 1848396"/>
              <a:gd name="connsiteX5" fmla="*/ 2305049 w 2766457"/>
              <a:gd name="connsiteY5" fmla="*/ 129134 h 1848396"/>
              <a:gd name="connsiteX6" fmla="*/ 2738437 w 2766457"/>
              <a:gd name="connsiteY6" fmla="*/ 138659 h 1848396"/>
              <a:gd name="connsiteX7" fmla="*/ 2724150 w 2766457"/>
              <a:gd name="connsiteY7" fmla="*/ 724446 h 1848396"/>
              <a:gd name="connsiteX8" fmla="*/ 1766888 w 2766457"/>
              <a:gd name="connsiteY8" fmla="*/ 676821 h 1848396"/>
              <a:gd name="connsiteX9" fmla="*/ 1747837 w 2766457"/>
              <a:gd name="connsiteY9" fmla="*/ 1095921 h 1848396"/>
              <a:gd name="connsiteX10" fmla="*/ 2733674 w 2766457"/>
              <a:gd name="connsiteY10" fmla="*/ 1116559 h 1848396"/>
              <a:gd name="connsiteX11" fmla="*/ 2734964 w 2766457"/>
              <a:gd name="connsiteY11" fmla="*/ 1848396 h 1848396"/>
              <a:gd name="connsiteX12" fmla="*/ 976312 w 2766457"/>
              <a:gd name="connsiteY12" fmla="*/ 1819821 h 1848396"/>
              <a:gd name="connsiteX13" fmla="*/ 157410 w 2766457"/>
              <a:gd name="connsiteY13" fmla="*/ 1835696 h 1848396"/>
              <a:gd name="connsiteX14" fmla="*/ 66675 w 2766457"/>
              <a:gd name="connsiteY14" fmla="*/ 1486447 h 1848396"/>
              <a:gd name="connsiteX15" fmla="*/ 0 w 2766457"/>
              <a:gd name="connsiteY15" fmla="*/ 95796 h 1848396"/>
              <a:gd name="connsiteX16" fmla="*/ 103435 w 2766457"/>
              <a:gd name="connsiteY16" fmla="*/ 0 h 1848396"/>
              <a:gd name="connsiteX0" fmla="*/ 103435 w 2766457"/>
              <a:gd name="connsiteY0" fmla="*/ 0 h 1848396"/>
              <a:gd name="connsiteX1" fmla="*/ 1747837 w 2766457"/>
              <a:gd name="connsiteY1" fmla="*/ 71984 h 1848396"/>
              <a:gd name="connsiteX2" fmla="*/ 1785937 w 2766457"/>
              <a:gd name="connsiteY2" fmla="*/ 138659 h 1848396"/>
              <a:gd name="connsiteX3" fmla="*/ 1772940 w 2766457"/>
              <a:gd name="connsiteY3" fmla="*/ 600076 h 1848396"/>
              <a:gd name="connsiteX4" fmla="*/ 2290762 w 2766457"/>
              <a:gd name="connsiteY4" fmla="*/ 591096 h 1848396"/>
              <a:gd name="connsiteX5" fmla="*/ 2305049 w 2766457"/>
              <a:gd name="connsiteY5" fmla="*/ 129134 h 1848396"/>
              <a:gd name="connsiteX6" fmla="*/ 2738437 w 2766457"/>
              <a:gd name="connsiteY6" fmla="*/ 138659 h 1848396"/>
              <a:gd name="connsiteX7" fmla="*/ 2724150 w 2766457"/>
              <a:gd name="connsiteY7" fmla="*/ 724446 h 1848396"/>
              <a:gd name="connsiteX8" fmla="*/ 1766888 w 2766457"/>
              <a:gd name="connsiteY8" fmla="*/ 676821 h 1848396"/>
              <a:gd name="connsiteX9" fmla="*/ 1747837 w 2766457"/>
              <a:gd name="connsiteY9" fmla="*/ 1095921 h 1848396"/>
              <a:gd name="connsiteX10" fmla="*/ 2733674 w 2766457"/>
              <a:gd name="connsiteY10" fmla="*/ 1116559 h 1848396"/>
              <a:gd name="connsiteX11" fmla="*/ 2734964 w 2766457"/>
              <a:gd name="connsiteY11" fmla="*/ 1848396 h 1848396"/>
              <a:gd name="connsiteX12" fmla="*/ 976312 w 2766457"/>
              <a:gd name="connsiteY12" fmla="*/ 1819821 h 1848396"/>
              <a:gd name="connsiteX13" fmla="*/ 157410 w 2766457"/>
              <a:gd name="connsiteY13" fmla="*/ 1835696 h 1848396"/>
              <a:gd name="connsiteX14" fmla="*/ 66675 w 2766457"/>
              <a:gd name="connsiteY14" fmla="*/ 1486447 h 1848396"/>
              <a:gd name="connsiteX15" fmla="*/ 0 w 2766457"/>
              <a:gd name="connsiteY15" fmla="*/ 95796 h 1848396"/>
              <a:gd name="connsiteX16" fmla="*/ 103435 w 2766457"/>
              <a:gd name="connsiteY16" fmla="*/ 0 h 184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66457" h="1848396">
                <a:moveTo>
                  <a:pt x="103435" y="0"/>
                </a:moveTo>
                <a:lnTo>
                  <a:pt x="1747837" y="71984"/>
                </a:lnTo>
                <a:lnTo>
                  <a:pt x="1785937" y="138659"/>
                </a:lnTo>
                <a:lnTo>
                  <a:pt x="1772940" y="600076"/>
                </a:lnTo>
                <a:cubicBezTo>
                  <a:pt x="1947565" y="596107"/>
                  <a:pt x="2088571" y="586771"/>
                  <a:pt x="2290762" y="591096"/>
                </a:cubicBezTo>
                <a:cubicBezTo>
                  <a:pt x="2297691" y="399099"/>
                  <a:pt x="2307431" y="347944"/>
                  <a:pt x="2305049" y="129134"/>
                </a:cubicBezTo>
                <a:cubicBezTo>
                  <a:pt x="2340768" y="114847"/>
                  <a:pt x="2543968" y="132045"/>
                  <a:pt x="2738437" y="138659"/>
                </a:cubicBezTo>
                <a:cubicBezTo>
                  <a:pt x="2808287" y="237878"/>
                  <a:pt x="2725737" y="562257"/>
                  <a:pt x="2724150" y="724446"/>
                </a:cubicBezTo>
                <a:lnTo>
                  <a:pt x="1766888" y="676821"/>
                </a:lnTo>
                <a:cubicBezTo>
                  <a:pt x="1744664" y="853034"/>
                  <a:pt x="1749425" y="897218"/>
                  <a:pt x="1747837" y="1095921"/>
                </a:cubicBezTo>
                <a:cubicBezTo>
                  <a:pt x="2129631" y="1098566"/>
                  <a:pt x="2411990" y="1110210"/>
                  <a:pt x="2733674" y="1116559"/>
                </a:cubicBezTo>
                <a:cubicBezTo>
                  <a:pt x="2735691" y="1362092"/>
                  <a:pt x="2732947" y="1602863"/>
                  <a:pt x="2734964" y="1848396"/>
                </a:cubicBezTo>
                <a:lnTo>
                  <a:pt x="976312" y="1819821"/>
                </a:lnTo>
                <a:cubicBezTo>
                  <a:pt x="908133" y="1853688"/>
                  <a:pt x="430377" y="1830404"/>
                  <a:pt x="157410" y="1835696"/>
                </a:cubicBezTo>
                <a:cubicBezTo>
                  <a:pt x="116713" y="1690440"/>
                  <a:pt x="126248" y="1685942"/>
                  <a:pt x="66675" y="1486447"/>
                </a:cubicBezTo>
                <a:cubicBezTo>
                  <a:pt x="40440" y="1196464"/>
                  <a:pt x="26417" y="343537"/>
                  <a:pt x="0" y="95796"/>
                </a:cubicBezTo>
                <a:lnTo>
                  <a:pt x="103435" y="0"/>
                </a:lnTo>
                <a:close/>
              </a:path>
            </a:pathLst>
          </a:custGeom>
          <a:solidFill>
            <a:srgbClr val="FF0000">
              <a:alpha val="20000"/>
            </a:srgbClr>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p:cNvGrpSpPr/>
          <p:nvPr/>
        </p:nvGrpSpPr>
        <p:grpSpPr>
          <a:xfrm>
            <a:off x="4784168" y="299151"/>
            <a:ext cx="914400" cy="355680"/>
            <a:chOff x="0" y="0"/>
            <a:chExt cx="914400" cy="355680"/>
          </a:xfrm>
          <a:solidFill>
            <a:srgbClr val="B0F3AB"/>
          </a:solidFill>
        </p:grpSpPr>
        <p:sp>
          <p:nvSpPr>
            <p:cNvPr id="62" name="角丸四角形 6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3"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sp>
        <p:nvSpPr>
          <p:cNvPr id="64" name="Rectangle 112"/>
          <p:cNvSpPr>
            <a:spLocks noChangeArrowheads="1"/>
          </p:cNvSpPr>
          <p:nvPr/>
        </p:nvSpPr>
        <p:spPr bwMode="auto">
          <a:xfrm>
            <a:off x="4256342" y="3243658"/>
            <a:ext cx="743889"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活用位置</a:t>
            </a:r>
            <a:endParaRPr lang="ja-JP" altLang="en-US" sz="1000" b="0" i="0" u="none" strike="noStrike" baseline="0" dirty="0">
              <a:solidFill>
                <a:srgbClr val="000000"/>
              </a:solidFill>
              <a:latin typeface="ＭＳ Ｐゴシック"/>
              <a:ea typeface="ＭＳ Ｐゴシック"/>
            </a:endParaRPr>
          </a:p>
        </p:txBody>
      </p:sp>
      <p:sp>
        <p:nvSpPr>
          <p:cNvPr id="65" name="Rectangle 112"/>
          <p:cNvSpPr>
            <a:spLocks noChangeArrowheads="1"/>
          </p:cNvSpPr>
          <p:nvPr/>
        </p:nvSpPr>
        <p:spPr bwMode="auto">
          <a:xfrm>
            <a:off x="4256914" y="1379569"/>
            <a:ext cx="743889"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施設外観</a:t>
            </a:r>
            <a:endParaRPr lang="ja-JP" altLang="en-US" sz="1000" b="0" i="0" u="none" strike="noStrike" baseline="0" dirty="0">
              <a:solidFill>
                <a:srgbClr val="000000"/>
              </a:solidFill>
              <a:latin typeface="ＭＳ Ｐゴシック"/>
              <a:ea typeface="ＭＳ Ｐゴシック"/>
            </a:endParaRPr>
          </a:p>
        </p:txBody>
      </p:sp>
      <p:grpSp>
        <p:nvGrpSpPr>
          <p:cNvPr id="66" name="グループ化 65"/>
          <p:cNvGrpSpPr/>
          <p:nvPr/>
        </p:nvGrpSpPr>
        <p:grpSpPr>
          <a:xfrm>
            <a:off x="5829146" y="297200"/>
            <a:ext cx="914400" cy="355680"/>
            <a:chOff x="0" y="0"/>
            <a:chExt cx="914400" cy="355680"/>
          </a:xfrm>
          <a:solidFill>
            <a:srgbClr val="FFCC66"/>
          </a:solidFill>
        </p:grpSpPr>
        <p:sp>
          <p:nvSpPr>
            <p:cNvPr id="67" name="角丸四角形 66"/>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8"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sp>
        <p:nvSpPr>
          <p:cNvPr id="70" name="正方形/長方形 2"/>
          <p:cNvSpPr>
            <a:spLocks noChangeAspect="1"/>
          </p:cNvSpPr>
          <p:nvPr/>
        </p:nvSpPr>
        <p:spPr>
          <a:xfrm>
            <a:off x="6236828" y="3384358"/>
            <a:ext cx="368143" cy="464846"/>
          </a:xfrm>
          <a:custGeom>
            <a:avLst/>
            <a:gdLst>
              <a:gd name="connsiteX0" fmla="*/ 0 w 627973"/>
              <a:gd name="connsiteY0" fmla="*/ 0 h 813321"/>
              <a:gd name="connsiteX1" fmla="*/ 627973 w 627973"/>
              <a:gd name="connsiteY1" fmla="*/ 0 h 813321"/>
              <a:gd name="connsiteX2" fmla="*/ 627973 w 627973"/>
              <a:gd name="connsiteY2" fmla="*/ 813321 h 813321"/>
              <a:gd name="connsiteX3" fmla="*/ 0 w 627973"/>
              <a:gd name="connsiteY3" fmla="*/ 813321 h 813321"/>
              <a:gd name="connsiteX4" fmla="*/ 0 w 627973"/>
              <a:gd name="connsiteY4" fmla="*/ 0 h 813321"/>
              <a:gd name="connsiteX0" fmla="*/ 0 w 632302"/>
              <a:gd name="connsiteY0" fmla="*/ 0 h 813321"/>
              <a:gd name="connsiteX1" fmla="*/ 632302 w 632302"/>
              <a:gd name="connsiteY1" fmla="*/ 12988 h 813321"/>
              <a:gd name="connsiteX2" fmla="*/ 627973 w 632302"/>
              <a:gd name="connsiteY2" fmla="*/ 813321 h 813321"/>
              <a:gd name="connsiteX3" fmla="*/ 0 w 632302"/>
              <a:gd name="connsiteY3" fmla="*/ 813321 h 813321"/>
              <a:gd name="connsiteX4" fmla="*/ 0 w 632302"/>
              <a:gd name="connsiteY4" fmla="*/ 0 h 813321"/>
              <a:gd name="connsiteX0" fmla="*/ 0 w 632302"/>
              <a:gd name="connsiteY0" fmla="*/ 0 h 830639"/>
              <a:gd name="connsiteX1" fmla="*/ 632302 w 632302"/>
              <a:gd name="connsiteY1" fmla="*/ 12988 h 830639"/>
              <a:gd name="connsiteX2" fmla="*/ 627973 w 632302"/>
              <a:gd name="connsiteY2" fmla="*/ 830639 h 830639"/>
              <a:gd name="connsiteX3" fmla="*/ 0 w 632302"/>
              <a:gd name="connsiteY3" fmla="*/ 813321 h 830639"/>
              <a:gd name="connsiteX4" fmla="*/ 0 w 632302"/>
              <a:gd name="connsiteY4" fmla="*/ 0 h 83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302" h="830639">
                <a:moveTo>
                  <a:pt x="0" y="0"/>
                </a:moveTo>
                <a:lnTo>
                  <a:pt x="632302" y="12988"/>
                </a:lnTo>
                <a:lnTo>
                  <a:pt x="627973" y="830639"/>
                </a:lnTo>
                <a:lnTo>
                  <a:pt x="0" y="813321"/>
                </a:lnTo>
                <a:lnTo>
                  <a:pt x="0" y="0"/>
                </a:lnTo>
                <a:close/>
              </a:path>
            </a:pathLst>
          </a:custGeom>
          <a:solidFill>
            <a:srgbClr val="0070C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7" name="ホームベース 86"/>
          <p:cNvSpPr/>
          <p:nvPr/>
        </p:nvSpPr>
        <p:spPr>
          <a:xfrm>
            <a:off x="91440" y="5057770"/>
            <a:ext cx="4612496"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　サービス付き高齢者向け住宅</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枚方交北第２住宅</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8" name="表 87"/>
          <p:cNvGraphicFramePr>
            <a:graphicFrameLocks noGrp="1"/>
          </p:cNvGraphicFramePr>
          <p:nvPr>
            <p:extLst>
              <p:ext uri="{D42A27DB-BD31-4B8C-83A1-F6EECF244321}">
                <p14:modId xmlns:p14="http://schemas.microsoft.com/office/powerpoint/2010/main" val="4131746596"/>
              </p:ext>
            </p:extLst>
          </p:nvPr>
        </p:nvGraphicFramePr>
        <p:xfrm>
          <a:off x="118612" y="6153544"/>
          <a:ext cx="3965708" cy="3447656"/>
        </p:xfrm>
        <a:graphic>
          <a:graphicData uri="http://schemas.openxmlformats.org/drawingml/2006/table">
            <a:tbl>
              <a:tblPr>
                <a:tableStyleId>{5940675A-B579-460E-94D1-54222C63F5DA}</a:tableStyleId>
              </a:tblPr>
              <a:tblGrid>
                <a:gridCol w="734828">
                  <a:extLst>
                    <a:ext uri="{9D8B030D-6E8A-4147-A177-3AD203B41FA5}">
                      <a16:colId xmlns:a16="http://schemas.microsoft.com/office/drawing/2014/main" xmlns="" val="20000"/>
                    </a:ext>
                  </a:extLst>
                </a:gridCol>
                <a:gridCol w="3230880">
                  <a:extLst>
                    <a:ext uri="{9D8B030D-6E8A-4147-A177-3AD203B41FA5}">
                      <a16:colId xmlns:a16="http://schemas.microsoft.com/office/drawing/2014/main" xmlns="" val="20001"/>
                    </a:ext>
                  </a:extLst>
                </a:gridCol>
              </a:tblGrid>
              <a:tr h="300596">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フルール田ノ口</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0"/>
                  </a:ext>
                </a:extLst>
              </a:tr>
              <a:tr h="30480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枚方市交北３丁目</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1"/>
                  </a:ext>
                </a:extLst>
              </a:tr>
              <a:tr h="30480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運営者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社会福祉法人　美郷会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0480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27</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年度（サ高住）</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0480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8,216.64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㎡（うち</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1,596.73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㎡を活用）</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2"/>
                  </a:ext>
                </a:extLst>
              </a:tr>
              <a:tr h="341288">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第一種中高層住居専用地域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3"/>
                  </a:ext>
                </a:extLst>
              </a:tr>
              <a:tr h="320556">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総合評価一般競争入札（ＰＦＩ事業）</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4"/>
                  </a:ext>
                </a:extLst>
              </a:tr>
              <a:tr h="321136">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落札企業</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長谷工コーポレーション株式会社　ほか</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5"/>
                  </a:ext>
                </a:extLst>
              </a:tr>
              <a:tr h="94488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・落札企業が、事業用地全体の事業を行うことで、府営</a:t>
                      </a:r>
                      <a:endParaRPr lang="en-US" altLang="ja-JP"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050" b="0" i="0" u="none" strike="noStrike" spc="-15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住宅部分と活用用地部分の一体的なまちづくりを実施</a:t>
                      </a:r>
                      <a:endParaRPr lang="en-US" altLang="ja-JP"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endParaRPr lang="en-US" altLang="ja-JP"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5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ＰＦＩ　</a:t>
                      </a:r>
                      <a:r>
                        <a:rPr lang="en-US" altLang="ja-JP"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Private Finance Initiative </a:t>
                      </a:r>
                      <a:r>
                        <a:rPr lang="ja-JP" altLang="en-US"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の略。社会資本の整備・運営に</a:t>
                      </a:r>
                      <a:endParaRPr lang="en-US" altLang="ja-JP"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おいて民間の資金や経営力を活用して公共と民間が協力して</a:t>
                      </a:r>
                      <a:endParaRPr lang="en-US" altLang="ja-JP"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行う事業方式</a:t>
                      </a:r>
                      <a:endParaRPr lang="en-US" altLang="ja-JP" sz="12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grpSp>
        <p:nvGrpSpPr>
          <p:cNvPr id="89" name="グループ化 88"/>
          <p:cNvGrpSpPr/>
          <p:nvPr/>
        </p:nvGrpSpPr>
        <p:grpSpPr>
          <a:xfrm>
            <a:off x="5808608" y="5059364"/>
            <a:ext cx="914400" cy="355680"/>
            <a:chOff x="0" y="0"/>
            <a:chExt cx="914400" cy="355680"/>
          </a:xfrm>
          <a:solidFill>
            <a:srgbClr val="FFCC66"/>
          </a:solidFill>
        </p:grpSpPr>
        <p:sp>
          <p:nvSpPr>
            <p:cNvPr id="90" name="角丸四角形 8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9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grpSp>
        <p:nvGrpSpPr>
          <p:cNvPr id="39" name="グループ化 38"/>
          <p:cNvGrpSpPr>
            <a:grpSpLocks noChangeAspect="1"/>
          </p:cNvGrpSpPr>
          <p:nvPr/>
        </p:nvGrpSpPr>
        <p:grpSpPr>
          <a:xfrm>
            <a:off x="4191727" y="7802955"/>
            <a:ext cx="2510326" cy="1792427"/>
            <a:chOff x="0" y="0"/>
            <a:chExt cx="7721600" cy="5513387"/>
          </a:xfrm>
        </p:grpSpPr>
        <p:pic>
          <p:nvPicPr>
            <p:cNvPr id="4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7721600" cy="551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フリーフォーム 40"/>
            <p:cNvSpPr/>
            <p:nvPr/>
          </p:nvSpPr>
          <p:spPr>
            <a:xfrm>
              <a:off x="285749" y="79811"/>
              <a:ext cx="7079377" cy="5192434"/>
            </a:xfrm>
            <a:custGeom>
              <a:avLst/>
              <a:gdLst>
                <a:gd name="connsiteX0" fmla="*/ 1524000 w 7021286"/>
                <a:gd name="connsiteY0" fmla="*/ 95250 h 5538107"/>
                <a:gd name="connsiteX1" fmla="*/ 4503965 w 7021286"/>
                <a:gd name="connsiteY1" fmla="*/ 0 h 5538107"/>
                <a:gd name="connsiteX2" fmla="*/ 4762500 w 7021286"/>
                <a:gd name="connsiteY2" fmla="*/ 190500 h 5538107"/>
                <a:gd name="connsiteX3" fmla="*/ 4776107 w 7021286"/>
                <a:gd name="connsiteY3" fmla="*/ 217714 h 5538107"/>
                <a:gd name="connsiteX4" fmla="*/ 5578929 w 7021286"/>
                <a:gd name="connsiteY4" fmla="*/ 217714 h 5538107"/>
                <a:gd name="connsiteX5" fmla="*/ 6694715 w 7021286"/>
                <a:gd name="connsiteY5" fmla="*/ 353785 h 5538107"/>
                <a:gd name="connsiteX6" fmla="*/ 6830786 w 7021286"/>
                <a:gd name="connsiteY6" fmla="*/ 367392 h 5538107"/>
                <a:gd name="connsiteX7" fmla="*/ 6912429 w 7021286"/>
                <a:gd name="connsiteY7" fmla="*/ 367392 h 5538107"/>
                <a:gd name="connsiteX8" fmla="*/ 6912429 w 7021286"/>
                <a:gd name="connsiteY8" fmla="*/ 721178 h 5538107"/>
                <a:gd name="connsiteX9" fmla="*/ 6844393 w 7021286"/>
                <a:gd name="connsiteY9" fmla="*/ 721178 h 5538107"/>
                <a:gd name="connsiteX10" fmla="*/ 5578929 w 7021286"/>
                <a:gd name="connsiteY10" fmla="*/ 517071 h 5538107"/>
                <a:gd name="connsiteX11" fmla="*/ 5510893 w 7021286"/>
                <a:gd name="connsiteY11" fmla="*/ 1183821 h 5538107"/>
                <a:gd name="connsiteX12" fmla="*/ 5633357 w 7021286"/>
                <a:gd name="connsiteY12" fmla="*/ 1197428 h 5538107"/>
                <a:gd name="connsiteX13" fmla="*/ 5674179 w 7021286"/>
                <a:gd name="connsiteY13" fmla="*/ 1836964 h 5538107"/>
                <a:gd name="connsiteX14" fmla="*/ 6953250 w 7021286"/>
                <a:gd name="connsiteY14" fmla="*/ 1850571 h 5538107"/>
                <a:gd name="connsiteX15" fmla="*/ 7021286 w 7021286"/>
                <a:gd name="connsiteY15" fmla="*/ 2612571 h 5538107"/>
                <a:gd name="connsiteX16" fmla="*/ 6817179 w 7021286"/>
                <a:gd name="connsiteY16" fmla="*/ 2653392 h 5538107"/>
                <a:gd name="connsiteX17" fmla="*/ 6803572 w 7021286"/>
                <a:gd name="connsiteY17" fmla="*/ 2803071 h 5538107"/>
                <a:gd name="connsiteX18" fmla="*/ 6055179 w 7021286"/>
                <a:gd name="connsiteY18" fmla="*/ 2789464 h 5538107"/>
                <a:gd name="connsiteX19" fmla="*/ 6136822 w 7021286"/>
                <a:gd name="connsiteY19" fmla="*/ 3769178 h 5538107"/>
                <a:gd name="connsiteX20" fmla="*/ 6354536 w 7021286"/>
                <a:gd name="connsiteY20" fmla="*/ 3796392 h 5538107"/>
                <a:gd name="connsiteX21" fmla="*/ 6395357 w 7021286"/>
                <a:gd name="connsiteY21" fmla="*/ 4585607 h 5538107"/>
                <a:gd name="connsiteX22" fmla="*/ 6313715 w 7021286"/>
                <a:gd name="connsiteY22" fmla="*/ 4599214 h 5538107"/>
                <a:gd name="connsiteX23" fmla="*/ 6313715 w 7021286"/>
                <a:gd name="connsiteY23" fmla="*/ 4558392 h 5538107"/>
                <a:gd name="connsiteX24" fmla="*/ 5769429 w 7021286"/>
                <a:gd name="connsiteY24" fmla="*/ 4476750 h 5538107"/>
                <a:gd name="connsiteX25" fmla="*/ 5293179 w 7021286"/>
                <a:gd name="connsiteY25" fmla="*/ 4503964 h 5538107"/>
                <a:gd name="connsiteX26" fmla="*/ 5306786 w 7021286"/>
                <a:gd name="connsiteY26" fmla="*/ 4558392 h 5538107"/>
                <a:gd name="connsiteX27" fmla="*/ 5279572 w 7021286"/>
                <a:gd name="connsiteY27" fmla="*/ 4558392 h 5538107"/>
                <a:gd name="connsiteX28" fmla="*/ 5238750 w 7021286"/>
                <a:gd name="connsiteY28" fmla="*/ 5279571 h 5538107"/>
                <a:gd name="connsiteX29" fmla="*/ 4585607 w 7021286"/>
                <a:gd name="connsiteY29" fmla="*/ 5238750 h 5538107"/>
                <a:gd name="connsiteX30" fmla="*/ 4435929 w 7021286"/>
                <a:gd name="connsiteY30" fmla="*/ 5265964 h 5538107"/>
                <a:gd name="connsiteX31" fmla="*/ 4163786 w 7021286"/>
                <a:gd name="connsiteY31" fmla="*/ 5279571 h 5538107"/>
                <a:gd name="connsiteX32" fmla="*/ 3782786 w 7021286"/>
                <a:gd name="connsiteY32" fmla="*/ 5293178 h 5538107"/>
                <a:gd name="connsiteX33" fmla="*/ 3551465 w 7021286"/>
                <a:gd name="connsiteY33" fmla="*/ 5265964 h 5538107"/>
                <a:gd name="connsiteX34" fmla="*/ 3320143 w 7021286"/>
                <a:gd name="connsiteY34" fmla="*/ 5238750 h 5538107"/>
                <a:gd name="connsiteX35" fmla="*/ 2884715 w 7021286"/>
                <a:gd name="connsiteY35" fmla="*/ 5211535 h 5538107"/>
                <a:gd name="connsiteX36" fmla="*/ 2258786 w 7021286"/>
                <a:gd name="connsiteY36" fmla="*/ 5238750 h 5538107"/>
                <a:gd name="connsiteX37" fmla="*/ 2258786 w 7021286"/>
                <a:gd name="connsiteY37" fmla="*/ 5483678 h 5538107"/>
                <a:gd name="connsiteX38" fmla="*/ 2136322 w 7021286"/>
                <a:gd name="connsiteY38" fmla="*/ 5483678 h 5538107"/>
                <a:gd name="connsiteX39" fmla="*/ 1959429 w 7021286"/>
                <a:gd name="connsiteY39" fmla="*/ 5538107 h 5538107"/>
                <a:gd name="connsiteX40" fmla="*/ 1687286 w 7021286"/>
                <a:gd name="connsiteY40" fmla="*/ 5429250 h 5538107"/>
                <a:gd name="connsiteX41" fmla="*/ 1415143 w 7021286"/>
                <a:gd name="connsiteY41" fmla="*/ 5402035 h 5538107"/>
                <a:gd name="connsiteX42" fmla="*/ 993322 w 7021286"/>
                <a:gd name="connsiteY42" fmla="*/ 5334000 h 5538107"/>
                <a:gd name="connsiteX43" fmla="*/ 816429 w 7021286"/>
                <a:gd name="connsiteY43" fmla="*/ 5320392 h 5538107"/>
                <a:gd name="connsiteX44" fmla="*/ 449036 w 7021286"/>
                <a:gd name="connsiteY44" fmla="*/ 5306785 h 5538107"/>
                <a:gd name="connsiteX45" fmla="*/ 503465 w 7021286"/>
                <a:gd name="connsiteY45" fmla="*/ 3605892 h 5538107"/>
                <a:gd name="connsiteX46" fmla="*/ 204107 w 7021286"/>
                <a:gd name="connsiteY46" fmla="*/ 3633107 h 5538107"/>
                <a:gd name="connsiteX47" fmla="*/ 190500 w 7021286"/>
                <a:gd name="connsiteY47" fmla="*/ 3456214 h 5538107"/>
                <a:gd name="connsiteX48" fmla="*/ 136072 w 7021286"/>
                <a:gd name="connsiteY48" fmla="*/ 3238500 h 5538107"/>
                <a:gd name="connsiteX49" fmla="*/ 81643 w 7021286"/>
                <a:gd name="connsiteY49" fmla="*/ 2952750 h 5538107"/>
                <a:gd name="connsiteX50" fmla="*/ 0 w 7021286"/>
                <a:gd name="connsiteY50" fmla="*/ 2803071 h 5538107"/>
                <a:gd name="connsiteX51" fmla="*/ 0 w 7021286"/>
                <a:gd name="connsiteY51" fmla="*/ 2571750 h 5538107"/>
                <a:gd name="connsiteX52" fmla="*/ 353786 w 7021286"/>
                <a:gd name="connsiteY52" fmla="*/ 2571750 h 5538107"/>
                <a:gd name="connsiteX53" fmla="*/ 285750 w 7021286"/>
                <a:gd name="connsiteY53" fmla="*/ 2122714 h 5538107"/>
                <a:gd name="connsiteX54" fmla="*/ 353786 w 7021286"/>
                <a:gd name="connsiteY54" fmla="*/ 1510392 h 5538107"/>
                <a:gd name="connsiteX55" fmla="*/ 421822 w 7021286"/>
                <a:gd name="connsiteY55" fmla="*/ 1483178 h 5538107"/>
                <a:gd name="connsiteX56" fmla="*/ 544286 w 7021286"/>
                <a:gd name="connsiteY56" fmla="*/ 1700892 h 5538107"/>
                <a:gd name="connsiteX57" fmla="*/ 1360715 w 7021286"/>
                <a:gd name="connsiteY57" fmla="*/ 1714500 h 5538107"/>
                <a:gd name="connsiteX58" fmla="*/ 1524000 w 7021286"/>
                <a:gd name="connsiteY58" fmla="*/ 95250 h 5538107"/>
                <a:gd name="connsiteX0" fmla="*/ 1524000 w 7021286"/>
                <a:gd name="connsiteY0" fmla="*/ 95250 h 5538107"/>
                <a:gd name="connsiteX1" fmla="*/ 4503965 w 7021286"/>
                <a:gd name="connsiteY1" fmla="*/ 0 h 5538107"/>
                <a:gd name="connsiteX2" fmla="*/ 4762500 w 7021286"/>
                <a:gd name="connsiteY2" fmla="*/ 190500 h 5538107"/>
                <a:gd name="connsiteX3" fmla="*/ 4776107 w 7021286"/>
                <a:gd name="connsiteY3" fmla="*/ 217714 h 5538107"/>
                <a:gd name="connsiteX4" fmla="*/ 5578929 w 7021286"/>
                <a:gd name="connsiteY4" fmla="*/ 217714 h 5538107"/>
                <a:gd name="connsiteX5" fmla="*/ 6694715 w 7021286"/>
                <a:gd name="connsiteY5" fmla="*/ 353785 h 5538107"/>
                <a:gd name="connsiteX6" fmla="*/ 6830786 w 7021286"/>
                <a:gd name="connsiteY6" fmla="*/ 367392 h 5538107"/>
                <a:gd name="connsiteX7" fmla="*/ 6912429 w 7021286"/>
                <a:gd name="connsiteY7" fmla="*/ 367392 h 5538107"/>
                <a:gd name="connsiteX8" fmla="*/ 6912429 w 7021286"/>
                <a:gd name="connsiteY8" fmla="*/ 721178 h 5538107"/>
                <a:gd name="connsiteX9" fmla="*/ 6844393 w 7021286"/>
                <a:gd name="connsiteY9" fmla="*/ 721178 h 5538107"/>
                <a:gd name="connsiteX10" fmla="*/ 5578929 w 7021286"/>
                <a:gd name="connsiteY10" fmla="*/ 517071 h 5538107"/>
                <a:gd name="connsiteX11" fmla="*/ 5510893 w 7021286"/>
                <a:gd name="connsiteY11" fmla="*/ 1183821 h 5538107"/>
                <a:gd name="connsiteX12" fmla="*/ 5633357 w 7021286"/>
                <a:gd name="connsiteY12" fmla="*/ 1197428 h 5538107"/>
                <a:gd name="connsiteX13" fmla="*/ 5637976 w 7021286"/>
                <a:gd name="connsiteY13" fmla="*/ 1836964 h 5538107"/>
                <a:gd name="connsiteX14" fmla="*/ 6953250 w 7021286"/>
                <a:gd name="connsiteY14" fmla="*/ 1850571 h 5538107"/>
                <a:gd name="connsiteX15" fmla="*/ 7021286 w 7021286"/>
                <a:gd name="connsiteY15" fmla="*/ 2612571 h 5538107"/>
                <a:gd name="connsiteX16" fmla="*/ 6817179 w 7021286"/>
                <a:gd name="connsiteY16" fmla="*/ 2653392 h 5538107"/>
                <a:gd name="connsiteX17" fmla="*/ 6803572 w 7021286"/>
                <a:gd name="connsiteY17" fmla="*/ 2803071 h 5538107"/>
                <a:gd name="connsiteX18" fmla="*/ 6055179 w 7021286"/>
                <a:gd name="connsiteY18" fmla="*/ 2789464 h 5538107"/>
                <a:gd name="connsiteX19" fmla="*/ 6136822 w 7021286"/>
                <a:gd name="connsiteY19" fmla="*/ 3769178 h 5538107"/>
                <a:gd name="connsiteX20" fmla="*/ 6354536 w 7021286"/>
                <a:gd name="connsiteY20" fmla="*/ 3796392 h 5538107"/>
                <a:gd name="connsiteX21" fmla="*/ 6395357 w 7021286"/>
                <a:gd name="connsiteY21" fmla="*/ 4585607 h 5538107"/>
                <a:gd name="connsiteX22" fmla="*/ 6313715 w 7021286"/>
                <a:gd name="connsiteY22" fmla="*/ 4599214 h 5538107"/>
                <a:gd name="connsiteX23" fmla="*/ 6313715 w 7021286"/>
                <a:gd name="connsiteY23" fmla="*/ 4558392 h 5538107"/>
                <a:gd name="connsiteX24" fmla="*/ 5769429 w 7021286"/>
                <a:gd name="connsiteY24" fmla="*/ 4476750 h 5538107"/>
                <a:gd name="connsiteX25" fmla="*/ 5293179 w 7021286"/>
                <a:gd name="connsiteY25" fmla="*/ 4503964 h 5538107"/>
                <a:gd name="connsiteX26" fmla="*/ 5306786 w 7021286"/>
                <a:gd name="connsiteY26" fmla="*/ 4558392 h 5538107"/>
                <a:gd name="connsiteX27" fmla="*/ 5279572 w 7021286"/>
                <a:gd name="connsiteY27" fmla="*/ 4558392 h 5538107"/>
                <a:gd name="connsiteX28" fmla="*/ 5238750 w 7021286"/>
                <a:gd name="connsiteY28" fmla="*/ 5279571 h 5538107"/>
                <a:gd name="connsiteX29" fmla="*/ 4585607 w 7021286"/>
                <a:gd name="connsiteY29" fmla="*/ 5238750 h 5538107"/>
                <a:gd name="connsiteX30" fmla="*/ 4435929 w 7021286"/>
                <a:gd name="connsiteY30" fmla="*/ 5265964 h 5538107"/>
                <a:gd name="connsiteX31" fmla="*/ 4163786 w 7021286"/>
                <a:gd name="connsiteY31" fmla="*/ 5279571 h 5538107"/>
                <a:gd name="connsiteX32" fmla="*/ 3782786 w 7021286"/>
                <a:gd name="connsiteY32" fmla="*/ 5293178 h 5538107"/>
                <a:gd name="connsiteX33" fmla="*/ 3551465 w 7021286"/>
                <a:gd name="connsiteY33" fmla="*/ 5265964 h 5538107"/>
                <a:gd name="connsiteX34" fmla="*/ 3320143 w 7021286"/>
                <a:gd name="connsiteY34" fmla="*/ 5238750 h 5538107"/>
                <a:gd name="connsiteX35" fmla="*/ 2884715 w 7021286"/>
                <a:gd name="connsiteY35" fmla="*/ 5211535 h 5538107"/>
                <a:gd name="connsiteX36" fmla="*/ 2258786 w 7021286"/>
                <a:gd name="connsiteY36" fmla="*/ 5238750 h 5538107"/>
                <a:gd name="connsiteX37" fmla="*/ 2258786 w 7021286"/>
                <a:gd name="connsiteY37" fmla="*/ 5483678 h 5538107"/>
                <a:gd name="connsiteX38" fmla="*/ 2136322 w 7021286"/>
                <a:gd name="connsiteY38" fmla="*/ 5483678 h 5538107"/>
                <a:gd name="connsiteX39" fmla="*/ 1959429 w 7021286"/>
                <a:gd name="connsiteY39" fmla="*/ 5538107 h 5538107"/>
                <a:gd name="connsiteX40" fmla="*/ 1687286 w 7021286"/>
                <a:gd name="connsiteY40" fmla="*/ 5429250 h 5538107"/>
                <a:gd name="connsiteX41" fmla="*/ 1415143 w 7021286"/>
                <a:gd name="connsiteY41" fmla="*/ 5402035 h 5538107"/>
                <a:gd name="connsiteX42" fmla="*/ 993322 w 7021286"/>
                <a:gd name="connsiteY42" fmla="*/ 5334000 h 5538107"/>
                <a:gd name="connsiteX43" fmla="*/ 816429 w 7021286"/>
                <a:gd name="connsiteY43" fmla="*/ 5320392 h 5538107"/>
                <a:gd name="connsiteX44" fmla="*/ 449036 w 7021286"/>
                <a:gd name="connsiteY44" fmla="*/ 5306785 h 5538107"/>
                <a:gd name="connsiteX45" fmla="*/ 503465 w 7021286"/>
                <a:gd name="connsiteY45" fmla="*/ 3605892 h 5538107"/>
                <a:gd name="connsiteX46" fmla="*/ 204107 w 7021286"/>
                <a:gd name="connsiteY46" fmla="*/ 3633107 h 5538107"/>
                <a:gd name="connsiteX47" fmla="*/ 190500 w 7021286"/>
                <a:gd name="connsiteY47" fmla="*/ 3456214 h 5538107"/>
                <a:gd name="connsiteX48" fmla="*/ 136072 w 7021286"/>
                <a:gd name="connsiteY48" fmla="*/ 3238500 h 5538107"/>
                <a:gd name="connsiteX49" fmla="*/ 81643 w 7021286"/>
                <a:gd name="connsiteY49" fmla="*/ 2952750 h 5538107"/>
                <a:gd name="connsiteX50" fmla="*/ 0 w 7021286"/>
                <a:gd name="connsiteY50" fmla="*/ 2803071 h 5538107"/>
                <a:gd name="connsiteX51" fmla="*/ 0 w 7021286"/>
                <a:gd name="connsiteY51" fmla="*/ 2571750 h 5538107"/>
                <a:gd name="connsiteX52" fmla="*/ 353786 w 7021286"/>
                <a:gd name="connsiteY52" fmla="*/ 2571750 h 5538107"/>
                <a:gd name="connsiteX53" fmla="*/ 285750 w 7021286"/>
                <a:gd name="connsiteY53" fmla="*/ 2122714 h 5538107"/>
                <a:gd name="connsiteX54" fmla="*/ 353786 w 7021286"/>
                <a:gd name="connsiteY54" fmla="*/ 1510392 h 5538107"/>
                <a:gd name="connsiteX55" fmla="*/ 421822 w 7021286"/>
                <a:gd name="connsiteY55" fmla="*/ 1483178 h 5538107"/>
                <a:gd name="connsiteX56" fmla="*/ 544286 w 7021286"/>
                <a:gd name="connsiteY56" fmla="*/ 1700892 h 5538107"/>
                <a:gd name="connsiteX57" fmla="*/ 1360715 w 7021286"/>
                <a:gd name="connsiteY57" fmla="*/ 1714500 h 5538107"/>
                <a:gd name="connsiteX58" fmla="*/ 1524000 w 7021286"/>
                <a:gd name="connsiteY58" fmla="*/ 95250 h 5538107"/>
                <a:gd name="connsiteX0" fmla="*/ 1524000 w 7021286"/>
                <a:gd name="connsiteY0" fmla="*/ 95250 h 5538107"/>
                <a:gd name="connsiteX1" fmla="*/ 4503965 w 7021286"/>
                <a:gd name="connsiteY1" fmla="*/ 0 h 5538107"/>
                <a:gd name="connsiteX2" fmla="*/ 4762500 w 7021286"/>
                <a:gd name="connsiteY2" fmla="*/ 190500 h 5538107"/>
                <a:gd name="connsiteX3" fmla="*/ 4776107 w 7021286"/>
                <a:gd name="connsiteY3" fmla="*/ 217714 h 5538107"/>
                <a:gd name="connsiteX4" fmla="*/ 5578929 w 7021286"/>
                <a:gd name="connsiteY4" fmla="*/ 217714 h 5538107"/>
                <a:gd name="connsiteX5" fmla="*/ 6694715 w 7021286"/>
                <a:gd name="connsiteY5" fmla="*/ 353785 h 5538107"/>
                <a:gd name="connsiteX6" fmla="*/ 6830786 w 7021286"/>
                <a:gd name="connsiteY6" fmla="*/ 367392 h 5538107"/>
                <a:gd name="connsiteX7" fmla="*/ 6912429 w 7021286"/>
                <a:gd name="connsiteY7" fmla="*/ 367392 h 5538107"/>
                <a:gd name="connsiteX8" fmla="*/ 6912429 w 7021286"/>
                <a:gd name="connsiteY8" fmla="*/ 721178 h 5538107"/>
                <a:gd name="connsiteX9" fmla="*/ 6844393 w 7021286"/>
                <a:gd name="connsiteY9" fmla="*/ 721178 h 5538107"/>
                <a:gd name="connsiteX10" fmla="*/ 5578929 w 7021286"/>
                <a:gd name="connsiteY10" fmla="*/ 517071 h 5538107"/>
                <a:gd name="connsiteX11" fmla="*/ 5510893 w 7021286"/>
                <a:gd name="connsiteY11" fmla="*/ 1183821 h 5538107"/>
                <a:gd name="connsiteX12" fmla="*/ 5633357 w 7021286"/>
                <a:gd name="connsiteY12" fmla="*/ 1197428 h 5538107"/>
                <a:gd name="connsiteX13" fmla="*/ 5637976 w 7021286"/>
                <a:gd name="connsiteY13" fmla="*/ 1813902 h 5538107"/>
                <a:gd name="connsiteX14" fmla="*/ 6953250 w 7021286"/>
                <a:gd name="connsiteY14" fmla="*/ 1850571 h 5538107"/>
                <a:gd name="connsiteX15" fmla="*/ 7021286 w 7021286"/>
                <a:gd name="connsiteY15" fmla="*/ 2612571 h 5538107"/>
                <a:gd name="connsiteX16" fmla="*/ 6817179 w 7021286"/>
                <a:gd name="connsiteY16" fmla="*/ 2653392 h 5538107"/>
                <a:gd name="connsiteX17" fmla="*/ 6803572 w 7021286"/>
                <a:gd name="connsiteY17" fmla="*/ 2803071 h 5538107"/>
                <a:gd name="connsiteX18" fmla="*/ 6055179 w 7021286"/>
                <a:gd name="connsiteY18" fmla="*/ 2789464 h 5538107"/>
                <a:gd name="connsiteX19" fmla="*/ 6136822 w 7021286"/>
                <a:gd name="connsiteY19" fmla="*/ 3769178 h 5538107"/>
                <a:gd name="connsiteX20" fmla="*/ 6354536 w 7021286"/>
                <a:gd name="connsiteY20" fmla="*/ 3796392 h 5538107"/>
                <a:gd name="connsiteX21" fmla="*/ 6395357 w 7021286"/>
                <a:gd name="connsiteY21" fmla="*/ 4585607 h 5538107"/>
                <a:gd name="connsiteX22" fmla="*/ 6313715 w 7021286"/>
                <a:gd name="connsiteY22" fmla="*/ 4599214 h 5538107"/>
                <a:gd name="connsiteX23" fmla="*/ 6313715 w 7021286"/>
                <a:gd name="connsiteY23" fmla="*/ 4558392 h 5538107"/>
                <a:gd name="connsiteX24" fmla="*/ 5769429 w 7021286"/>
                <a:gd name="connsiteY24" fmla="*/ 4476750 h 5538107"/>
                <a:gd name="connsiteX25" fmla="*/ 5293179 w 7021286"/>
                <a:gd name="connsiteY25" fmla="*/ 4503964 h 5538107"/>
                <a:gd name="connsiteX26" fmla="*/ 5306786 w 7021286"/>
                <a:gd name="connsiteY26" fmla="*/ 4558392 h 5538107"/>
                <a:gd name="connsiteX27" fmla="*/ 5279572 w 7021286"/>
                <a:gd name="connsiteY27" fmla="*/ 4558392 h 5538107"/>
                <a:gd name="connsiteX28" fmla="*/ 5238750 w 7021286"/>
                <a:gd name="connsiteY28" fmla="*/ 5279571 h 5538107"/>
                <a:gd name="connsiteX29" fmla="*/ 4585607 w 7021286"/>
                <a:gd name="connsiteY29" fmla="*/ 5238750 h 5538107"/>
                <a:gd name="connsiteX30" fmla="*/ 4435929 w 7021286"/>
                <a:gd name="connsiteY30" fmla="*/ 5265964 h 5538107"/>
                <a:gd name="connsiteX31" fmla="*/ 4163786 w 7021286"/>
                <a:gd name="connsiteY31" fmla="*/ 5279571 h 5538107"/>
                <a:gd name="connsiteX32" fmla="*/ 3782786 w 7021286"/>
                <a:gd name="connsiteY32" fmla="*/ 5293178 h 5538107"/>
                <a:gd name="connsiteX33" fmla="*/ 3551465 w 7021286"/>
                <a:gd name="connsiteY33" fmla="*/ 5265964 h 5538107"/>
                <a:gd name="connsiteX34" fmla="*/ 3320143 w 7021286"/>
                <a:gd name="connsiteY34" fmla="*/ 5238750 h 5538107"/>
                <a:gd name="connsiteX35" fmla="*/ 2884715 w 7021286"/>
                <a:gd name="connsiteY35" fmla="*/ 5211535 h 5538107"/>
                <a:gd name="connsiteX36" fmla="*/ 2258786 w 7021286"/>
                <a:gd name="connsiteY36" fmla="*/ 5238750 h 5538107"/>
                <a:gd name="connsiteX37" fmla="*/ 2258786 w 7021286"/>
                <a:gd name="connsiteY37" fmla="*/ 5483678 h 5538107"/>
                <a:gd name="connsiteX38" fmla="*/ 2136322 w 7021286"/>
                <a:gd name="connsiteY38" fmla="*/ 5483678 h 5538107"/>
                <a:gd name="connsiteX39" fmla="*/ 1959429 w 7021286"/>
                <a:gd name="connsiteY39" fmla="*/ 5538107 h 5538107"/>
                <a:gd name="connsiteX40" fmla="*/ 1687286 w 7021286"/>
                <a:gd name="connsiteY40" fmla="*/ 5429250 h 5538107"/>
                <a:gd name="connsiteX41" fmla="*/ 1415143 w 7021286"/>
                <a:gd name="connsiteY41" fmla="*/ 5402035 h 5538107"/>
                <a:gd name="connsiteX42" fmla="*/ 993322 w 7021286"/>
                <a:gd name="connsiteY42" fmla="*/ 5334000 h 5538107"/>
                <a:gd name="connsiteX43" fmla="*/ 816429 w 7021286"/>
                <a:gd name="connsiteY43" fmla="*/ 5320392 h 5538107"/>
                <a:gd name="connsiteX44" fmla="*/ 449036 w 7021286"/>
                <a:gd name="connsiteY44" fmla="*/ 5306785 h 5538107"/>
                <a:gd name="connsiteX45" fmla="*/ 503465 w 7021286"/>
                <a:gd name="connsiteY45" fmla="*/ 3605892 h 5538107"/>
                <a:gd name="connsiteX46" fmla="*/ 204107 w 7021286"/>
                <a:gd name="connsiteY46" fmla="*/ 3633107 h 5538107"/>
                <a:gd name="connsiteX47" fmla="*/ 190500 w 7021286"/>
                <a:gd name="connsiteY47" fmla="*/ 3456214 h 5538107"/>
                <a:gd name="connsiteX48" fmla="*/ 136072 w 7021286"/>
                <a:gd name="connsiteY48" fmla="*/ 3238500 h 5538107"/>
                <a:gd name="connsiteX49" fmla="*/ 81643 w 7021286"/>
                <a:gd name="connsiteY49" fmla="*/ 2952750 h 5538107"/>
                <a:gd name="connsiteX50" fmla="*/ 0 w 7021286"/>
                <a:gd name="connsiteY50" fmla="*/ 2803071 h 5538107"/>
                <a:gd name="connsiteX51" fmla="*/ 0 w 7021286"/>
                <a:gd name="connsiteY51" fmla="*/ 2571750 h 5538107"/>
                <a:gd name="connsiteX52" fmla="*/ 353786 w 7021286"/>
                <a:gd name="connsiteY52" fmla="*/ 2571750 h 5538107"/>
                <a:gd name="connsiteX53" fmla="*/ 285750 w 7021286"/>
                <a:gd name="connsiteY53" fmla="*/ 2122714 h 5538107"/>
                <a:gd name="connsiteX54" fmla="*/ 353786 w 7021286"/>
                <a:gd name="connsiteY54" fmla="*/ 1510392 h 5538107"/>
                <a:gd name="connsiteX55" fmla="*/ 421822 w 7021286"/>
                <a:gd name="connsiteY55" fmla="*/ 1483178 h 5538107"/>
                <a:gd name="connsiteX56" fmla="*/ 544286 w 7021286"/>
                <a:gd name="connsiteY56" fmla="*/ 1700892 h 5538107"/>
                <a:gd name="connsiteX57" fmla="*/ 1360715 w 7021286"/>
                <a:gd name="connsiteY57" fmla="*/ 1714500 h 5538107"/>
                <a:gd name="connsiteX58" fmla="*/ 1524000 w 7021286"/>
                <a:gd name="connsiteY58" fmla="*/ 95250 h 5538107"/>
                <a:gd name="connsiteX0" fmla="*/ 1524000 w 6999564"/>
                <a:gd name="connsiteY0" fmla="*/ 95250 h 5538107"/>
                <a:gd name="connsiteX1" fmla="*/ 4503965 w 6999564"/>
                <a:gd name="connsiteY1" fmla="*/ 0 h 5538107"/>
                <a:gd name="connsiteX2" fmla="*/ 4762500 w 6999564"/>
                <a:gd name="connsiteY2" fmla="*/ 190500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53392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54536 w 6999564"/>
                <a:gd name="connsiteY20" fmla="*/ 3796392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306786 w 6999564"/>
                <a:gd name="connsiteY26" fmla="*/ 4558392 h 5538107"/>
                <a:gd name="connsiteX27" fmla="*/ 5279572 w 6999564"/>
                <a:gd name="connsiteY27" fmla="*/ 4558392 h 5538107"/>
                <a:gd name="connsiteX28" fmla="*/ 5238750 w 6999564"/>
                <a:gd name="connsiteY28" fmla="*/ 5279571 h 5538107"/>
                <a:gd name="connsiteX29" fmla="*/ 4585607 w 6999564"/>
                <a:gd name="connsiteY29" fmla="*/ 5238750 h 5538107"/>
                <a:gd name="connsiteX30" fmla="*/ 4435929 w 6999564"/>
                <a:gd name="connsiteY30" fmla="*/ 5265964 h 5538107"/>
                <a:gd name="connsiteX31" fmla="*/ 4163786 w 6999564"/>
                <a:gd name="connsiteY31" fmla="*/ 5279571 h 5538107"/>
                <a:gd name="connsiteX32" fmla="*/ 3782786 w 6999564"/>
                <a:gd name="connsiteY32" fmla="*/ 5293178 h 5538107"/>
                <a:gd name="connsiteX33" fmla="*/ 3551465 w 6999564"/>
                <a:gd name="connsiteY33" fmla="*/ 5265964 h 5538107"/>
                <a:gd name="connsiteX34" fmla="*/ 3320143 w 6999564"/>
                <a:gd name="connsiteY34" fmla="*/ 5238750 h 5538107"/>
                <a:gd name="connsiteX35" fmla="*/ 2884715 w 6999564"/>
                <a:gd name="connsiteY35" fmla="*/ 5211535 h 5538107"/>
                <a:gd name="connsiteX36" fmla="*/ 2258786 w 6999564"/>
                <a:gd name="connsiteY36" fmla="*/ 5238750 h 5538107"/>
                <a:gd name="connsiteX37" fmla="*/ 2258786 w 6999564"/>
                <a:gd name="connsiteY37" fmla="*/ 5483678 h 5538107"/>
                <a:gd name="connsiteX38" fmla="*/ 2136322 w 6999564"/>
                <a:gd name="connsiteY38" fmla="*/ 5483678 h 5538107"/>
                <a:gd name="connsiteX39" fmla="*/ 1959429 w 6999564"/>
                <a:gd name="connsiteY39" fmla="*/ 5538107 h 5538107"/>
                <a:gd name="connsiteX40" fmla="*/ 1687286 w 6999564"/>
                <a:gd name="connsiteY40" fmla="*/ 5429250 h 5538107"/>
                <a:gd name="connsiteX41" fmla="*/ 1415143 w 6999564"/>
                <a:gd name="connsiteY41" fmla="*/ 5402035 h 5538107"/>
                <a:gd name="connsiteX42" fmla="*/ 993322 w 6999564"/>
                <a:gd name="connsiteY42" fmla="*/ 5334000 h 5538107"/>
                <a:gd name="connsiteX43" fmla="*/ 816429 w 6999564"/>
                <a:gd name="connsiteY43" fmla="*/ 5320392 h 5538107"/>
                <a:gd name="connsiteX44" fmla="*/ 449036 w 6999564"/>
                <a:gd name="connsiteY44" fmla="*/ 5306785 h 5538107"/>
                <a:gd name="connsiteX45" fmla="*/ 503465 w 6999564"/>
                <a:gd name="connsiteY45" fmla="*/ 3605892 h 5538107"/>
                <a:gd name="connsiteX46" fmla="*/ 204107 w 6999564"/>
                <a:gd name="connsiteY46" fmla="*/ 3633107 h 5538107"/>
                <a:gd name="connsiteX47" fmla="*/ 190500 w 6999564"/>
                <a:gd name="connsiteY47" fmla="*/ 3456214 h 5538107"/>
                <a:gd name="connsiteX48" fmla="*/ 136072 w 6999564"/>
                <a:gd name="connsiteY48" fmla="*/ 3238500 h 5538107"/>
                <a:gd name="connsiteX49" fmla="*/ 81643 w 6999564"/>
                <a:gd name="connsiteY49" fmla="*/ 2952750 h 5538107"/>
                <a:gd name="connsiteX50" fmla="*/ 0 w 6999564"/>
                <a:gd name="connsiteY50" fmla="*/ 2803071 h 5538107"/>
                <a:gd name="connsiteX51" fmla="*/ 0 w 6999564"/>
                <a:gd name="connsiteY51" fmla="*/ 2571750 h 5538107"/>
                <a:gd name="connsiteX52" fmla="*/ 353786 w 6999564"/>
                <a:gd name="connsiteY52" fmla="*/ 2571750 h 5538107"/>
                <a:gd name="connsiteX53" fmla="*/ 285750 w 6999564"/>
                <a:gd name="connsiteY53" fmla="*/ 2122714 h 5538107"/>
                <a:gd name="connsiteX54" fmla="*/ 353786 w 6999564"/>
                <a:gd name="connsiteY54" fmla="*/ 1510392 h 5538107"/>
                <a:gd name="connsiteX55" fmla="*/ 421822 w 6999564"/>
                <a:gd name="connsiteY55" fmla="*/ 1483178 h 5538107"/>
                <a:gd name="connsiteX56" fmla="*/ 544286 w 6999564"/>
                <a:gd name="connsiteY56" fmla="*/ 1700892 h 5538107"/>
                <a:gd name="connsiteX57" fmla="*/ 1360715 w 6999564"/>
                <a:gd name="connsiteY57" fmla="*/ 1714500 h 5538107"/>
                <a:gd name="connsiteX58" fmla="*/ 1524000 w 6999564"/>
                <a:gd name="connsiteY58" fmla="*/ 95250 h 5538107"/>
                <a:gd name="connsiteX0" fmla="*/ 1524000 w 6999564"/>
                <a:gd name="connsiteY0" fmla="*/ 95250 h 5538107"/>
                <a:gd name="connsiteX1" fmla="*/ 4503965 w 6999564"/>
                <a:gd name="connsiteY1" fmla="*/ 0 h 5538107"/>
                <a:gd name="connsiteX2" fmla="*/ 4762500 w 6999564"/>
                <a:gd name="connsiteY2" fmla="*/ 190500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715811 w 6999564"/>
                <a:gd name="connsiteY16" fmla="*/ 2584207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54536 w 6999564"/>
                <a:gd name="connsiteY20" fmla="*/ 3796392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306786 w 6999564"/>
                <a:gd name="connsiteY26" fmla="*/ 4558392 h 5538107"/>
                <a:gd name="connsiteX27" fmla="*/ 5279572 w 6999564"/>
                <a:gd name="connsiteY27" fmla="*/ 4558392 h 5538107"/>
                <a:gd name="connsiteX28" fmla="*/ 5238750 w 6999564"/>
                <a:gd name="connsiteY28" fmla="*/ 5279571 h 5538107"/>
                <a:gd name="connsiteX29" fmla="*/ 4585607 w 6999564"/>
                <a:gd name="connsiteY29" fmla="*/ 5238750 h 5538107"/>
                <a:gd name="connsiteX30" fmla="*/ 4435929 w 6999564"/>
                <a:gd name="connsiteY30" fmla="*/ 5265964 h 5538107"/>
                <a:gd name="connsiteX31" fmla="*/ 4163786 w 6999564"/>
                <a:gd name="connsiteY31" fmla="*/ 5279571 h 5538107"/>
                <a:gd name="connsiteX32" fmla="*/ 3782786 w 6999564"/>
                <a:gd name="connsiteY32" fmla="*/ 5293178 h 5538107"/>
                <a:gd name="connsiteX33" fmla="*/ 3551465 w 6999564"/>
                <a:gd name="connsiteY33" fmla="*/ 5265964 h 5538107"/>
                <a:gd name="connsiteX34" fmla="*/ 3320143 w 6999564"/>
                <a:gd name="connsiteY34" fmla="*/ 5238750 h 5538107"/>
                <a:gd name="connsiteX35" fmla="*/ 2884715 w 6999564"/>
                <a:gd name="connsiteY35" fmla="*/ 5211535 h 5538107"/>
                <a:gd name="connsiteX36" fmla="*/ 2258786 w 6999564"/>
                <a:gd name="connsiteY36" fmla="*/ 5238750 h 5538107"/>
                <a:gd name="connsiteX37" fmla="*/ 2258786 w 6999564"/>
                <a:gd name="connsiteY37" fmla="*/ 5483678 h 5538107"/>
                <a:gd name="connsiteX38" fmla="*/ 2136322 w 6999564"/>
                <a:gd name="connsiteY38" fmla="*/ 5483678 h 5538107"/>
                <a:gd name="connsiteX39" fmla="*/ 1959429 w 6999564"/>
                <a:gd name="connsiteY39" fmla="*/ 5538107 h 5538107"/>
                <a:gd name="connsiteX40" fmla="*/ 1687286 w 6999564"/>
                <a:gd name="connsiteY40" fmla="*/ 5429250 h 5538107"/>
                <a:gd name="connsiteX41" fmla="*/ 1415143 w 6999564"/>
                <a:gd name="connsiteY41" fmla="*/ 5402035 h 5538107"/>
                <a:gd name="connsiteX42" fmla="*/ 993322 w 6999564"/>
                <a:gd name="connsiteY42" fmla="*/ 5334000 h 5538107"/>
                <a:gd name="connsiteX43" fmla="*/ 816429 w 6999564"/>
                <a:gd name="connsiteY43" fmla="*/ 5320392 h 5538107"/>
                <a:gd name="connsiteX44" fmla="*/ 449036 w 6999564"/>
                <a:gd name="connsiteY44" fmla="*/ 5306785 h 5538107"/>
                <a:gd name="connsiteX45" fmla="*/ 503465 w 6999564"/>
                <a:gd name="connsiteY45" fmla="*/ 3605892 h 5538107"/>
                <a:gd name="connsiteX46" fmla="*/ 204107 w 6999564"/>
                <a:gd name="connsiteY46" fmla="*/ 3633107 h 5538107"/>
                <a:gd name="connsiteX47" fmla="*/ 190500 w 6999564"/>
                <a:gd name="connsiteY47" fmla="*/ 3456214 h 5538107"/>
                <a:gd name="connsiteX48" fmla="*/ 136072 w 6999564"/>
                <a:gd name="connsiteY48" fmla="*/ 3238500 h 5538107"/>
                <a:gd name="connsiteX49" fmla="*/ 81643 w 6999564"/>
                <a:gd name="connsiteY49" fmla="*/ 2952750 h 5538107"/>
                <a:gd name="connsiteX50" fmla="*/ 0 w 6999564"/>
                <a:gd name="connsiteY50" fmla="*/ 2803071 h 5538107"/>
                <a:gd name="connsiteX51" fmla="*/ 0 w 6999564"/>
                <a:gd name="connsiteY51" fmla="*/ 2571750 h 5538107"/>
                <a:gd name="connsiteX52" fmla="*/ 353786 w 6999564"/>
                <a:gd name="connsiteY52" fmla="*/ 2571750 h 5538107"/>
                <a:gd name="connsiteX53" fmla="*/ 285750 w 6999564"/>
                <a:gd name="connsiteY53" fmla="*/ 2122714 h 5538107"/>
                <a:gd name="connsiteX54" fmla="*/ 353786 w 6999564"/>
                <a:gd name="connsiteY54" fmla="*/ 1510392 h 5538107"/>
                <a:gd name="connsiteX55" fmla="*/ 421822 w 6999564"/>
                <a:gd name="connsiteY55" fmla="*/ 1483178 h 5538107"/>
                <a:gd name="connsiteX56" fmla="*/ 544286 w 6999564"/>
                <a:gd name="connsiteY56" fmla="*/ 1700892 h 5538107"/>
                <a:gd name="connsiteX57" fmla="*/ 1360715 w 6999564"/>
                <a:gd name="connsiteY57" fmla="*/ 1714500 h 5538107"/>
                <a:gd name="connsiteX58" fmla="*/ 1524000 w 6999564"/>
                <a:gd name="connsiteY58" fmla="*/ 95250 h 5538107"/>
                <a:gd name="connsiteX0" fmla="*/ 1524000 w 6999564"/>
                <a:gd name="connsiteY0" fmla="*/ 95250 h 5538107"/>
                <a:gd name="connsiteX1" fmla="*/ 4503965 w 6999564"/>
                <a:gd name="connsiteY1" fmla="*/ 0 h 5538107"/>
                <a:gd name="connsiteX2" fmla="*/ 4762500 w 6999564"/>
                <a:gd name="connsiteY2" fmla="*/ 190500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30331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54536 w 6999564"/>
                <a:gd name="connsiteY20" fmla="*/ 3796392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306786 w 6999564"/>
                <a:gd name="connsiteY26" fmla="*/ 4558392 h 5538107"/>
                <a:gd name="connsiteX27" fmla="*/ 5279572 w 6999564"/>
                <a:gd name="connsiteY27" fmla="*/ 4558392 h 5538107"/>
                <a:gd name="connsiteX28" fmla="*/ 5238750 w 6999564"/>
                <a:gd name="connsiteY28" fmla="*/ 5279571 h 5538107"/>
                <a:gd name="connsiteX29" fmla="*/ 4585607 w 6999564"/>
                <a:gd name="connsiteY29" fmla="*/ 5238750 h 5538107"/>
                <a:gd name="connsiteX30" fmla="*/ 4435929 w 6999564"/>
                <a:gd name="connsiteY30" fmla="*/ 5265964 h 5538107"/>
                <a:gd name="connsiteX31" fmla="*/ 4163786 w 6999564"/>
                <a:gd name="connsiteY31" fmla="*/ 5279571 h 5538107"/>
                <a:gd name="connsiteX32" fmla="*/ 3782786 w 6999564"/>
                <a:gd name="connsiteY32" fmla="*/ 5293178 h 5538107"/>
                <a:gd name="connsiteX33" fmla="*/ 3551465 w 6999564"/>
                <a:gd name="connsiteY33" fmla="*/ 5265964 h 5538107"/>
                <a:gd name="connsiteX34" fmla="*/ 3320143 w 6999564"/>
                <a:gd name="connsiteY34" fmla="*/ 5238750 h 5538107"/>
                <a:gd name="connsiteX35" fmla="*/ 2884715 w 6999564"/>
                <a:gd name="connsiteY35" fmla="*/ 5211535 h 5538107"/>
                <a:gd name="connsiteX36" fmla="*/ 2258786 w 6999564"/>
                <a:gd name="connsiteY36" fmla="*/ 5238750 h 5538107"/>
                <a:gd name="connsiteX37" fmla="*/ 2258786 w 6999564"/>
                <a:gd name="connsiteY37" fmla="*/ 5483678 h 5538107"/>
                <a:gd name="connsiteX38" fmla="*/ 2136322 w 6999564"/>
                <a:gd name="connsiteY38" fmla="*/ 5483678 h 5538107"/>
                <a:gd name="connsiteX39" fmla="*/ 1959429 w 6999564"/>
                <a:gd name="connsiteY39" fmla="*/ 5538107 h 5538107"/>
                <a:gd name="connsiteX40" fmla="*/ 1687286 w 6999564"/>
                <a:gd name="connsiteY40" fmla="*/ 5429250 h 5538107"/>
                <a:gd name="connsiteX41" fmla="*/ 1415143 w 6999564"/>
                <a:gd name="connsiteY41" fmla="*/ 5402035 h 5538107"/>
                <a:gd name="connsiteX42" fmla="*/ 993322 w 6999564"/>
                <a:gd name="connsiteY42" fmla="*/ 5334000 h 5538107"/>
                <a:gd name="connsiteX43" fmla="*/ 816429 w 6999564"/>
                <a:gd name="connsiteY43" fmla="*/ 5320392 h 5538107"/>
                <a:gd name="connsiteX44" fmla="*/ 449036 w 6999564"/>
                <a:gd name="connsiteY44" fmla="*/ 5306785 h 5538107"/>
                <a:gd name="connsiteX45" fmla="*/ 503465 w 6999564"/>
                <a:gd name="connsiteY45" fmla="*/ 3605892 h 5538107"/>
                <a:gd name="connsiteX46" fmla="*/ 204107 w 6999564"/>
                <a:gd name="connsiteY46" fmla="*/ 3633107 h 5538107"/>
                <a:gd name="connsiteX47" fmla="*/ 190500 w 6999564"/>
                <a:gd name="connsiteY47" fmla="*/ 3456214 h 5538107"/>
                <a:gd name="connsiteX48" fmla="*/ 136072 w 6999564"/>
                <a:gd name="connsiteY48" fmla="*/ 3238500 h 5538107"/>
                <a:gd name="connsiteX49" fmla="*/ 81643 w 6999564"/>
                <a:gd name="connsiteY49" fmla="*/ 2952750 h 5538107"/>
                <a:gd name="connsiteX50" fmla="*/ 0 w 6999564"/>
                <a:gd name="connsiteY50" fmla="*/ 2803071 h 5538107"/>
                <a:gd name="connsiteX51" fmla="*/ 0 w 6999564"/>
                <a:gd name="connsiteY51" fmla="*/ 2571750 h 5538107"/>
                <a:gd name="connsiteX52" fmla="*/ 353786 w 6999564"/>
                <a:gd name="connsiteY52" fmla="*/ 2571750 h 5538107"/>
                <a:gd name="connsiteX53" fmla="*/ 285750 w 6999564"/>
                <a:gd name="connsiteY53" fmla="*/ 2122714 h 5538107"/>
                <a:gd name="connsiteX54" fmla="*/ 353786 w 6999564"/>
                <a:gd name="connsiteY54" fmla="*/ 1510392 h 5538107"/>
                <a:gd name="connsiteX55" fmla="*/ 421822 w 6999564"/>
                <a:gd name="connsiteY55" fmla="*/ 1483178 h 5538107"/>
                <a:gd name="connsiteX56" fmla="*/ 544286 w 6999564"/>
                <a:gd name="connsiteY56" fmla="*/ 1700892 h 5538107"/>
                <a:gd name="connsiteX57" fmla="*/ 1360715 w 6999564"/>
                <a:gd name="connsiteY57" fmla="*/ 1714500 h 5538107"/>
                <a:gd name="connsiteX58" fmla="*/ 1524000 w 6999564"/>
                <a:gd name="connsiteY58" fmla="*/ 95250 h 5538107"/>
                <a:gd name="connsiteX0" fmla="*/ 1524000 w 6999564"/>
                <a:gd name="connsiteY0" fmla="*/ 95250 h 5538107"/>
                <a:gd name="connsiteX1" fmla="*/ 4503965 w 6999564"/>
                <a:gd name="connsiteY1" fmla="*/ 0 h 5538107"/>
                <a:gd name="connsiteX2" fmla="*/ 4762500 w 6999564"/>
                <a:gd name="connsiteY2" fmla="*/ 190500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30331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40055 w 6999564"/>
                <a:gd name="connsiteY20" fmla="*/ 3773330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306786 w 6999564"/>
                <a:gd name="connsiteY26" fmla="*/ 4558392 h 5538107"/>
                <a:gd name="connsiteX27" fmla="*/ 5279572 w 6999564"/>
                <a:gd name="connsiteY27" fmla="*/ 4558392 h 5538107"/>
                <a:gd name="connsiteX28" fmla="*/ 5238750 w 6999564"/>
                <a:gd name="connsiteY28" fmla="*/ 5279571 h 5538107"/>
                <a:gd name="connsiteX29" fmla="*/ 4585607 w 6999564"/>
                <a:gd name="connsiteY29" fmla="*/ 5238750 h 5538107"/>
                <a:gd name="connsiteX30" fmla="*/ 4435929 w 6999564"/>
                <a:gd name="connsiteY30" fmla="*/ 5265964 h 5538107"/>
                <a:gd name="connsiteX31" fmla="*/ 4163786 w 6999564"/>
                <a:gd name="connsiteY31" fmla="*/ 5279571 h 5538107"/>
                <a:gd name="connsiteX32" fmla="*/ 3782786 w 6999564"/>
                <a:gd name="connsiteY32" fmla="*/ 5293178 h 5538107"/>
                <a:gd name="connsiteX33" fmla="*/ 3551465 w 6999564"/>
                <a:gd name="connsiteY33" fmla="*/ 5265964 h 5538107"/>
                <a:gd name="connsiteX34" fmla="*/ 3320143 w 6999564"/>
                <a:gd name="connsiteY34" fmla="*/ 5238750 h 5538107"/>
                <a:gd name="connsiteX35" fmla="*/ 2884715 w 6999564"/>
                <a:gd name="connsiteY35" fmla="*/ 5211535 h 5538107"/>
                <a:gd name="connsiteX36" fmla="*/ 2258786 w 6999564"/>
                <a:gd name="connsiteY36" fmla="*/ 5238750 h 5538107"/>
                <a:gd name="connsiteX37" fmla="*/ 2258786 w 6999564"/>
                <a:gd name="connsiteY37" fmla="*/ 5483678 h 5538107"/>
                <a:gd name="connsiteX38" fmla="*/ 2136322 w 6999564"/>
                <a:gd name="connsiteY38" fmla="*/ 5483678 h 5538107"/>
                <a:gd name="connsiteX39" fmla="*/ 1959429 w 6999564"/>
                <a:gd name="connsiteY39" fmla="*/ 5538107 h 5538107"/>
                <a:gd name="connsiteX40" fmla="*/ 1687286 w 6999564"/>
                <a:gd name="connsiteY40" fmla="*/ 5429250 h 5538107"/>
                <a:gd name="connsiteX41" fmla="*/ 1415143 w 6999564"/>
                <a:gd name="connsiteY41" fmla="*/ 5402035 h 5538107"/>
                <a:gd name="connsiteX42" fmla="*/ 993322 w 6999564"/>
                <a:gd name="connsiteY42" fmla="*/ 5334000 h 5538107"/>
                <a:gd name="connsiteX43" fmla="*/ 816429 w 6999564"/>
                <a:gd name="connsiteY43" fmla="*/ 5320392 h 5538107"/>
                <a:gd name="connsiteX44" fmla="*/ 449036 w 6999564"/>
                <a:gd name="connsiteY44" fmla="*/ 5306785 h 5538107"/>
                <a:gd name="connsiteX45" fmla="*/ 503465 w 6999564"/>
                <a:gd name="connsiteY45" fmla="*/ 3605892 h 5538107"/>
                <a:gd name="connsiteX46" fmla="*/ 204107 w 6999564"/>
                <a:gd name="connsiteY46" fmla="*/ 3633107 h 5538107"/>
                <a:gd name="connsiteX47" fmla="*/ 190500 w 6999564"/>
                <a:gd name="connsiteY47" fmla="*/ 3456214 h 5538107"/>
                <a:gd name="connsiteX48" fmla="*/ 136072 w 6999564"/>
                <a:gd name="connsiteY48" fmla="*/ 3238500 h 5538107"/>
                <a:gd name="connsiteX49" fmla="*/ 81643 w 6999564"/>
                <a:gd name="connsiteY49" fmla="*/ 2952750 h 5538107"/>
                <a:gd name="connsiteX50" fmla="*/ 0 w 6999564"/>
                <a:gd name="connsiteY50" fmla="*/ 2803071 h 5538107"/>
                <a:gd name="connsiteX51" fmla="*/ 0 w 6999564"/>
                <a:gd name="connsiteY51" fmla="*/ 2571750 h 5538107"/>
                <a:gd name="connsiteX52" fmla="*/ 353786 w 6999564"/>
                <a:gd name="connsiteY52" fmla="*/ 2571750 h 5538107"/>
                <a:gd name="connsiteX53" fmla="*/ 285750 w 6999564"/>
                <a:gd name="connsiteY53" fmla="*/ 2122714 h 5538107"/>
                <a:gd name="connsiteX54" fmla="*/ 353786 w 6999564"/>
                <a:gd name="connsiteY54" fmla="*/ 1510392 h 5538107"/>
                <a:gd name="connsiteX55" fmla="*/ 421822 w 6999564"/>
                <a:gd name="connsiteY55" fmla="*/ 1483178 h 5538107"/>
                <a:gd name="connsiteX56" fmla="*/ 544286 w 6999564"/>
                <a:gd name="connsiteY56" fmla="*/ 1700892 h 5538107"/>
                <a:gd name="connsiteX57" fmla="*/ 1360715 w 6999564"/>
                <a:gd name="connsiteY57" fmla="*/ 1714500 h 5538107"/>
                <a:gd name="connsiteX58" fmla="*/ 1524000 w 6999564"/>
                <a:gd name="connsiteY58" fmla="*/ 95250 h 5538107"/>
                <a:gd name="connsiteX0" fmla="*/ 1524000 w 6999564"/>
                <a:gd name="connsiteY0" fmla="*/ 95250 h 5538107"/>
                <a:gd name="connsiteX1" fmla="*/ 4503965 w 6999564"/>
                <a:gd name="connsiteY1" fmla="*/ 0 h 5538107"/>
                <a:gd name="connsiteX2" fmla="*/ 4762500 w 6999564"/>
                <a:gd name="connsiteY2" fmla="*/ 190500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30331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69018 w 6999564"/>
                <a:gd name="connsiteY20" fmla="*/ 3773330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306786 w 6999564"/>
                <a:gd name="connsiteY26" fmla="*/ 4558392 h 5538107"/>
                <a:gd name="connsiteX27" fmla="*/ 5279572 w 6999564"/>
                <a:gd name="connsiteY27" fmla="*/ 4558392 h 5538107"/>
                <a:gd name="connsiteX28" fmla="*/ 5238750 w 6999564"/>
                <a:gd name="connsiteY28" fmla="*/ 5279571 h 5538107"/>
                <a:gd name="connsiteX29" fmla="*/ 4585607 w 6999564"/>
                <a:gd name="connsiteY29" fmla="*/ 5238750 h 5538107"/>
                <a:gd name="connsiteX30" fmla="*/ 4435929 w 6999564"/>
                <a:gd name="connsiteY30" fmla="*/ 5265964 h 5538107"/>
                <a:gd name="connsiteX31" fmla="*/ 4163786 w 6999564"/>
                <a:gd name="connsiteY31" fmla="*/ 5279571 h 5538107"/>
                <a:gd name="connsiteX32" fmla="*/ 3782786 w 6999564"/>
                <a:gd name="connsiteY32" fmla="*/ 5293178 h 5538107"/>
                <a:gd name="connsiteX33" fmla="*/ 3551465 w 6999564"/>
                <a:gd name="connsiteY33" fmla="*/ 5265964 h 5538107"/>
                <a:gd name="connsiteX34" fmla="*/ 3320143 w 6999564"/>
                <a:gd name="connsiteY34" fmla="*/ 5238750 h 5538107"/>
                <a:gd name="connsiteX35" fmla="*/ 2884715 w 6999564"/>
                <a:gd name="connsiteY35" fmla="*/ 5211535 h 5538107"/>
                <a:gd name="connsiteX36" fmla="*/ 2258786 w 6999564"/>
                <a:gd name="connsiteY36" fmla="*/ 5238750 h 5538107"/>
                <a:gd name="connsiteX37" fmla="*/ 2258786 w 6999564"/>
                <a:gd name="connsiteY37" fmla="*/ 5483678 h 5538107"/>
                <a:gd name="connsiteX38" fmla="*/ 2136322 w 6999564"/>
                <a:gd name="connsiteY38" fmla="*/ 5483678 h 5538107"/>
                <a:gd name="connsiteX39" fmla="*/ 1959429 w 6999564"/>
                <a:gd name="connsiteY39" fmla="*/ 5538107 h 5538107"/>
                <a:gd name="connsiteX40" fmla="*/ 1687286 w 6999564"/>
                <a:gd name="connsiteY40" fmla="*/ 5429250 h 5538107"/>
                <a:gd name="connsiteX41" fmla="*/ 1415143 w 6999564"/>
                <a:gd name="connsiteY41" fmla="*/ 5402035 h 5538107"/>
                <a:gd name="connsiteX42" fmla="*/ 993322 w 6999564"/>
                <a:gd name="connsiteY42" fmla="*/ 5334000 h 5538107"/>
                <a:gd name="connsiteX43" fmla="*/ 816429 w 6999564"/>
                <a:gd name="connsiteY43" fmla="*/ 5320392 h 5538107"/>
                <a:gd name="connsiteX44" fmla="*/ 449036 w 6999564"/>
                <a:gd name="connsiteY44" fmla="*/ 5306785 h 5538107"/>
                <a:gd name="connsiteX45" fmla="*/ 503465 w 6999564"/>
                <a:gd name="connsiteY45" fmla="*/ 3605892 h 5538107"/>
                <a:gd name="connsiteX46" fmla="*/ 204107 w 6999564"/>
                <a:gd name="connsiteY46" fmla="*/ 3633107 h 5538107"/>
                <a:gd name="connsiteX47" fmla="*/ 190500 w 6999564"/>
                <a:gd name="connsiteY47" fmla="*/ 3456214 h 5538107"/>
                <a:gd name="connsiteX48" fmla="*/ 136072 w 6999564"/>
                <a:gd name="connsiteY48" fmla="*/ 3238500 h 5538107"/>
                <a:gd name="connsiteX49" fmla="*/ 81643 w 6999564"/>
                <a:gd name="connsiteY49" fmla="*/ 2952750 h 5538107"/>
                <a:gd name="connsiteX50" fmla="*/ 0 w 6999564"/>
                <a:gd name="connsiteY50" fmla="*/ 2803071 h 5538107"/>
                <a:gd name="connsiteX51" fmla="*/ 0 w 6999564"/>
                <a:gd name="connsiteY51" fmla="*/ 2571750 h 5538107"/>
                <a:gd name="connsiteX52" fmla="*/ 353786 w 6999564"/>
                <a:gd name="connsiteY52" fmla="*/ 2571750 h 5538107"/>
                <a:gd name="connsiteX53" fmla="*/ 285750 w 6999564"/>
                <a:gd name="connsiteY53" fmla="*/ 2122714 h 5538107"/>
                <a:gd name="connsiteX54" fmla="*/ 353786 w 6999564"/>
                <a:gd name="connsiteY54" fmla="*/ 1510392 h 5538107"/>
                <a:gd name="connsiteX55" fmla="*/ 421822 w 6999564"/>
                <a:gd name="connsiteY55" fmla="*/ 1483178 h 5538107"/>
                <a:gd name="connsiteX56" fmla="*/ 544286 w 6999564"/>
                <a:gd name="connsiteY56" fmla="*/ 1700892 h 5538107"/>
                <a:gd name="connsiteX57" fmla="*/ 1360715 w 6999564"/>
                <a:gd name="connsiteY57" fmla="*/ 1714500 h 5538107"/>
                <a:gd name="connsiteX58" fmla="*/ 1524000 w 6999564"/>
                <a:gd name="connsiteY58" fmla="*/ 95250 h 5538107"/>
                <a:gd name="connsiteX0" fmla="*/ 1524000 w 6999564"/>
                <a:gd name="connsiteY0" fmla="*/ 95250 h 5538107"/>
                <a:gd name="connsiteX1" fmla="*/ 4503965 w 6999564"/>
                <a:gd name="connsiteY1" fmla="*/ 0 h 5538107"/>
                <a:gd name="connsiteX2" fmla="*/ 4661132 w 6999564"/>
                <a:gd name="connsiteY2" fmla="*/ 121315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30331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69018 w 6999564"/>
                <a:gd name="connsiteY20" fmla="*/ 3773330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306786 w 6999564"/>
                <a:gd name="connsiteY26" fmla="*/ 4558392 h 5538107"/>
                <a:gd name="connsiteX27" fmla="*/ 5279572 w 6999564"/>
                <a:gd name="connsiteY27" fmla="*/ 4558392 h 5538107"/>
                <a:gd name="connsiteX28" fmla="*/ 5238750 w 6999564"/>
                <a:gd name="connsiteY28" fmla="*/ 5279571 h 5538107"/>
                <a:gd name="connsiteX29" fmla="*/ 4585607 w 6999564"/>
                <a:gd name="connsiteY29" fmla="*/ 5238750 h 5538107"/>
                <a:gd name="connsiteX30" fmla="*/ 4435929 w 6999564"/>
                <a:gd name="connsiteY30" fmla="*/ 5265964 h 5538107"/>
                <a:gd name="connsiteX31" fmla="*/ 4163786 w 6999564"/>
                <a:gd name="connsiteY31" fmla="*/ 5279571 h 5538107"/>
                <a:gd name="connsiteX32" fmla="*/ 3782786 w 6999564"/>
                <a:gd name="connsiteY32" fmla="*/ 5293178 h 5538107"/>
                <a:gd name="connsiteX33" fmla="*/ 3551465 w 6999564"/>
                <a:gd name="connsiteY33" fmla="*/ 5265964 h 5538107"/>
                <a:gd name="connsiteX34" fmla="*/ 3320143 w 6999564"/>
                <a:gd name="connsiteY34" fmla="*/ 5238750 h 5538107"/>
                <a:gd name="connsiteX35" fmla="*/ 2884715 w 6999564"/>
                <a:gd name="connsiteY35" fmla="*/ 5211535 h 5538107"/>
                <a:gd name="connsiteX36" fmla="*/ 2258786 w 6999564"/>
                <a:gd name="connsiteY36" fmla="*/ 5238750 h 5538107"/>
                <a:gd name="connsiteX37" fmla="*/ 2258786 w 6999564"/>
                <a:gd name="connsiteY37" fmla="*/ 5483678 h 5538107"/>
                <a:gd name="connsiteX38" fmla="*/ 2136322 w 6999564"/>
                <a:gd name="connsiteY38" fmla="*/ 5483678 h 5538107"/>
                <a:gd name="connsiteX39" fmla="*/ 1959429 w 6999564"/>
                <a:gd name="connsiteY39" fmla="*/ 5538107 h 5538107"/>
                <a:gd name="connsiteX40" fmla="*/ 1687286 w 6999564"/>
                <a:gd name="connsiteY40" fmla="*/ 5429250 h 5538107"/>
                <a:gd name="connsiteX41" fmla="*/ 1415143 w 6999564"/>
                <a:gd name="connsiteY41" fmla="*/ 5402035 h 5538107"/>
                <a:gd name="connsiteX42" fmla="*/ 993322 w 6999564"/>
                <a:gd name="connsiteY42" fmla="*/ 5334000 h 5538107"/>
                <a:gd name="connsiteX43" fmla="*/ 816429 w 6999564"/>
                <a:gd name="connsiteY43" fmla="*/ 5320392 h 5538107"/>
                <a:gd name="connsiteX44" fmla="*/ 449036 w 6999564"/>
                <a:gd name="connsiteY44" fmla="*/ 5306785 h 5538107"/>
                <a:gd name="connsiteX45" fmla="*/ 503465 w 6999564"/>
                <a:gd name="connsiteY45" fmla="*/ 3605892 h 5538107"/>
                <a:gd name="connsiteX46" fmla="*/ 204107 w 6999564"/>
                <a:gd name="connsiteY46" fmla="*/ 3633107 h 5538107"/>
                <a:gd name="connsiteX47" fmla="*/ 190500 w 6999564"/>
                <a:gd name="connsiteY47" fmla="*/ 3456214 h 5538107"/>
                <a:gd name="connsiteX48" fmla="*/ 136072 w 6999564"/>
                <a:gd name="connsiteY48" fmla="*/ 3238500 h 5538107"/>
                <a:gd name="connsiteX49" fmla="*/ 81643 w 6999564"/>
                <a:gd name="connsiteY49" fmla="*/ 2952750 h 5538107"/>
                <a:gd name="connsiteX50" fmla="*/ 0 w 6999564"/>
                <a:gd name="connsiteY50" fmla="*/ 2803071 h 5538107"/>
                <a:gd name="connsiteX51" fmla="*/ 0 w 6999564"/>
                <a:gd name="connsiteY51" fmla="*/ 2571750 h 5538107"/>
                <a:gd name="connsiteX52" fmla="*/ 353786 w 6999564"/>
                <a:gd name="connsiteY52" fmla="*/ 2571750 h 5538107"/>
                <a:gd name="connsiteX53" fmla="*/ 285750 w 6999564"/>
                <a:gd name="connsiteY53" fmla="*/ 2122714 h 5538107"/>
                <a:gd name="connsiteX54" fmla="*/ 353786 w 6999564"/>
                <a:gd name="connsiteY54" fmla="*/ 1510392 h 5538107"/>
                <a:gd name="connsiteX55" fmla="*/ 421822 w 6999564"/>
                <a:gd name="connsiteY55" fmla="*/ 1483178 h 5538107"/>
                <a:gd name="connsiteX56" fmla="*/ 544286 w 6999564"/>
                <a:gd name="connsiteY56" fmla="*/ 1700892 h 5538107"/>
                <a:gd name="connsiteX57" fmla="*/ 1360715 w 6999564"/>
                <a:gd name="connsiteY57" fmla="*/ 1714500 h 5538107"/>
                <a:gd name="connsiteX58" fmla="*/ 1524000 w 6999564"/>
                <a:gd name="connsiteY58" fmla="*/ 95250 h 5538107"/>
                <a:gd name="connsiteX0" fmla="*/ 1524000 w 6999564"/>
                <a:gd name="connsiteY0" fmla="*/ 95250 h 5538107"/>
                <a:gd name="connsiteX1" fmla="*/ 4503965 w 6999564"/>
                <a:gd name="connsiteY1" fmla="*/ 0 h 5538107"/>
                <a:gd name="connsiteX2" fmla="*/ 4661132 w 6999564"/>
                <a:gd name="connsiteY2" fmla="*/ 121315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30331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69018 w 6999564"/>
                <a:gd name="connsiteY20" fmla="*/ 3773330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306786 w 6999564"/>
                <a:gd name="connsiteY26" fmla="*/ 4558392 h 5538107"/>
                <a:gd name="connsiteX27" fmla="*/ 5238750 w 6999564"/>
                <a:gd name="connsiteY27" fmla="*/ 5279571 h 5538107"/>
                <a:gd name="connsiteX28" fmla="*/ 4585607 w 6999564"/>
                <a:gd name="connsiteY28" fmla="*/ 5238750 h 5538107"/>
                <a:gd name="connsiteX29" fmla="*/ 4435929 w 6999564"/>
                <a:gd name="connsiteY29" fmla="*/ 5265964 h 5538107"/>
                <a:gd name="connsiteX30" fmla="*/ 4163786 w 6999564"/>
                <a:gd name="connsiteY30" fmla="*/ 5279571 h 5538107"/>
                <a:gd name="connsiteX31" fmla="*/ 3782786 w 6999564"/>
                <a:gd name="connsiteY31" fmla="*/ 5293178 h 5538107"/>
                <a:gd name="connsiteX32" fmla="*/ 3551465 w 6999564"/>
                <a:gd name="connsiteY32" fmla="*/ 5265964 h 5538107"/>
                <a:gd name="connsiteX33" fmla="*/ 3320143 w 6999564"/>
                <a:gd name="connsiteY33" fmla="*/ 5238750 h 5538107"/>
                <a:gd name="connsiteX34" fmla="*/ 2884715 w 6999564"/>
                <a:gd name="connsiteY34" fmla="*/ 5211535 h 5538107"/>
                <a:gd name="connsiteX35" fmla="*/ 2258786 w 6999564"/>
                <a:gd name="connsiteY35" fmla="*/ 5238750 h 5538107"/>
                <a:gd name="connsiteX36" fmla="*/ 2258786 w 6999564"/>
                <a:gd name="connsiteY36" fmla="*/ 5483678 h 5538107"/>
                <a:gd name="connsiteX37" fmla="*/ 2136322 w 6999564"/>
                <a:gd name="connsiteY37" fmla="*/ 5483678 h 5538107"/>
                <a:gd name="connsiteX38" fmla="*/ 1959429 w 6999564"/>
                <a:gd name="connsiteY38" fmla="*/ 5538107 h 5538107"/>
                <a:gd name="connsiteX39" fmla="*/ 1687286 w 6999564"/>
                <a:gd name="connsiteY39" fmla="*/ 5429250 h 5538107"/>
                <a:gd name="connsiteX40" fmla="*/ 1415143 w 6999564"/>
                <a:gd name="connsiteY40" fmla="*/ 5402035 h 5538107"/>
                <a:gd name="connsiteX41" fmla="*/ 993322 w 6999564"/>
                <a:gd name="connsiteY41" fmla="*/ 5334000 h 5538107"/>
                <a:gd name="connsiteX42" fmla="*/ 816429 w 6999564"/>
                <a:gd name="connsiteY42" fmla="*/ 5320392 h 5538107"/>
                <a:gd name="connsiteX43" fmla="*/ 449036 w 6999564"/>
                <a:gd name="connsiteY43" fmla="*/ 5306785 h 5538107"/>
                <a:gd name="connsiteX44" fmla="*/ 503465 w 6999564"/>
                <a:gd name="connsiteY44" fmla="*/ 3605892 h 5538107"/>
                <a:gd name="connsiteX45" fmla="*/ 204107 w 6999564"/>
                <a:gd name="connsiteY45" fmla="*/ 3633107 h 5538107"/>
                <a:gd name="connsiteX46" fmla="*/ 190500 w 6999564"/>
                <a:gd name="connsiteY46" fmla="*/ 3456214 h 5538107"/>
                <a:gd name="connsiteX47" fmla="*/ 136072 w 6999564"/>
                <a:gd name="connsiteY47" fmla="*/ 3238500 h 5538107"/>
                <a:gd name="connsiteX48" fmla="*/ 81643 w 6999564"/>
                <a:gd name="connsiteY48" fmla="*/ 2952750 h 5538107"/>
                <a:gd name="connsiteX49" fmla="*/ 0 w 6999564"/>
                <a:gd name="connsiteY49" fmla="*/ 2803071 h 5538107"/>
                <a:gd name="connsiteX50" fmla="*/ 0 w 6999564"/>
                <a:gd name="connsiteY50" fmla="*/ 2571750 h 5538107"/>
                <a:gd name="connsiteX51" fmla="*/ 353786 w 6999564"/>
                <a:gd name="connsiteY51" fmla="*/ 2571750 h 5538107"/>
                <a:gd name="connsiteX52" fmla="*/ 285750 w 6999564"/>
                <a:gd name="connsiteY52" fmla="*/ 2122714 h 5538107"/>
                <a:gd name="connsiteX53" fmla="*/ 353786 w 6999564"/>
                <a:gd name="connsiteY53" fmla="*/ 1510392 h 5538107"/>
                <a:gd name="connsiteX54" fmla="*/ 421822 w 6999564"/>
                <a:gd name="connsiteY54" fmla="*/ 1483178 h 5538107"/>
                <a:gd name="connsiteX55" fmla="*/ 544286 w 6999564"/>
                <a:gd name="connsiteY55" fmla="*/ 1700892 h 5538107"/>
                <a:gd name="connsiteX56" fmla="*/ 1360715 w 6999564"/>
                <a:gd name="connsiteY56" fmla="*/ 1714500 h 5538107"/>
                <a:gd name="connsiteX57" fmla="*/ 1524000 w 6999564"/>
                <a:gd name="connsiteY57" fmla="*/ 95250 h 5538107"/>
                <a:gd name="connsiteX0" fmla="*/ 1524000 w 6999564"/>
                <a:gd name="connsiteY0" fmla="*/ 95250 h 5538107"/>
                <a:gd name="connsiteX1" fmla="*/ 4503965 w 6999564"/>
                <a:gd name="connsiteY1" fmla="*/ 0 h 5538107"/>
                <a:gd name="connsiteX2" fmla="*/ 4661132 w 6999564"/>
                <a:gd name="connsiteY2" fmla="*/ 121315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30331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69018 w 6999564"/>
                <a:gd name="connsiteY20" fmla="*/ 3773330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256103 w 6999564"/>
                <a:gd name="connsiteY26" fmla="*/ 4742885 h 5538107"/>
                <a:gd name="connsiteX27" fmla="*/ 5238750 w 6999564"/>
                <a:gd name="connsiteY27" fmla="*/ 5279571 h 5538107"/>
                <a:gd name="connsiteX28" fmla="*/ 4585607 w 6999564"/>
                <a:gd name="connsiteY28" fmla="*/ 5238750 h 5538107"/>
                <a:gd name="connsiteX29" fmla="*/ 4435929 w 6999564"/>
                <a:gd name="connsiteY29" fmla="*/ 5265964 h 5538107"/>
                <a:gd name="connsiteX30" fmla="*/ 4163786 w 6999564"/>
                <a:gd name="connsiteY30" fmla="*/ 5279571 h 5538107"/>
                <a:gd name="connsiteX31" fmla="*/ 3782786 w 6999564"/>
                <a:gd name="connsiteY31" fmla="*/ 5293178 h 5538107"/>
                <a:gd name="connsiteX32" fmla="*/ 3551465 w 6999564"/>
                <a:gd name="connsiteY32" fmla="*/ 5265964 h 5538107"/>
                <a:gd name="connsiteX33" fmla="*/ 3320143 w 6999564"/>
                <a:gd name="connsiteY33" fmla="*/ 5238750 h 5538107"/>
                <a:gd name="connsiteX34" fmla="*/ 2884715 w 6999564"/>
                <a:gd name="connsiteY34" fmla="*/ 5211535 h 5538107"/>
                <a:gd name="connsiteX35" fmla="*/ 2258786 w 6999564"/>
                <a:gd name="connsiteY35" fmla="*/ 5238750 h 5538107"/>
                <a:gd name="connsiteX36" fmla="*/ 2258786 w 6999564"/>
                <a:gd name="connsiteY36" fmla="*/ 5483678 h 5538107"/>
                <a:gd name="connsiteX37" fmla="*/ 2136322 w 6999564"/>
                <a:gd name="connsiteY37" fmla="*/ 5483678 h 5538107"/>
                <a:gd name="connsiteX38" fmla="*/ 1959429 w 6999564"/>
                <a:gd name="connsiteY38" fmla="*/ 5538107 h 5538107"/>
                <a:gd name="connsiteX39" fmla="*/ 1687286 w 6999564"/>
                <a:gd name="connsiteY39" fmla="*/ 5429250 h 5538107"/>
                <a:gd name="connsiteX40" fmla="*/ 1415143 w 6999564"/>
                <a:gd name="connsiteY40" fmla="*/ 5402035 h 5538107"/>
                <a:gd name="connsiteX41" fmla="*/ 993322 w 6999564"/>
                <a:gd name="connsiteY41" fmla="*/ 5334000 h 5538107"/>
                <a:gd name="connsiteX42" fmla="*/ 816429 w 6999564"/>
                <a:gd name="connsiteY42" fmla="*/ 5320392 h 5538107"/>
                <a:gd name="connsiteX43" fmla="*/ 449036 w 6999564"/>
                <a:gd name="connsiteY43" fmla="*/ 5306785 h 5538107"/>
                <a:gd name="connsiteX44" fmla="*/ 503465 w 6999564"/>
                <a:gd name="connsiteY44" fmla="*/ 3605892 h 5538107"/>
                <a:gd name="connsiteX45" fmla="*/ 204107 w 6999564"/>
                <a:gd name="connsiteY45" fmla="*/ 3633107 h 5538107"/>
                <a:gd name="connsiteX46" fmla="*/ 190500 w 6999564"/>
                <a:gd name="connsiteY46" fmla="*/ 3456214 h 5538107"/>
                <a:gd name="connsiteX47" fmla="*/ 136072 w 6999564"/>
                <a:gd name="connsiteY47" fmla="*/ 3238500 h 5538107"/>
                <a:gd name="connsiteX48" fmla="*/ 81643 w 6999564"/>
                <a:gd name="connsiteY48" fmla="*/ 2952750 h 5538107"/>
                <a:gd name="connsiteX49" fmla="*/ 0 w 6999564"/>
                <a:gd name="connsiteY49" fmla="*/ 2803071 h 5538107"/>
                <a:gd name="connsiteX50" fmla="*/ 0 w 6999564"/>
                <a:gd name="connsiteY50" fmla="*/ 2571750 h 5538107"/>
                <a:gd name="connsiteX51" fmla="*/ 353786 w 6999564"/>
                <a:gd name="connsiteY51" fmla="*/ 2571750 h 5538107"/>
                <a:gd name="connsiteX52" fmla="*/ 285750 w 6999564"/>
                <a:gd name="connsiteY52" fmla="*/ 2122714 h 5538107"/>
                <a:gd name="connsiteX53" fmla="*/ 353786 w 6999564"/>
                <a:gd name="connsiteY53" fmla="*/ 1510392 h 5538107"/>
                <a:gd name="connsiteX54" fmla="*/ 421822 w 6999564"/>
                <a:gd name="connsiteY54" fmla="*/ 1483178 h 5538107"/>
                <a:gd name="connsiteX55" fmla="*/ 544286 w 6999564"/>
                <a:gd name="connsiteY55" fmla="*/ 1700892 h 5538107"/>
                <a:gd name="connsiteX56" fmla="*/ 1360715 w 6999564"/>
                <a:gd name="connsiteY56" fmla="*/ 1714500 h 5538107"/>
                <a:gd name="connsiteX57" fmla="*/ 1524000 w 6999564"/>
                <a:gd name="connsiteY57" fmla="*/ 95250 h 5538107"/>
                <a:gd name="connsiteX0" fmla="*/ 1524000 w 6999564"/>
                <a:gd name="connsiteY0" fmla="*/ 95250 h 5538107"/>
                <a:gd name="connsiteX1" fmla="*/ 4503965 w 6999564"/>
                <a:gd name="connsiteY1" fmla="*/ 0 h 5538107"/>
                <a:gd name="connsiteX2" fmla="*/ 4661132 w 6999564"/>
                <a:gd name="connsiteY2" fmla="*/ 121315 h 5538107"/>
                <a:gd name="connsiteX3" fmla="*/ 4776107 w 6999564"/>
                <a:gd name="connsiteY3" fmla="*/ 217714 h 5538107"/>
                <a:gd name="connsiteX4" fmla="*/ 5578929 w 6999564"/>
                <a:gd name="connsiteY4" fmla="*/ 217714 h 5538107"/>
                <a:gd name="connsiteX5" fmla="*/ 6694715 w 6999564"/>
                <a:gd name="connsiteY5" fmla="*/ 353785 h 5538107"/>
                <a:gd name="connsiteX6" fmla="*/ 6830786 w 6999564"/>
                <a:gd name="connsiteY6" fmla="*/ 367392 h 5538107"/>
                <a:gd name="connsiteX7" fmla="*/ 6912429 w 6999564"/>
                <a:gd name="connsiteY7" fmla="*/ 367392 h 5538107"/>
                <a:gd name="connsiteX8" fmla="*/ 6912429 w 6999564"/>
                <a:gd name="connsiteY8" fmla="*/ 721178 h 5538107"/>
                <a:gd name="connsiteX9" fmla="*/ 6844393 w 6999564"/>
                <a:gd name="connsiteY9" fmla="*/ 721178 h 5538107"/>
                <a:gd name="connsiteX10" fmla="*/ 5578929 w 6999564"/>
                <a:gd name="connsiteY10" fmla="*/ 517071 h 5538107"/>
                <a:gd name="connsiteX11" fmla="*/ 5510893 w 6999564"/>
                <a:gd name="connsiteY11" fmla="*/ 1183821 h 5538107"/>
                <a:gd name="connsiteX12" fmla="*/ 5633357 w 6999564"/>
                <a:gd name="connsiteY12" fmla="*/ 1197428 h 5538107"/>
                <a:gd name="connsiteX13" fmla="*/ 5637976 w 6999564"/>
                <a:gd name="connsiteY13" fmla="*/ 1813902 h 5538107"/>
                <a:gd name="connsiteX14" fmla="*/ 6953250 w 6999564"/>
                <a:gd name="connsiteY14" fmla="*/ 1850571 h 5538107"/>
                <a:gd name="connsiteX15" fmla="*/ 6999564 w 6999564"/>
                <a:gd name="connsiteY15" fmla="*/ 2627946 h 5538107"/>
                <a:gd name="connsiteX16" fmla="*/ 6817179 w 6999564"/>
                <a:gd name="connsiteY16" fmla="*/ 2630331 h 5538107"/>
                <a:gd name="connsiteX17" fmla="*/ 6803572 w 6999564"/>
                <a:gd name="connsiteY17" fmla="*/ 2803071 h 5538107"/>
                <a:gd name="connsiteX18" fmla="*/ 6055179 w 6999564"/>
                <a:gd name="connsiteY18" fmla="*/ 2789464 h 5538107"/>
                <a:gd name="connsiteX19" fmla="*/ 6136822 w 6999564"/>
                <a:gd name="connsiteY19" fmla="*/ 3769178 h 5538107"/>
                <a:gd name="connsiteX20" fmla="*/ 6369018 w 6999564"/>
                <a:gd name="connsiteY20" fmla="*/ 3773330 h 5538107"/>
                <a:gd name="connsiteX21" fmla="*/ 6395357 w 6999564"/>
                <a:gd name="connsiteY21" fmla="*/ 4585607 h 5538107"/>
                <a:gd name="connsiteX22" fmla="*/ 6313715 w 6999564"/>
                <a:gd name="connsiteY22" fmla="*/ 4599214 h 5538107"/>
                <a:gd name="connsiteX23" fmla="*/ 6313715 w 6999564"/>
                <a:gd name="connsiteY23" fmla="*/ 4558392 h 5538107"/>
                <a:gd name="connsiteX24" fmla="*/ 5769429 w 6999564"/>
                <a:gd name="connsiteY24" fmla="*/ 4476750 h 5538107"/>
                <a:gd name="connsiteX25" fmla="*/ 5293179 w 6999564"/>
                <a:gd name="connsiteY25" fmla="*/ 4503964 h 5538107"/>
                <a:gd name="connsiteX26" fmla="*/ 5263343 w 6999564"/>
                <a:gd name="connsiteY26" fmla="*/ 4566079 h 5538107"/>
                <a:gd name="connsiteX27" fmla="*/ 5238750 w 6999564"/>
                <a:gd name="connsiteY27" fmla="*/ 5279571 h 5538107"/>
                <a:gd name="connsiteX28" fmla="*/ 4585607 w 6999564"/>
                <a:gd name="connsiteY28" fmla="*/ 5238750 h 5538107"/>
                <a:gd name="connsiteX29" fmla="*/ 4435929 w 6999564"/>
                <a:gd name="connsiteY29" fmla="*/ 5265964 h 5538107"/>
                <a:gd name="connsiteX30" fmla="*/ 4163786 w 6999564"/>
                <a:gd name="connsiteY30" fmla="*/ 5279571 h 5538107"/>
                <a:gd name="connsiteX31" fmla="*/ 3782786 w 6999564"/>
                <a:gd name="connsiteY31" fmla="*/ 5293178 h 5538107"/>
                <a:gd name="connsiteX32" fmla="*/ 3551465 w 6999564"/>
                <a:gd name="connsiteY32" fmla="*/ 5265964 h 5538107"/>
                <a:gd name="connsiteX33" fmla="*/ 3320143 w 6999564"/>
                <a:gd name="connsiteY33" fmla="*/ 5238750 h 5538107"/>
                <a:gd name="connsiteX34" fmla="*/ 2884715 w 6999564"/>
                <a:gd name="connsiteY34" fmla="*/ 5211535 h 5538107"/>
                <a:gd name="connsiteX35" fmla="*/ 2258786 w 6999564"/>
                <a:gd name="connsiteY35" fmla="*/ 5238750 h 5538107"/>
                <a:gd name="connsiteX36" fmla="*/ 2258786 w 6999564"/>
                <a:gd name="connsiteY36" fmla="*/ 5483678 h 5538107"/>
                <a:gd name="connsiteX37" fmla="*/ 2136322 w 6999564"/>
                <a:gd name="connsiteY37" fmla="*/ 5483678 h 5538107"/>
                <a:gd name="connsiteX38" fmla="*/ 1959429 w 6999564"/>
                <a:gd name="connsiteY38" fmla="*/ 5538107 h 5538107"/>
                <a:gd name="connsiteX39" fmla="*/ 1687286 w 6999564"/>
                <a:gd name="connsiteY39" fmla="*/ 5429250 h 5538107"/>
                <a:gd name="connsiteX40" fmla="*/ 1415143 w 6999564"/>
                <a:gd name="connsiteY40" fmla="*/ 5402035 h 5538107"/>
                <a:gd name="connsiteX41" fmla="*/ 993322 w 6999564"/>
                <a:gd name="connsiteY41" fmla="*/ 5334000 h 5538107"/>
                <a:gd name="connsiteX42" fmla="*/ 816429 w 6999564"/>
                <a:gd name="connsiteY42" fmla="*/ 5320392 h 5538107"/>
                <a:gd name="connsiteX43" fmla="*/ 449036 w 6999564"/>
                <a:gd name="connsiteY43" fmla="*/ 5306785 h 5538107"/>
                <a:gd name="connsiteX44" fmla="*/ 503465 w 6999564"/>
                <a:gd name="connsiteY44" fmla="*/ 3605892 h 5538107"/>
                <a:gd name="connsiteX45" fmla="*/ 204107 w 6999564"/>
                <a:gd name="connsiteY45" fmla="*/ 3633107 h 5538107"/>
                <a:gd name="connsiteX46" fmla="*/ 190500 w 6999564"/>
                <a:gd name="connsiteY46" fmla="*/ 3456214 h 5538107"/>
                <a:gd name="connsiteX47" fmla="*/ 136072 w 6999564"/>
                <a:gd name="connsiteY47" fmla="*/ 3238500 h 5538107"/>
                <a:gd name="connsiteX48" fmla="*/ 81643 w 6999564"/>
                <a:gd name="connsiteY48" fmla="*/ 2952750 h 5538107"/>
                <a:gd name="connsiteX49" fmla="*/ 0 w 6999564"/>
                <a:gd name="connsiteY49" fmla="*/ 2803071 h 5538107"/>
                <a:gd name="connsiteX50" fmla="*/ 0 w 6999564"/>
                <a:gd name="connsiteY50" fmla="*/ 2571750 h 5538107"/>
                <a:gd name="connsiteX51" fmla="*/ 353786 w 6999564"/>
                <a:gd name="connsiteY51" fmla="*/ 2571750 h 5538107"/>
                <a:gd name="connsiteX52" fmla="*/ 285750 w 6999564"/>
                <a:gd name="connsiteY52" fmla="*/ 2122714 h 5538107"/>
                <a:gd name="connsiteX53" fmla="*/ 353786 w 6999564"/>
                <a:gd name="connsiteY53" fmla="*/ 1510392 h 5538107"/>
                <a:gd name="connsiteX54" fmla="*/ 421822 w 6999564"/>
                <a:gd name="connsiteY54" fmla="*/ 1483178 h 5538107"/>
                <a:gd name="connsiteX55" fmla="*/ 544286 w 6999564"/>
                <a:gd name="connsiteY55" fmla="*/ 1700892 h 5538107"/>
                <a:gd name="connsiteX56" fmla="*/ 1360715 w 6999564"/>
                <a:gd name="connsiteY56" fmla="*/ 1714500 h 5538107"/>
                <a:gd name="connsiteX57" fmla="*/ 1524000 w 6999564"/>
                <a:gd name="connsiteY57" fmla="*/ 95250 h 5538107"/>
                <a:gd name="connsiteX0" fmla="*/ 1524000 w 6999564"/>
                <a:gd name="connsiteY0" fmla="*/ 95250 h 5507358"/>
                <a:gd name="connsiteX1" fmla="*/ 4503965 w 6999564"/>
                <a:gd name="connsiteY1" fmla="*/ 0 h 5507358"/>
                <a:gd name="connsiteX2" fmla="*/ 4661132 w 6999564"/>
                <a:gd name="connsiteY2" fmla="*/ 121315 h 5507358"/>
                <a:gd name="connsiteX3" fmla="*/ 4776107 w 6999564"/>
                <a:gd name="connsiteY3" fmla="*/ 217714 h 5507358"/>
                <a:gd name="connsiteX4" fmla="*/ 5578929 w 6999564"/>
                <a:gd name="connsiteY4" fmla="*/ 217714 h 5507358"/>
                <a:gd name="connsiteX5" fmla="*/ 6694715 w 6999564"/>
                <a:gd name="connsiteY5" fmla="*/ 353785 h 5507358"/>
                <a:gd name="connsiteX6" fmla="*/ 6830786 w 6999564"/>
                <a:gd name="connsiteY6" fmla="*/ 367392 h 5507358"/>
                <a:gd name="connsiteX7" fmla="*/ 6912429 w 6999564"/>
                <a:gd name="connsiteY7" fmla="*/ 367392 h 5507358"/>
                <a:gd name="connsiteX8" fmla="*/ 6912429 w 6999564"/>
                <a:gd name="connsiteY8" fmla="*/ 721178 h 5507358"/>
                <a:gd name="connsiteX9" fmla="*/ 6844393 w 6999564"/>
                <a:gd name="connsiteY9" fmla="*/ 721178 h 5507358"/>
                <a:gd name="connsiteX10" fmla="*/ 5578929 w 6999564"/>
                <a:gd name="connsiteY10" fmla="*/ 517071 h 5507358"/>
                <a:gd name="connsiteX11" fmla="*/ 5510893 w 6999564"/>
                <a:gd name="connsiteY11" fmla="*/ 1183821 h 5507358"/>
                <a:gd name="connsiteX12" fmla="*/ 5633357 w 6999564"/>
                <a:gd name="connsiteY12" fmla="*/ 1197428 h 5507358"/>
                <a:gd name="connsiteX13" fmla="*/ 5637976 w 6999564"/>
                <a:gd name="connsiteY13" fmla="*/ 1813902 h 5507358"/>
                <a:gd name="connsiteX14" fmla="*/ 6953250 w 6999564"/>
                <a:gd name="connsiteY14" fmla="*/ 1850571 h 5507358"/>
                <a:gd name="connsiteX15" fmla="*/ 6999564 w 6999564"/>
                <a:gd name="connsiteY15" fmla="*/ 2627946 h 5507358"/>
                <a:gd name="connsiteX16" fmla="*/ 6817179 w 6999564"/>
                <a:gd name="connsiteY16" fmla="*/ 2630331 h 5507358"/>
                <a:gd name="connsiteX17" fmla="*/ 6803572 w 6999564"/>
                <a:gd name="connsiteY17" fmla="*/ 2803071 h 5507358"/>
                <a:gd name="connsiteX18" fmla="*/ 6055179 w 6999564"/>
                <a:gd name="connsiteY18" fmla="*/ 2789464 h 5507358"/>
                <a:gd name="connsiteX19" fmla="*/ 6136822 w 6999564"/>
                <a:gd name="connsiteY19" fmla="*/ 3769178 h 5507358"/>
                <a:gd name="connsiteX20" fmla="*/ 6369018 w 6999564"/>
                <a:gd name="connsiteY20" fmla="*/ 3773330 h 5507358"/>
                <a:gd name="connsiteX21" fmla="*/ 6395357 w 6999564"/>
                <a:gd name="connsiteY21" fmla="*/ 4585607 h 5507358"/>
                <a:gd name="connsiteX22" fmla="*/ 6313715 w 6999564"/>
                <a:gd name="connsiteY22" fmla="*/ 4599214 h 5507358"/>
                <a:gd name="connsiteX23" fmla="*/ 6313715 w 6999564"/>
                <a:gd name="connsiteY23" fmla="*/ 4558392 h 5507358"/>
                <a:gd name="connsiteX24" fmla="*/ 5769429 w 6999564"/>
                <a:gd name="connsiteY24" fmla="*/ 4476750 h 5507358"/>
                <a:gd name="connsiteX25" fmla="*/ 5293179 w 6999564"/>
                <a:gd name="connsiteY25" fmla="*/ 4503964 h 5507358"/>
                <a:gd name="connsiteX26" fmla="*/ 5263343 w 6999564"/>
                <a:gd name="connsiteY26" fmla="*/ 4566079 h 5507358"/>
                <a:gd name="connsiteX27" fmla="*/ 5238750 w 6999564"/>
                <a:gd name="connsiteY27" fmla="*/ 5279571 h 5507358"/>
                <a:gd name="connsiteX28" fmla="*/ 4585607 w 6999564"/>
                <a:gd name="connsiteY28" fmla="*/ 5238750 h 5507358"/>
                <a:gd name="connsiteX29" fmla="*/ 4435929 w 6999564"/>
                <a:gd name="connsiteY29" fmla="*/ 5265964 h 5507358"/>
                <a:gd name="connsiteX30" fmla="*/ 4163786 w 6999564"/>
                <a:gd name="connsiteY30" fmla="*/ 5279571 h 5507358"/>
                <a:gd name="connsiteX31" fmla="*/ 3782786 w 6999564"/>
                <a:gd name="connsiteY31" fmla="*/ 5293178 h 5507358"/>
                <a:gd name="connsiteX32" fmla="*/ 3551465 w 6999564"/>
                <a:gd name="connsiteY32" fmla="*/ 5265964 h 5507358"/>
                <a:gd name="connsiteX33" fmla="*/ 3320143 w 6999564"/>
                <a:gd name="connsiteY33" fmla="*/ 5238750 h 5507358"/>
                <a:gd name="connsiteX34" fmla="*/ 2884715 w 6999564"/>
                <a:gd name="connsiteY34" fmla="*/ 5211535 h 5507358"/>
                <a:gd name="connsiteX35" fmla="*/ 2258786 w 6999564"/>
                <a:gd name="connsiteY35" fmla="*/ 5238750 h 5507358"/>
                <a:gd name="connsiteX36" fmla="*/ 2258786 w 6999564"/>
                <a:gd name="connsiteY36" fmla="*/ 5483678 h 5507358"/>
                <a:gd name="connsiteX37" fmla="*/ 2136322 w 6999564"/>
                <a:gd name="connsiteY37" fmla="*/ 5483678 h 5507358"/>
                <a:gd name="connsiteX38" fmla="*/ 1937707 w 6999564"/>
                <a:gd name="connsiteY38" fmla="*/ 5507358 h 5507358"/>
                <a:gd name="connsiteX39" fmla="*/ 1687286 w 6999564"/>
                <a:gd name="connsiteY39" fmla="*/ 5429250 h 5507358"/>
                <a:gd name="connsiteX40" fmla="*/ 1415143 w 6999564"/>
                <a:gd name="connsiteY40" fmla="*/ 5402035 h 5507358"/>
                <a:gd name="connsiteX41" fmla="*/ 993322 w 6999564"/>
                <a:gd name="connsiteY41" fmla="*/ 5334000 h 5507358"/>
                <a:gd name="connsiteX42" fmla="*/ 816429 w 6999564"/>
                <a:gd name="connsiteY42" fmla="*/ 5320392 h 5507358"/>
                <a:gd name="connsiteX43" fmla="*/ 449036 w 6999564"/>
                <a:gd name="connsiteY43" fmla="*/ 5306785 h 5507358"/>
                <a:gd name="connsiteX44" fmla="*/ 503465 w 6999564"/>
                <a:gd name="connsiteY44" fmla="*/ 3605892 h 5507358"/>
                <a:gd name="connsiteX45" fmla="*/ 204107 w 6999564"/>
                <a:gd name="connsiteY45" fmla="*/ 3633107 h 5507358"/>
                <a:gd name="connsiteX46" fmla="*/ 190500 w 6999564"/>
                <a:gd name="connsiteY46" fmla="*/ 3456214 h 5507358"/>
                <a:gd name="connsiteX47" fmla="*/ 136072 w 6999564"/>
                <a:gd name="connsiteY47" fmla="*/ 3238500 h 5507358"/>
                <a:gd name="connsiteX48" fmla="*/ 81643 w 6999564"/>
                <a:gd name="connsiteY48" fmla="*/ 2952750 h 5507358"/>
                <a:gd name="connsiteX49" fmla="*/ 0 w 6999564"/>
                <a:gd name="connsiteY49" fmla="*/ 2803071 h 5507358"/>
                <a:gd name="connsiteX50" fmla="*/ 0 w 6999564"/>
                <a:gd name="connsiteY50" fmla="*/ 2571750 h 5507358"/>
                <a:gd name="connsiteX51" fmla="*/ 353786 w 6999564"/>
                <a:gd name="connsiteY51" fmla="*/ 2571750 h 5507358"/>
                <a:gd name="connsiteX52" fmla="*/ 285750 w 6999564"/>
                <a:gd name="connsiteY52" fmla="*/ 2122714 h 5507358"/>
                <a:gd name="connsiteX53" fmla="*/ 353786 w 6999564"/>
                <a:gd name="connsiteY53" fmla="*/ 1510392 h 5507358"/>
                <a:gd name="connsiteX54" fmla="*/ 421822 w 6999564"/>
                <a:gd name="connsiteY54" fmla="*/ 1483178 h 5507358"/>
                <a:gd name="connsiteX55" fmla="*/ 544286 w 6999564"/>
                <a:gd name="connsiteY55" fmla="*/ 1700892 h 5507358"/>
                <a:gd name="connsiteX56" fmla="*/ 1360715 w 6999564"/>
                <a:gd name="connsiteY56" fmla="*/ 1714500 h 5507358"/>
                <a:gd name="connsiteX57" fmla="*/ 1524000 w 6999564"/>
                <a:gd name="connsiteY57" fmla="*/ 95250 h 5507358"/>
                <a:gd name="connsiteX0" fmla="*/ 1524000 w 6999564"/>
                <a:gd name="connsiteY0" fmla="*/ 95250 h 5507358"/>
                <a:gd name="connsiteX1" fmla="*/ 4503965 w 6999564"/>
                <a:gd name="connsiteY1" fmla="*/ 0 h 5507358"/>
                <a:gd name="connsiteX2" fmla="*/ 4661132 w 6999564"/>
                <a:gd name="connsiteY2" fmla="*/ 121315 h 5507358"/>
                <a:gd name="connsiteX3" fmla="*/ 4732663 w 6999564"/>
                <a:gd name="connsiteY3" fmla="*/ 225401 h 5507358"/>
                <a:gd name="connsiteX4" fmla="*/ 5578929 w 6999564"/>
                <a:gd name="connsiteY4" fmla="*/ 217714 h 5507358"/>
                <a:gd name="connsiteX5" fmla="*/ 6694715 w 6999564"/>
                <a:gd name="connsiteY5" fmla="*/ 353785 h 5507358"/>
                <a:gd name="connsiteX6" fmla="*/ 6830786 w 6999564"/>
                <a:gd name="connsiteY6" fmla="*/ 367392 h 5507358"/>
                <a:gd name="connsiteX7" fmla="*/ 6912429 w 6999564"/>
                <a:gd name="connsiteY7" fmla="*/ 367392 h 5507358"/>
                <a:gd name="connsiteX8" fmla="*/ 6912429 w 6999564"/>
                <a:gd name="connsiteY8" fmla="*/ 721178 h 5507358"/>
                <a:gd name="connsiteX9" fmla="*/ 6844393 w 6999564"/>
                <a:gd name="connsiteY9" fmla="*/ 721178 h 5507358"/>
                <a:gd name="connsiteX10" fmla="*/ 5578929 w 6999564"/>
                <a:gd name="connsiteY10" fmla="*/ 517071 h 5507358"/>
                <a:gd name="connsiteX11" fmla="*/ 5510893 w 6999564"/>
                <a:gd name="connsiteY11" fmla="*/ 1183821 h 5507358"/>
                <a:gd name="connsiteX12" fmla="*/ 5633357 w 6999564"/>
                <a:gd name="connsiteY12" fmla="*/ 1197428 h 5507358"/>
                <a:gd name="connsiteX13" fmla="*/ 5637976 w 6999564"/>
                <a:gd name="connsiteY13" fmla="*/ 1813902 h 5507358"/>
                <a:gd name="connsiteX14" fmla="*/ 6953250 w 6999564"/>
                <a:gd name="connsiteY14" fmla="*/ 1850571 h 5507358"/>
                <a:gd name="connsiteX15" fmla="*/ 6999564 w 6999564"/>
                <a:gd name="connsiteY15" fmla="*/ 2627946 h 5507358"/>
                <a:gd name="connsiteX16" fmla="*/ 6817179 w 6999564"/>
                <a:gd name="connsiteY16" fmla="*/ 2630331 h 5507358"/>
                <a:gd name="connsiteX17" fmla="*/ 6803572 w 6999564"/>
                <a:gd name="connsiteY17" fmla="*/ 2803071 h 5507358"/>
                <a:gd name="connsiteX18" fmla="*/ 6055179 w 6999564"/>
                <a:gd name="connsiteY18" fmla="*/ 2789464 h 5507358"/>
                <a:gd name="connsiteX19" fmla="*/ 6136822 w 6999564"/>
                <a:gd name="connsiteY19" fmla="*/ 3769178 h 5507358"/>
                <a:gd name="connsiteX20" fmla="*/ 6369018 w 6999564"/>
                <a:gd name="connsiteY20" fmla="*/ 3773330 h 5507358"/>
                <a:gd name="connsiteX21" fmla="*/ 6395357 w 6999564"/>
                <a:gd name="connsiteY21" fmla="*/ 4585607 h 5507358"/>
                <a:gd name="connsiteX22" fmla="*/ 6313715 w 6999564"/>
                <a:gd name="connsiteY22" fmla="*/ 4599214 h 5507358"/>
                <a:gd name="connsiteX23" fmla="*/ 6313715 w 6999564"/>
                <a:gd name="connsiteY23" fmla="*/ 4558392 h 5507358"/>
                <a:gd name="connsiteX24" fmla="*/ 5769429 w 6999564"/>
                <a:gd name="connsiteY24" fmla="*/ 4476750 h 5507358"/>
                <a:gd name="connsiteX25" fmla="*/ 5293179 w 6999564"/>
                <a:gd name="connsiteY25" fmla="*/ 4503964 h 5507358"/>
                <a:gd name="connsiteX26" fmla="*/ 5263343 w 6999564"/>
                <a:gd name="connsiteY26" fmla="*/ 4566079 h 5507358"/>
                <a:gd name="connsiteX27" fmla="*/ 5238750 w 6999564"/>
                <a:gd name="connsiteY27" fmla="*/ 5279571 h 5507358"/>
                <a:gd name="connsiteX28" fmla="*/ 4585607 w 6999564"/>
                <a:gd name="connsiteY28" fmla="*/ 5238750 h 5507358"/>
                <a:gd name="connsiteX29" fmla="*/ 4435929 w 6999564"/>
                <a:gd name="connsiteY29" fmla="*/ 5265964 h 5507358"/>
                <a:gd name="connsiteX30" fmla="*/ 4163786 w 6999564"/>
                <a:gd name="connsiteY30" fmla="*/ 5279571 h 5507358"/>
                <a:gd name="connsiteX31" fmla="*/ 3782786 w 6999564"/>
                <a:gd name="connsiteY31" fmla="*/ 5293178 h 5507358"/>
                <a:gd name="connsiteX32" fmla="*/ 3551465 w 6999564"/>
                <a:gd name="connsiteY32" fmla="*/ 5265964 h 5507358"/>
                <a:gd name="connsiteX33" fmla="*/ 3320143 w 6999564"/>
                <a:gd name="connsiteY33" fmla="*/ 5238750 h 5507358"/>
                <a:gd name="connsiteX34" fmla="*/ 2884715 w 6999564"/>
                <a:gd name="connsiteY34" fmla="*/ 5211535 h 5507358"/>
                <a:gd name="connsiteX35" fmla="*/ 2258786 w 6999564"/>
                <a:gd name="connsiteY35" fmla="*/ 5238750 h 5507358"/>
                <a:gd name="connsiteX36" fmla="*/ 2258786 w 6999564"/>
                <a:gd name="connsiteY36" fmla="*/ 5483678 h 5507358"/>
                <a:gd name="connsiteX37" fmla="*/ 2136322 w 6999564"/>
                <a:gd name="connsiteY37" fmla="*/ 5483678 h 5507358"/>
                <a:gd name="connsiteX38" fmla="*/ 1937707 w 6999564"/>
                <a:gd name="connsiteY38" fmla="*/ 5507358 h 5507358"/>
                <a:gd name="connsiteX39" fmla="*/ 1687286 w 6999564"/>
                <a:gd name="connsiteY39" fmla="*/ 5429250 h 5507358"/>
                <a:gd name="connsiteX40" fmla="*/ 1415143 w 6999564"/>
                <a:gd name="connsiteY40" fmla="*/ 5402035 h 5507358"/>
                <a:gd name="connsiteX41" fmla="*/ 993322 w 6999564"/>
                <a:gd name="connsiteY41" fmla="*/ 5334000 h 5507358"/>
                <a:gd name="connsiteX42" fmla="*/ 816429 w 6999564"/>
                <a:gd name="connsiteY42" fmla="*/ 5320392 h 5507358"/>
                <a:gd name="connsiteX43" fmla="*/ 449036 w 6999564"/>
                <a:gd name="connsiteY43" fmla="*/ 5306785 h 5507358"/>
                <a:gd name="connsiteX44" fmla="*/ 503465 w 6999564"/>
                <a:gd name="connsiteY44" fmla="*/ 3605892 h 5507358"/>
                <a:gd name="connsiteX45" fmla="*/ 204107 w 6999564"/>
                <a:gd name="connsiteY45" fmla="*/ 3633107 h 5507358"/>
                <a:gd name="connsiteX46" fmla="*/ 190500 w 6999564"/>
                <a:gd name="connsiteY46" fmla="*/ 3456214 h 5507358"/>
                <a:gd name="connsiteX47" fmla="*/ 136072 w 6999564"/>
                <a:gd name="connsiteY47" fmla="*/ 3238500 h 5507358"/>
                <a:gd name="connsiteX48" fmla="*/ 81643 w 6999564"/>
                <a:gd name="connsiteY48" fmla="*/ 2952750 h 5507358"/>
                <a:gd name="connsiteX49" fmla="*/ 0 w 6999564"/>
                <a:gd name="connsiteY49" fmla="*/ 2803071 h 5507358"/>
                <a:gd name="connsiteX50" fmla="*/ 0 w 6999564"/>
                <a:gd name="connsiteY50" fmla="*/ 2571750 h 5507358"/>
                <a:gd name="connsiteX51" fmla="*/ 353786 w 6999564"/>
                <a:gd name="connsiteY51" fmla="*/ 2571750 h 5507358"/>
                <a:gd name="connsiteX52" fmla="*/ 285750 w 6999564"/>
                <a:gd name="connsiteY52" fmla="*/ 2122714 h 5507358"/>
                <a:gd name="connsiteX53" fmla="*/ 353786 w 6999564"/>
                <a:gd name="connsiteY53" fmla="*/ 1510392 h 5507358"/>
                <a:gd name="connsiteX54" fmla="*/ 421822 w 6999564"/>
                <a:gd name="connsiteY54" fmla="*/ 1483178 h 5507358"/>
                <a:gd name="connsiteX55" fmla="*/ 544286 w 6999564"/>
                <a:gd name="connsiteY55" fmla="*/ 1700892 h 5507358"/>
                <a:gd name="connsiteX56" fmla="*/ 1360715 w 6999564"/>
                <a:gd name="connsiteY56" fmla="*/ 1714500 h 5507358"/>
                <a:gd name="connsiteX57" fmla="*/ 1524000 w 6999564"/>
                <a:gd name="connsiteY57" fmla="*/ 95250 h 5507358"/>
                <a:gd name="connsiteX0" fmla="*/ 1524000 w 6999564"/>
                <a:gd name="connsiteY0" fmla="*/ 95250 h 5507358"/>
                <a:gd name="connsiteX1" fmla="*/ 4503965 w 6999564"/>
                <a:gd name="connsiteY1" fmla="*/ 0 h 5507358"/>
                <a:gd name="connsiteX2" fmla="*/ 4732663 w 6999564"/>
                <a:gd name="connsiteY2" fmla="*/ 225401 h 5507358"/>
                <a:gd name="connsiteX3" fmla="*/ 5578929 w 6999564"/>
                <a:gd name="connsiteY3" fmla="*/ 217714 h 5507358"/>
                <a:gd name="connsiteX4" fmla="*/ 6694715 w 6999564"/>
                <a:gd name="connsiteY4" fmla="*/ 353785 h 5507358"/>
                <a:gd name="connsiteX5" fmla="*/ 6830786 w 6999564"/>
                <a:gd name="connsiteY5" fmla="*/ 367392 h 5507358"/>
                <a:gd name="connsiteX6" fmla="*/ 6912429 w 6999564"/>
                <a:gd name="connsiteY6" fmla="*/ 367392 h 5507358"/>
                <a:gd name="connsiteX7" fmla="*/ 6912429 w 6999564"/>
                <a:gd name="connsiteY7" fmla="*/ 721178 h 5507358"/>
                <a:gd name="connsiteX8" fmla="*/ 6844393 w 6999564"/>
                <a:gd name="connsiteY8" fmla="*/ 721178 h 5507358"/>
                <a:gd name="connsiteX9" fmla="*/ 5578929 w 6999564"/>
                <a:gd name="connsiteY9" fmla="*/ 517071 h 5507358"/>
                <a:gd name="connsiteX10" fmla="*/ 5510893 w 6999564"/>
                <a:gd name="connsiteY10" fmla="*/ 1183821 h 5507358"/>
                <a:gd name="connsiteX11" fmla="*/ 5633357 w 6999564"/>
                <a:gd name="connsiteY11" fmla="*/ 1197428 h 5507358"/>
                <a:gd name="connsiteX12" fmla="*/ 5637976 w 6999564"/>
                <a:gd name="connsiteY12" fmla="*/ 1813902 h 5507358"/>
                <a:gd name="connsiteX13" fmla="*/ 6953250 w 6999564"/>
                <a:gd name="connsiteY13" fmla="*/ 1850571 h 5507358"/>
                <a:gd name="connsiteX14" fmla="*/ 6999564 w 6999564"/>
                <a:gd name="connsiteY14" fmla="*/ 2627946 h 5507358"/>
                <a:gd name="connsiteX15" fmla="*/ 6817179 w 6999564"/>
                <a:gd name="connsiteY15" fmla="*/ 2630331 h 5507358"/>
                <a:gd name="connsiteX16" fmla="*/ 6803572 w 6999564"/>
                <a:gd name="connsiteY16" fmla="*/ 2803071 h 5507358"/>
                <a:gd name="connsiteX17" fmla="*/ 6055179 w 6999564"/>
                <a:gd name="connsiteY17" fmla="*/ 2789464 h 5507358"/>
                <a:gd name="connsiteX18" fmla="*/ 6136822 w 6999564"/>
                <a:gd name="connsiteY18" fmla="*/ 3769178 h 5507358"/>
                <a:gd name="connsiteX19" fmla="*/ 6369018 w 6999564"/>
                <a:gd name="connsiteY19" fmla="*/ 3773330 h 5507358"/>
                <a:gd name="connsiteX20" fmla="*/ 6395357 w 6999564"/>
                <a:gd name="connsiteY20" fmla="*/ 4585607 h 5507358"/>
                <a:gd name="connsiteX21" fmla="*/ 6313715 w 6999564"/>
                <a:gd name="connsiteY21" fmla="*/ 4599214 h 5507358"/>
                <a:gd name="connsiteX22" fmla="*/ 6313715 w 6999564"/>
                <a:gd name="connsiteY22" fmla="*/ 4558392 h 5507358"/>
                <a:gd name="connsiteX23" fmla="*/ 5769429 w 6999564"/>
                <a:gd name="connsiteY23" fmla="*/ 4476750 h 5507358"/>
                <a:gd name="connsiteX24" fmla="*/ 5293179 w 6999564"/>
                <a:gd name="connsiteY24" fmla="*/ 4503964 h 5507358"/>
                <a:gd name="connsiteX25" fmla="*/ 5263343 w 6999564"/>
                <a:gd name="connsiteY25" fmla="*/ 4566079 h 5507358"/>
                <a:gd name="connsiteX26" fmla="*/ 5238750 w 6999564"/>
                <a:gd name="connsiteY26" fmla="*/ 5279571 h 5507358"/>
                <a:gd name="connsiteX27" fmla="*/ 4585607 w 6999564"/>
                <a:gd name="connsiteY27" fmla="*/ 5238750 h 5507358"/>
                <a:gd name="connsiteX28" fmla="*/ 4435929 w 6999564"/>
                <a:gd name="connsiteY28" fmla="*/ 5265964 h 5507358"/>
                <a:gd name="connsiteX29" fmla="*/ 4163786 w 6999564"/>
                <a:gd name="connsiteY29" fmla="*/ 5279571 h 5507358"/>
                <a:gd name="connsiteX30" fmla="*/ 3782786 w 6999564"/>
                <a:gd name="connsiteY30" fmla="*/ 5293178 h 5507358"/>
                <a:gd name="connsiteX31" fmla="*/ 3551465 w 6999564"/>
                <a:gd name="connsiteY31" fmla="*/ 5265964 h 5507358"/>
                <a:gd name="connsiteX32" fmla="*/ 3320143 w 6999564"/>
                <a:gd name="connsiteY32" fmla="*/ 5238750 h 5507358"/>
                <a:gd name="connsiteX33" fmla="*/ 2884715 w 6999564"/>
                <a:gd name="connsiteY33" fmla="*/ 5211535 h 5507358"/>
                <a:gd name="connsiteX34" fmla="*/ 2258786 w 6999564"/>
                <a:gd name="connsiteY34" fmla="*/ 5238750 h 5507358"/>
                <a:gd name="connsiteX35" fmla="*/ 2258786 w 6999564"/>
                <a:gd name="connsiteY35" fmla="*/ 5483678 h 5507358"/>
                <a:gd name="connsiteX36" fmla="*/ 2136322 w 6999564"/>
                <a:gd name="connsiteY36" fmla="*/ 5483678 h 5507358"/>
                <a:gd name="connsiteX37" fmla="*/ 1937707 w 6999564"/>
                <a:gd name="connsiteY37" fmla="*/ 5507358 h 5507358"/>
                <a:gd name="connsiteX38" fmla="*/ 1687286 w 6999564"/>
                <a:gd name="connsiteY38" fmla="*/ 5429250 h 5507358"/>
                <a:gd name="connsiteX39" fmla="*/ 1415143 w 6999564"/>
                <a:gd name="connsiteY39" fmla="*/ 5402035 h 5507358"/>
                <a:gd name="connsiteX40" fmla="*/ 993322 w 6999564"/>
                <a:gd name="connsiteY40" fmla="*/ 5334000 h 5507358"/>
                <a:gd name="connsiteX41" fmla="*/ 816429 w 6999564"/>
                <a:gd name="connsiteY41" fmla="*/ 5320392 h 5507358"/>
                <a:gd name="connsiteX42" fmla="*/ 449036 w 6999564"/>
                <a:gd name="connsiteY42" fmla="*/ 5306785 h 5507358"/>
                <a:gd name="connsiteX43" fmla="*/ 503465 w 6999564"/>
                <a:gd name="connsiteY43" fmla="*/ 3605892 h 5507358"/>
                <a:gd name="connsiteX44" fmla="*/ 204107 w 6999564"/>
                <a:gd name="connsiteY44" fmla="*/ 3633107 h 5507358"/>
                <a:gd name="connsiteX45" fmla="*/ 190500 w 6999564"/>
                <a:gd name="connsiteY45" fmla="*/ 3456214 h 5507358"/>
                <a:gd name="connsiteX46" fmla="*/ 136072 w 6999564"/>
                <a:gd name="connsiteY46" fmla="*/ 3238500 h 5507358"/>
                <a:gd name="connsiteX47" fmla="*/ 81643 w 6999564"/>
                <a:gd name="connsiteY47" fmla="*/ 2952750 h 5507358"/>
                <a:gd name="connsiteX48" fmla="*/ 0 w 6999564"/>
                <a:gd name="connsiteY48" fmla="*/ 2803071 h 5507358"/>
                <a:gd name="connsiteX49" fmla="*/ 0 w 6999564"/>
                <a:gd name="connsiteY49" fmla="*/ 2571750 h 5507358"/>
                <a:gd name="connsiteX50" fmla="*/ 353786 w 6999564"/>
                <a:gd name="connsiteY50" fmla="*/ 2571750 h 5507358"/>
                <a:gd name="connsiteX51" fmla="*/ 285750 w 6999564"/>
                <a:gd name="connsiteY51" fmla="*/ 2122714 h 5507358"/>
                <a:gd name="connsiteX52" fmla="*/ 353786 w 6999564"/>
                <a:gd name="connsiteY52" fmla="*/ 1510392 h 5507358"/>
                <a:gd name="connsiteX53" fmla="*/ 421822 w 6999564"/>
                <a:gd name="connsiteY53" fmla="*/ 1483178 h 5507358"/>
                <a:gd name="connsiteX54" fmla="*/ 544286 w 6999564"/>
                <a:gd name="connsiteY54" fmla="*/ 1700892 h 5507358"/>
                <a:gd name="connsiteX55" fmla="*/ 1360715 w 6999564"/>
                <a:gd name="connsiteY55" fmla="*/ 1714500 h 5507358"/>
                <a:gd name="connsiteX56" fmla="*/ 1524000 w 6999564"/>
                <a:gd name="connsiteY56" fmla="*/ 95250 h 5507358"/>
                <a:gd name="connsiteX0" fmla="*/ 1524000 w 6999564"/>
                <a:gd name="connsiteY0" fmla="*/ 95250 h 5507358"/>
                <a:gd name="connsiteX1" fmla="*/ 4503965 w 6999564"/>
                <a:gd name="connsiteY1" fmla="*/ 0 h 5507358"/>
                <a:gd name="connsiteX2" fmla="*/ 4732663 w 6999564"/>
                <a:gd name="connsiteY2" fmla="*/ 225401 h 5507358"/>
                <a:gd name="connsiteX3" fmla="*/ 5578929 w 6999564"/>
                <a:gd name="connsiteY3" fmla="*/ 217714 h 5507358"/>
                <a:gd name="connsiteX4" fmla="*/ 6701955 w 6999564"/>
                <a:gd name="connsiteY4" fmla="*/ 384533 h 5507358"/>
                <a:gd name="connsiteX5" fmla="*/ 6830786 w 6999564"/>
                <a:gd name="connsiteY5" fmla="*/ 367392 h 5507358"/>
                <a:gd name="connsiteX6" fmla="*/ 6912429 w 6999564"/>
                <a:gd name="connsiteY6" fmla="*/ 367392 h 5507358"/>
                <a:gd name="connsiteX7" fmla="*/ 6912429 w 6999564"/>
                <a:gd name="connsiteY7" fmla="*/ 721178 h 5507358"/>
                <a:gd name="connsiteX8" fmla="*/ 6844393 w 6999564"/>
                <a:gd name="connsiteY8" fmla="*/ 721178 h 5507358"/>
                <a:gd name="connsiteX9" fmla="*/ 5578929 w 6999564"/>
                <a:gd name="connsiteY9" fmla="*/ 517071 h 5507358"/>
                <a:gd name="connsiteX10" fmla="*/ 5510893 w 6999564"/>
                <a:gd name="connsiteY10" fmla="*/ 1183821 h 5507358"/>
                <a:gd name="connsiteX11" fmla="*/ 5633357 w 6999564"/>
                <a:gd name="connsiteY11" fmla="*/ 1197428 h 5507358"/>
                <a:gd name="connsiteX12" fmla="*/ 5637976 w 6999564"/>
                <a:gd name="connsiteY12" fmla="*/ 1813902 h 5507358"/>
                <a:gd name="connsiteX13" fmla="*/ 6953250 w 6999564"/>
                <a:gd name="connsiteY13" fmla="*/ 1850571 h 5507358"/>
                <a:gd name="connsiteX14" fmla="*/ 6999564 w 6999564"/>
                <a:gd name="connsiteY14" fmla="*/ 2627946 h 5507358"/>
                <a:gd name="connsiteX15" fmla="*/ 6817179 w 6999564"/>
                <a:gd name="connsiteY15" fmla="*/ 2630331 h 5507358"/>
                <a:gd name="connsiteX16" fmla="*/ 6803572 w 6999564"/>
                <a:gd name="connsiteY16" fmla="*/ 2803071 h 5507358"/>
                <a:gd name="connsiteX17" fmla="*/ 6055179 w 6999564"/>
                <a:gd name="connsiteY17" fmla="*/ 2789464 h 5507358"/>
                <a:gd name="connsiteX18" fmla="*/ 6136822 w 6999564"/>
                <a:gd name="connsiteY18" fmla="*/ 3769178 h 5507358"/>
                <a:gd name="connsiteX19" fmla="*/ 6369018 w 6999564"/>
                <a:gd name="connsiteY19" fmla="*/ 3773330 h 5507358"/>
                <a:gd name="connsiteX20" fmla="*/ 6395357 w 6999564"/>
                <a:gd name="connsiteY20" fmla="*/ 4585607 h 5507358"/>
                <a:gd name="connsiteX21" fmla="*/ 6313715 w 6999564"/>
                <a:gd name="connsiteY21" fmla="*/ 4599214 h 5507358"/>
                <a:gd name="connsiteX22" fmla="*/ 6313715 w 6999564"/>
                <a:gd name="connsiteY22" fmla="*/ 4558392 h 5507358"/>
                <a:gd name="connsiteX23" fmla="*/ 5769429 w 6999564"/>
                <a:gd name="connsiteY23" fmla="*/ 4476750 h 5507358"/>
                <a:gd name="connsiteX24" fmla="*/ 5293179 w 6999564"/>
                <a:gd name="connsiteY24" fmla="*/ 4503964 h 5507358"/>
                <a:gd name="connsiteX25" fmla="*/ 5263343 w 6999564"/>
                <a:gd name="connsiteY25" fmla="*/ 4566079 h 5507358"/>
                <a:gd name="connsiteX26" fmla="*/ 5238750 w 6999564"/>
                <a:gd name="connsiteY26" fmla="*/ 5279571 h 5507358"/>
                <a:gd name="connsiteX27" fmla="*/ 4585607 w 6999564"/>
                <a:gd name="connsiteY27" fmla="*/ 5238750 h 5507358"/>
                <a:gd name="connsiteX28" fmla="*/ 4435929 w 6999564"/>
                <a:gd name="connsiteY28" fmla="*/ 5265964 h 5507358"/>
                <a:gd name="connsiteX29" fmla="*/ 4163786 w 6999564"/>
                <a:gd name="connsiteY29" fmla="*/ 5279571 h 5507358"/>
                <a:gd name="connsiteX30" fmla="*/ 3782786 w 6999564"/>
                <a:gd name="connsiteY30" fmla="*/ 5293178 h 5507358"/>
                <a:gd name="connsiteX31" fmla="*/ 3551465 w 6999564"/>
                <a:gd name="connsiteY31" fmla="*/ 5265964 h 5507358"/>
                <a:gd name="connsiteX32" fmla="*/ 3320143 w 6999564"/>
                <a:gd name="connsiteY32" fmla="*/ 5238750 h 5507358"/>
                <a:gd name="connsiteX33" fmla="*/ 2884715 w 6999564"/>
                <a:gd name="connsiteY33" fmla="*/ 5211535 h 5507358"/>
                <a:gd name="connsiteX34" fmla="*/ 2258786 w 6999564"/>
                <a:gd name="connsiteY34" fmla="*/ 5238750 h 5507358"/>
                <a:gd name="connsiteX35" fmla="*/ 2258786 w 6999564"/>
                <a:gd name="connsiteY35" fmla="*/ 5483678 h 5507358"/>
                <a:gd name="connsiteX36" fmla="*/ 2136322 w 6999564"/>
                <a:gd name="connsiteY36" fmla="*/ 5483678 h 5507358"/>
                <a:gd name="connsiteX37" fmla="*/ 1937707 w 6999564"/>
                <a:gd name="connsiteY37" fmla="*/ 5507358 h 5507358"/>
                <a:gd name="connsiteX38" fmla="*/ 1687286 w 6999564"/>
                <a:gd name="connsiteY38" fmla="*/ 5429250 h 5507358"/>
                <a:gd name="connsiteX39" fmla="*/ 1415143 w 6999564"/>
                <a:gd name="connsiteY39" fmla="*/ 5402035 h 5507358"/>
                <a:gd name="connsiteX40" fmla="*/ 993322 w 6999564"/>
                <a:gd name="connsiteY40" fmla="*/ 5334000 h 5507358"/>
                <a:gd name="connsiteX41" fmla="*/ 816429 w 6999564"/>
                <a:gd name="connsiteY41" fmla="*/ 5320392 h 5507358"/>
                <a:gd name="connsiteX42" fmla="*/ 449036 w 6999564"/>
                <a:gd name="connsiteY42" fmla="*/ 5306785 h 5507358"/>
                <a:gd name="connsiteX43" fmla="*/ 503465 w 6999564"/>
                <a:gd name="connsiteY43" fmla="*/ 3605892 h 5507358"/>
                <a:gd name="connsiteX44" fmla="*/ 204107 w 6999564"/>
                <a:gd name="connsiteY44" fmla="*/ 3633107 h 5507358"/>
                <a:gd name="connsiteX45" fmla="*/ 190500 w 6999564"/>
                <a:gd name="connsiteY45" fmla="*/ 3456214 h 5507358"/>
                <a:gd name="connsiteX46" fmla="*/ 136072 w 6999564"/>
                <a:gd name="connsiteY46" fmla="*/ 3238500 h 5507358"/>
                <a:gd name="connsiteX47" fmla="*/ 81643 w 6999564"/>
                <a:gd name="connsiteY47" fmla="*/ 2952750 h 5507358"/>
                <a:gd name="connsiteX48" fmla="*/ 0 w 6999564"/>
                <a:gd name="connsiteY48" fmla="*/ 2803071 h 5507358"/>
                <a:gd name="connsiteX49" fmla="*/ 0 w 6999564"/>
                <a:gd name="connsiteY49" fmla="*/ 2571750 h 5507358"/>
                <a:gd name="connsiteX50" fmla="*/ 353786 w 6999564"/>
                <a:gd name="connsiteY50" fmla="*/ 2571750 h 5507358"/>
                <a:gd name="connsiteX51" fmla="*/ 285750 w 6999564"/>
                <a:gd name="connsiteY51" fmla="*/ 2122714 h 5507358"/>
                <a:gd name="connsiteX52" fmla="*/ 353786 w 6999564"/>
                <a:gd name="connsiteY52" fmla="*/ 1510392 h 5507358"/>
                <a:gd name="connsiteX53" fmla="*/ 421822 w 6999564"/>
                <a:gd name="connsiteY53" fmla="*/ 1483178 h 5507358"/>
                <a:gd name="connsiteX54" fmla="*/ 544286 w 6999564"/>
                <a:gd name="connsiteY54" fmla="*/ 1700892 h 5507358"/>
                <a:gd name="connsiteX55" fmla="*/ 1360715 w 6999564"/>
                <a:gd name="connsiteY55" fmla="*/ 1714500 h 5507358"/>
                <a:gd name="connsiteX56" fmla="*/ 1524000 w 6999564"/>
                <a:gd name="connsiteY56" fmla="*/ 95250 h 5507358"/>
                <a:gd name="connsiteX0" fmla="*/ 1524000 w 6999564"/>
                <a:gd name="connsiteY0" fmla="*/ 95250 h 5507358"/>
                <a:gd name="connsiteX1" fmla="*/ 4503965 w 6999564"/>
                <a:gd name="connsiteY1" fmla="*/ 0 h 5507358"/>
                <a:gd name="connsiteX2" fmla="*/ 4732663 w 6999564"/>
                <a:gd name="connsiteY2" fmla="*/ 225401 h 5507358"/>
                <a:gd name="connsiteX3" fmla="*/ 5586170 w 6999564"/>
                <a:gd name="connsiteY3" fmla="*/ 194652 h 5507358"/>
                <a:gd name="connsiteX4" fmla="*/ 6701955 w 6999564"/>
                <a:gd name="connsiteY4" fmla="*/ 384533 h 5507358"/>
                <a:gd name="connsiteX5" fmla="*/ 6830786 w 6999564"/>
                <a:gd name="connsiteY5" fmla="*/ 367392 h 5507358"/>
                <a:gd name="connsiteX6" fmla="*/ 6912429 w 6999564"/>
                <a:gd name="connsiteY6" fmla="*/ 367392 h 5507358"/>
                <a:gd name="connsiteX7" fmla="*/ 6912429 w 6999564"/>
                <a:gd name="connsiteY7" fmla="*/ 721178 h 5507358"/>
                <a:gd name="connsiteX8" fmla="*/ 6844393 w 6999564"/>
                <a:gd name="connsiteY8" fmla="*/ 721178 h 5507358"/>
                <a:gd name="connsiteX9" fmla="*/ 5578929 w 6999564"/>
                <a:gd name="connsiteY9" fmla="*/ 517071 h 5507358"/>
                <a:gd name="connsiteX10" fmla="*/ 5510893 w 6999564"/>
                <a:gd name="connsiteY10" fmla="*/ 1183821 h 5507358"/>
                <a:gd name="connsiteX11" fmla="*/ 5633357 w 6999564"/>
                <a:gd name="connsiteY11" fmla="*/ 1197428 h 5507358"/>
                <a:gd name="connsiteX12" fmla="*/ 5637976 w 6999564"/>
                <a:gd name="connsiteY12" fmla="*/ 1813902 h 5507358"/>
                <a:gd name="connsiteX13" fmla="*/ 6953250 w 6999564"/>
                <a:gd name="connsiteY13" fmla="*/ 1850571 h 5507358"/>
                <a:gd name="connsiteX14" fmla="*/ 6999564 w 6999564"/>
                <a:gd name="connsiteY14" fmla="*/ 2627946 h 5507358"/>
                <a:gd name="connsiteX15" fmla="*/ 6817179 w 6999564"/>
                <a:gd name="connsiteY15" fmla="*/ 2630331 h 5507358"/>
                <a:gd name="connsiteX16" fmla="*/ 6803572 w 6999564"/>
                <a:gd name="connsiteY16" fmla="*/ 2803071 h 5507358"/>
                <a:gd name="connsiteX17" fmla="*/ 6055179 w 6999564"/>
                <a:gd name="connsiteY17" fmla="*/ 2789464 h 5507358"/>
                <a:gd name="connsiteX18" fmla="*/ 6136822 w 6999564"/>
                <a:gd name="connsiteY18" fmla="*/ 3769178 h 5507358"/>
                <a:gd name="connsiteX19" fmla="*/ 6369018 w 6999564"/>
                <a:gd name="connsiteY19" fmla="*/ 3773330 h 5507358"/>
                <a:gd name="connsiteX20" fmla="*/ 6395357 w 6999564"/>
                <a:gd name="connsiteY20" fmla="*/ 4585607 h 5507358"/>
                <a:gd name="connsiteX21" fmla="*/ 6313715 w 6999564"/>
                <a:gd name="connsiteY21" fmla="*/ 4599214 h 5507358"/>
                <a:gd name="connsiteX22" fmla="*/ 6313715 w 6999564"/>
                <a:gd name="connsiteY22" fmla="*/ 4558392 h 5507358"/>
                <a:gd name="connsiteX23" fmla="*/ 5769429 w 6999564"/>
                <a:gd name="connsiteY23" fmla="*/ 4476750 h 5507358"/>
                <a:gd name="connsiteX24" fmla="*/ 5293179 w 6999564"/>
                <a:gd name="connsiteY24" fmla="*/ 4503964 h 5507358"/>
                <a:gd name="connsiteX25" fmla="*/ 5263343 w 6999564"/>
                <a:gd name="connsiteY25" fmla="*/ 4566079 h 5507358"/>
                <a:gd name="connsiteX26" fmla="*/ 5238750 w 6999564"/>
                <a:gd name="connsiteY26" fmla="*/ 5279571 h 5507358"/>
                <a:gd name="connsiteX27" fmla="*/ 4585607 w 6999564"/>
                <a:gd name="connsiteY27" fmla="*/ 5238750 h 5507358"/>
                <a:gd name="connsiteX28" fmla="*/ 4435929 w 6999564"/>
                <a:gd name="connsiteY28" fmla="*/ 5265964 h 5507358"/>
                <a:gd name="connsiteX29" fmla="*/ 4163786 w 6999564"/>
                <a:gd name="connsiteY29" fmla="*/ 5279571 h 5507358"/>
                <a:gd name="connsiteX30" fmla="*/ 3782786 w 6999564"/>
                <a:gd name="connsiteY30" fmla="*/ 5293178 h 5507358"/>
                <a:gd name="connsiteX31" fmla="*/ 3551465 w 6999564"/>
                <a:gd name="connsiteY31" fmla="*/ 5265964 h 5507358"/>
                <a:gd name="connsiteX32" fmla="*/ 3320143 w 6999564"/>
                <a:gd name="connsiteY32" fmla="*/ 5238750 h 5507358"/>
                <a:gd name="connsiteX33" fmla="*/ 2884715 w 6999564"/>
                <a:gd name="connsiteY33" fmla="*/ 5211535 h 5507358"/>
                <a:gd name="connsiteX34" fmla="*/ 2258786 w 6999564"/>
                <a:gd name="connsiteY34" fmla="*/ 5238750 h 5507358"/>
                <a:gd name="connsiteX35" fmla="*/ 2258786 w 6999564"/>
                <a:gd name="connsiteY35" fmla="*/ 5483678 h 5507358"/>
                <a:gd name="connsiteX36" fmla="*/ 2136322 w 6999564"/>
                <a:gd name="connsiteY36" fmla="*/ 5483678 h 5507358"/>
                <a:gd name="connsiteX37" fmla="*/ 1937707 w 6999564"/>
                <a:gd name="connsiteY37" fmla="*/ 5507358 h 5507358"/>
                <a:gd name="connsiteX38" fmla="*/ 1687286 w 6999564"/>
                <a:gd name="connsiteY38" fmla="*/ 5429250 h 5507358"/>
                <a:gd name="connsiteX39" fmla="*/ 1415143 w 6999564"/>
                <a:gd name="connsiteY39" fmla="*/ 5402035 h 5507358"/>
                <a:gd name="connsiteX40" fmla="*/ 993322 w 6999564"/>
                <a:gd name="connsiteY40" fmla="*/ 5334000 h 5507358"/>
                <a:gd name="connsiteX41" fmla="*/ 816429 w 6999564"/>
                <a:gd name="connsiteY41" fmla="*/ 5320392 h 5507358"/>
                <a:gd name="connsiteX42" fmla="*/ 449036 w 6999564"/>
                <a:gd name="connsiteY42" fmla="*/ 5306785 h 5507358"/>
                <a:gd name="connsiteX43" fmla="*/ 503465 w 6999564"/>
                <a:gd name="connsiteY43" fmla="*/ 3605892 h 5507358"/>
                <a:gd name="connsiteX44" fmla="*/ 204107 w 6999564"/>
                <a:gd name="connsiteY44" fmla="*/ 3633107 h 5507358"/>
                <a:gd name="connsiteX45" fmla="*/ 190500 w 6999564"/>
                <a:gd name="connsiteY45" fmla="*/ 3456214 h 5507358"/>
                <a:gd name="connsiteX46" fmla="*/ 136072 w 6999564"/>
                <a:gd name="connsiteY46" fmla="*/ 3238500 h 5507358"/>
                <a:gd name="connsiteX47" fmla="*/ 81643 w 6999564"/>
                <a:gd name="connsiteY47" fmla="*/ 2952750 h 5507358"/>
                <a:gd name="connsiteX48" fmla="*/ 0 w 6999564"/>
                <a:gd name="connsiteY48" fmla="*/ 2803071 h 5507358"/>
                <a:gd name="connsiteX49" fmla="*/ 0 w 6999564"/>
                <a:gd name="connsiteY49" fmla="*/ 2571750 h 5507358"/>
                <a:gd name="connsiteX50" fmla="*/ 353786 w 6999564"/>
                <a:gd name="connsiteY50" fmla="*/ 2571750 h 5507358"/>
                <a:gd name="connsiteX51" fmla="*/ 285750 w 6999564"/>
                <a:gd name="connsiteY51" fmla="*/ 2122714 h 5507358"/>
                <a:gd name="connsiteX52" fmla="*/ 353786 w 6999564"/>
                <a:gd name="connsiteY52" fmla="*/ 1510392 h 5507358"/>
                <a:gd name="connsiteX53" fmla="*/ 421822 w 6999564"/>
                <a:gd name="connsiteY53" fmla="*/ 1483178 h 5507358"/>
                <a:gd name="connsiteX54" fmla="*/ 544286 w 6999564"/>
                <a:gd name="connsiteY54" fmla="*/ 1700892 h 5507358"/>
                <a:gd name="connsiteX55" fmla="*/ 1360715 w 6999564"/>
                <a:gd name="connsiteY55" fmla="*/ 1714500 h 5507358"/>
                <a:gd name="connsiteX56" fmla="*/ 1524000 w 6999564"/>
                <a:gd name="connsiteY56" fmla="*/ 95250 h 5507358"/>
                <a:gd name="connsiteX0" fmla="*/ 1524000 w 6999564"/>
                <a:gd name="connsiteY0" fmla="*/ 95250 h 5507358"/>
                <a:gd name="connsiteX1" fmla="*/ 4503965 w 6999564"/>
                <a:gd name="connsiteY1" fmla="*/ 0 h 5507358"/>
                <a:gd name="connsiteX2" fmla="*/ 4732663 w 6999564"/>
                <a:gd name="connsiteY2" fmla="*/ 225401 h 5507358"/>
                <a:gd name="connsiteX3" fmla="*/ 5586170 w 6999564"/>
                <a:gd name="connsiteY3" fmla="*/ 194652 h 5507358"/>
                <a:gd name="connsiteX4" fmla="*/ 6701955 w 6999564"/>
                <a:gd name="connsiteY4" fmla="*/ 384533 h 5507358"/>
                <a:gd name="connsiteX5" fmla="*/ 6830786 w 6999564"/>
                <a:gd name="connsiteY5" fmla="*/ 367392 h 5507358"/>
                <a:gd name="connsiteX6" fmla="*/ 6890707 w 6999564"/>
                <a:gd name="connsiteY6" fmla="*/ 352019 h 5507358"/>
                <a:gd name="connsiteX7" fmla="*/ 6912429 w 6999564"/>
                <a:gd name="connsiteY7" fmla="*/ 721178 h 5507358"/>
                <a:gd name="connsiteX8" fmla="*/ 6844393 w 6999564"/>
                <a:gd name="connsiteY8" fmla="*/ 721178 h 5507358"/>
                <a:gd name="connsiteX9" fmla="*/ 5578929 w 6999564"/>
                <a:gd name="connsiteY9" fmla="*/ 517071 h 5507358"/>
                <a:gd name="connsiteX10" fmla="*/ 5510893 w 6999564"/>
                <a:gd name="connsiteY10" fmla="*/ 1183821 h 5507358"/>
                <a:gd name="connsiteX11" fmla="*/ 5633357 w 6999564"/>
                <a:gd name="connsiteY11" fmla="*/ 1197428 h 5507358"/>
                <a:gd name="connsiteX12" fmla="*/ 5637976 w 6999564"/>
                <a:gd name="connsiteY12" fmla="*/ 1813902 h 5507358"/>
                <a:gd name="connsiteX13" fmla="*/ 6953250 w 6999564"/>
                <a:gd name="connsiteY13" fmla="*/ 1850571 h 5507358"/>
                <a:gd name="connsiteX14" fmla="*/ 6999564 w 6999564"/>
                <a:gd name="connsiteY14" fmla="*/ 2627946 h 5507358"/>
                <a:gd name="connsiteX15" fmla="*/ 6817179 w 6999564"/>
                <a:gd name="connsiteY15" fmla="*/ 2630331 h 5507358"/>
                <a:gd name="connsiteX16" fmla="*/ 6803572 w 6999564"/>
                <a:gd name="connsiteY16" fmla="*/ 2803071 h 5507358"/>
                <a:gd name="connsiteX17" fmla="*/ 6055179 w 6999564"/>
                <a:gd name="connsiteY17" fmla="*/ 2789464 h 5507358"/>
                <a:gd name="connsiteX18" fmla="*/ 6136822 w 6999564"/>
                <a:gd name="connsiteY18" fmla="*/ 3769178 h 5507358"/>
                <a:gd name="connsiteX19" fmla="*/ 6369018 w 6999564"/>
                <a:gd name="connsiteY19" fmla="*/ 3773330 h 5507358"/>
                <a:gd name="connsiteX20" fmla="*/ 6395357 w 6999564"/>
                <a:gd name="connsiteY20" fmla="*/ 4585607 h 5507358"/>
                <a:gd name="connsiteX21" fmla="*/ 6313715 w 6999564"/>
                <a:gd name="connsiteY21" fmla="*/ 4599214 h 5507358"/>
                <a:gd name="connsiteX22" fmla="*/ 6313715 w 6999564"/>
                <a:gd name="connsiteY22" fmla="*/ 4558392 h 5507358"/>
                <a:gd name="connsiteX23" fmla="*/ 5769429 w 6999564"/>
                <a:gd name="connsiteY23" fmla="*/ 4476750 h 5507358"/>
                <a:gd name="connsiteX24" fmla="*/ 5293179 w 6999564"/>
                <a:gd name="connsiteY24" fmla="*/ 4503964 h 5507358"/>
                <a:gd name="connsiteX25" fmla="*/ 5263343 w 6999564"/>
                <a:gd name="connsiteY25" fmla="*/ 4566079 h 5507358"/>
                <a:gd name="connsiteX26" fmla="*/ 5238750 w 6999564"/>
                <a:gd name="connsiteY26" fmla="*/ 5279571 h 5507358"/>
                <a:gd name="connsiteX27" fmla="*/ 4585607 w 6999564"/>
                <a:gd name="connsiteY27" fmla="*/ 5238750 h 5507358"/>
                <a:gd name="connsiteX28" fmla="*/ 4435929 w 6999564"/>
                <a:gd name="connsiteY28" fmla="*/ 5265964 h 5507358"/>
                <a:gd name="connsiteX29" fmla="*/ 4163786 w 6999564"/>
                <a:gd name="connsiteY29" fmla="*/ 5279571 h 5507358"/>
                <a:gd name="connsiteX30" fmla="*/ 3782786 w 6999564"/>
                <a:gd name="connsiteY30" fmla="*/ 5293178 h 5507358"/>
                <a:gd name="connsiteX31" fmla="*/ 3551465 w 6999564"/>
                <a:gd name="connsiteY31" fmla="*/ 5265964 h 5507358"/>
                <a:gd name="connsiteX32" fmla="*/ 3320143 w 6999564"/>
                <a:gd name="connsiteY32" fmla="*/ 5238750 h 5507358"/>
                <a:gd name="connsiteX33" fmla="*/ 2884715 w 6999564"/>
                <a:gd name="connsiteY33" fmla="*/ 5211535 h 5507358"/>
                <a:gd name="connsiteX34" fmla="*/ 2258786 w 6999564"/>
                <a:gd name="connsiteY34" fmla="*/ 5238750 h 5507358"/>
                <a:gd name="connsiteX35" fmla="*/ 2258786 w 6999564"/>
                <a:gd name="connsiteY35" fmla="*/ 5483678 h 5507358"/>
                <a:gd name="connsiteX36" fmla="*/ 2136322 w 6999564"/>
                <a:gd name="connsiteY36" fmla="*/ 5483678 h 5507358"/>
                <a:gd name="connsiteX37" fmla="*/ 1937707 w 6999564"/>
                <a:gd name="connsiteY37" fmla="*/ 5507358 h 5507358"/>
                <a:gd name="connsiteX38" fmla="*/ 1687286 w 6999564"/>
                <a:gd name="connsiteY38" fmla="*/ 5429250 h 5507358"/>
                <a:gd name="connsiteX39" fmla="*/ 1415143 w 6999564"/>
                <a:gd name="connsiteY39" fmla="*/ 5402035 h 5507358"/>
                <a:gd name="connsiteX40" fmla="*/ 993322 w 6999564"/>
                <a:gd name="connsiteY40" fmla="*/ 5334000 h 5507358"/>
                <a:gd name="connsiteX41" fmla="*/ 816429 w 6999564"/>
                <a:gd name="connsiteY41" fmla="*/ 5320392 h 5507358"/>
                <a:gd name="connsiteX42" fmla="*/ 449036 w 6999564"/>
                <a:gd name="connsiteY42" fmla="*/ 5306785 h 5507358"/>
                <a:gd name="connsiteX43" fmla="*/ 503465 w 6999564"/>
                <a:gd name="connsiteY43" fmla="*/ 3605892 h 5507358"/>
                <a:gd name="connsiteX44" fmla="*/ 204107 w 6999564"/>
                <a:gd name="connsiteY44" fmla="*/ 3633107 h 5507358"/>
                <a:gd name="connsiteX45" fmla="*/ 190500 w 6999564"/>
                <a:gd name="connsiteY45" fmla="*/ 3456214 h 5507358"/>
                <a:gd name="connsiteX46" fmla="*/ 136072 w 6999564"/>
                <a:gd name="connsiteY46" fmla="*/ 3238500 h 5507358"/>
                <a:gd name="connsiteX47" fmla="*/ 81643 w 6999564"/>
                <a:gd name="connsiteY47" fmla="*/ 2952750 h 5507358"/>
                <a:gd name="connsiteX48" fmla="*/ 0 w 6999564"/>
                <a:gd name="connsiteY48" fmla="*/ 2803071 h 5507358"/>
                <a:gd name="connsiteX49" fmla="*/ 0 w 6999564"/>
                <a:gd name="connsiteY49" fmla="*/ 2571750 h 5507358"/>
                <a:gd name="connsiteX50" fmla="*/ 353786 w 6999564"/>
                <a:gd name="connsiteY50" fmla="*/ 2571750 h 5507358"/>
                <a:gd name="connsiteX51" fmla="*/ 285750 w 6999564"/>
                <a:gd name="connsiteY51" fmla="*/ 2122714 h 5507358"/>
                <a:gd name="connsiteX52" fmla="*/ 353786 w 6999564"/>
                <a:gd name="connsiteY52" fmla="*/ 1510392 h 5507358"/>
                <a:gd name="connsiteX53" fmla="*/ 421822 w 6999564"/>
                <a:gd name="connsiteY53" fmla="*/ 1483178 h 5507358"/>
                <a:gd name="connsiteX54" fmla="*/ 544286 w 6999564"/>
                <a:gd name="connsiteY54" fmla="*/ 1700892 h 5507358"/>
                <a:gd name="connsiteX55" fmla="*/ 1360715 w 6999564"/>
                <a:gd name="connsiteY55" fmla="*/ 1714500 h 5507358"/>
                <a:gd name="connsiteX56" fmla="*/ 1524000 w 6999564"/>
                <a:gd name="connsiteY56"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263343 w 6977842"/>
                <a:gd name="connsiteY25" fmla="*/ 4566079 h 5507358"/>
                <a:gd name="connsiteX26" fmla="*/ 5238750 w 6977842"/>
                <a:gd name="connsiteY26" fmla="*/ 5279571 h 5507358"/>
                <a:gd name="connsiteX27" fmla="*/ 4585607 w 6977842"/>
                <a:gd name="connsiteY27" fmla="*/ 5238750 h 5507358"/>
                <a:gd name="connsiteX28" fmla="*/ 4435929 w 6977842"/>
                <a:gd name="connsiteY28" fmla="*/ 5265964 h 5507358"/>
                <a:gd name="connsiteX29" fmla="*/ 4163786 w 6977842"/>
                <a:gd name="connsiteY29" fmla="*/ 5279571 h 5507358"/>
                <a:gd name="connsiteX30" fmla="*/ 3782786 w 6977842"/>
                <a:gd name="connsiteY30" fmla="*/ 5293178 h 5507358"/>
                <a:gd name="connsiteX31" fmla="*/ 3551465 w 6977842"/>
                <a:gd name="connsiteY31" fmla="*/ 5265964 h 5507358"/>
                <a:gd name="connsiteX32" fmla="*/ 3320143 w 6977842"/>
                <a:gd name="connsiteY32" fmla="*/ 5238750 h 5507358"/>
                <a:gd name="connsiteX33" fmla="*/ 2884715 w 6977842"/>
                <a:gd name="connsiteY33" fmla="*/ 5211535 h 5507358"/>
                <a:gd name="connsiteX34" fmla="*/ 2258786 w 6977842"/>
                <a:gd name="connsiteY34" fmla="*/ 5238750 h 5507358"/>
                <a:gd name="connsiteX35" fmla="*/ 2258786 w 6977842"/>
                <a:gd name="connsiteY35" fmla="*/ 5483678 h 5507358"/>
                <a:gd name="connsiteX36" fmla="*/ 2136322 w 6977842"/>
                <a:gd name="connsiteY36" fmla="*/ 5483678 h 5507358"/>
                <a:gd name="connsiteX37" fmla="*/ 1937707 w 6977842"/>
                <a:gd name="connsiteY37" fmla="*/ 5507358 h 5507358"/>
                <a:gd name="connsiteX38" fmla="*/ 1687286 w 6977842"/>
                <a:gd name="connsiteY38" fmla="*/ 5429250 h 5507358"/>
                <a:gd name="connsiteX39" fmla="*/ 1415143 w 6977842"/>
                <a:gd name="connsiteY39" fmla="*/ 5402035 h 5507358"/>
                <a:gd name="connsiteX40" fmla="*/ 993322 w 6977842"/>
                <a:gd name="connsiteY40" fmla="*/ 5334000 h 5507358"/>
                <a:gd name="connsiteX41" fmla="*/ 816429 w 6977842"/>
                <a:gd name="connsiteY41" fmla="*/ 5320392 h 5507358"/>
                <a:gd name="connsiteX42" fmla="*/ 449036 w 6977842"/>
                <a:gd name="connsiteY42" fmla="*/ 5306785 h 5507358"/>
                <a:gd name="connsiteX43" fmla="*/ 503465 w 6977842"/>
                <a:gd name="connsiteY43" fmla="*/ 3605892 h 5507358"/>
                <a:gd name="connsiteX44" fmla="*/ 204107 w 6977842"/>
                <a:gd name="connsiteY44" fmla="*/ 3633107 h 5507358"/>
                <a:gd name="connsiteX45" fmla="*/ 190500 w 6977842"/>
                <a:gd name="connsiteY45" fmla="*/ 3456214 h 5507358"/>
                <a:gd name="connsiteX46" fmla="*/ 136072 w 6977842"/>
                <a:gd name="connsiteY46" fmla="*/ 3238500 h 5507358"/>
                <a:gd name="connsiteX47" fmla="*/ 81643 w 6977842"/>
                <a:gd name="connsiteY47" fmla="*/ 2952750 h 5507358"/>
                <a:gd name="connsiteX48" fmla="*/ 0 w 6977842"/>
                <a:gd name="connsiteY48" fmla="*/ 2803071 h 5507358"/>
                <a:gd name="connsiteX49" fmla="*/ 0 w 6977842"/>
                <a:gd name="connsiteY49" fmla="*/ 2571750 h 5507358"/>
                <a:gd name="connsiteX50" fmla="*/ 353786 w 6977842"/>
                <a:gd name="connsiteY50" fmla="*/ 2571750 h 5507358"/>
                <a:gd name="connsiteX51" fmla="*/ 285750 w 6977842"/>
                <a:gd name="connsiteY51" fmla="*/ 2122714 h 5507358"/>
                <a:gd name="connsiteX52" fmla="*/ 353786 w 6977842"/>
                <a:gd name="connsiteY52" fmla="*/ 1510392 h 5507358"/>
                <a:gd name="connsiteX53" fmla="*/ 421822 w 6977842"/>
                <a:gd name="connsiteY53" fmla="*/ 1483178 h 5507358"/>
                <a:gd name="connsiteX54" fmla="*/ 544286 w 6977842"/>
                <a:gd name="connsiteY54" fmla="*/ 1700892 h 5507358"/>
                <a:gd name="connsiteX55" fmla="*/ 1360715 w 6977842"/>
                <a:gd name="connsiteY55" fmla="*/ 1714500 h 5507358"/>
                <a:gd name="connsiteX56" fmla="*/ 1524000 w 6977842"/>
                <a:gd name="connsiteY56"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277319 w 6977842"/>
                <a:gd name="connsiteY25" fmla="*/ 4535196 h 5507358"/>
                <a:gd name="connsiteX26" fmla="*/ 5263343 w 6977842"/>
                <a:gd name="connsiteY26" fmla="*/ 4566079 h 5507358"/>
                <a:gd name="connsiteX27" fmla="*/ 5238750 w 6977842"/>
                <a:gd name="connsiteY27" fmla="*/ 5279571 h 5507358"/>
                <a:gd name="connsiteX28" fmla="*/ 4585607 w 6977842"/>
                <a:gd name="connsiteY28" fmla="*/ 5238750 h 5507358"/>
                <a:gd name="connsiteX29" fmla="*/ 4435929 w 6977842"/>
                <a:gd name="connsiteY29" fmla="*/ 5265964 h 5507358"/>
                <a:gd name="connsiteX30" fmla="*/ 4163786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83678 h 5507358"/>
                <a:gd name="connsiteX38" fmla="*/ 1937707 w 6977842"/>
                <a:gd name="connsiteY38" fmla="*/ 5507358 h 5507358"/>
                <a:gd name="connsiteX39" fmla="*/ 1687286 w 6977842"/>
                <a:gd name="connsiteY39" fmla="*/ 5429250 h 5507358"/>
                <a:gd name="connsiteX40" fmla="*/ 1415143 w 6977842"/>
                <a:gd name="connsiteY40" fmla="*/ 5402035 h 5507358"/>
                <a:gd name="connsiteX41" fmla="*/ 993322 w 6977842"/>
                <a:gd name="connsiteY41" fmla="*/ 5334000 h 5507358"/>
                <a:gd name="connsiteX42" fmla="*/ 816429 w 6977842"/>
                <a:gd name="connsiteY42" fmla="*/ 5320392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304324 w 6977842"/>
                <a:gd name="connsiteY25" fmla="*/ 4562826 h 5507358"/>
                <a:gd name="connsiteX26" fmla="*/ 5263343 w 6977842"/>
                <a:gd name="connsiteY26" fmla="*/ 4566079 h 5507358"/>
                <a:gd name="connsiteX27" fmla="*/ 5238750 w 6977842"/>
                <a:gd name="connsiteY27" fmla="*/ 5279571 h 5507358"/>
                <a:gd name="connsiteX28" fmla="*/ 4585607 w 6977842"/>
                <a:gd name="connsiteY28" fmla="*/ 5238750 h 5507358"/>
                <a:gd name="connsiteX29" fmla="*/ 4435929 w 6977842"/>
                <a:gd name="connsiteY29" fmla="*/ 5265964 h 5507358"/>
                <a:gd name="connsiteX30" fmla="*/ 4163786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83678 h 5507358"/>
                <a:gd name="connsiteX38" fmla="*/ 1937707 w 6977842"/>
                <a:gd name="connsiteY38" fmla="*/ 5507358 h 5507358"/>
                <a:gd name="connsiteX39" fmla="*/ 1687286 w 6977842"/>
                <a:gd name="connsiteY39" fmla="*/ 5429250 h 5507358"/>
                <a:gd name="connsiteX40" fmla="*/ 1415143 w 6977842"/>
                <a:gd name="connsiteY40" fmla="*/ 5402035 h 5507358"/>
                <a:gd name="connsiteX41" fmla="*/ 993322 w 6977842"/>
                <a:gd name="connsiteY41" fmla="*/ 5334000 h 5507358"/>
                <a:gd name="connsiteX42" fmla="*/ 816429 w 6977842"/>
                <a:gd name="connsiteY42" fmla="*/ 5320392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309726 w 6977842"/>
                <a:gd name="connsiteY25" fmla="*/ 4557300 h 5507358"/>
                <a:gd name="connsiteX26" fmla="*/ 5263343 w 6977842"/>
                <a:gd name="connsiteY26" fmla="*/ 4566079 h 5507358"/>
                <a:gd name="connsiteX27" fmla="*/ 5238750 w 6977842"/>
                <a:gd name="connsiteY27" fmla="*/ 5279571 h 5507358"/>
                <a:gd name="connsiteX28" fmla="*/ 4585607 w 6977842"/>
                <a:gd name="connsiteY28" fmla="*/ 5238750 h 5507358"/>
                <a:gd name="connsiteX29" fmla="*/ 4435929 w 6977842"/>
                <a:gd name="connsiteY29" fmla="*/ 5265964 h 5507358"/>
                <a:gd name="connsiteX30" fmla="*/ 4163786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83678 h 5507358"/>
                <a:gd name="connsiteX38" fmla="*/ 1937707 w 6977842"/>
                <a:gd name="connsiteY38" fmla="*/ 5507358 h 5507358"/>
                <a:gd name="connsiteX39" fmla="*/ 1687286 w 6977842"/>
                <a:gd name="connsiteY39" fmla="*/ 5429250 h 5507358"/>
                <a:gd name="connsiteX40" fmla="*/ 1415143 w 6977842"/>
                <a:gd name="connsiteY40" fmla="*/ 5402035 h 5507358"/>
                <a:gd name="connsiteX41" fmla="*/ 993322 w 6977842"/>
                <a:gd name="connsiteY41" fmla="*/ 5334000 h 5507358"/>
                <a:gd name="connsiteX42" fmla="*/ 816429 w 6977842"/>
                <a:gd name="connsiteY42" fmla="*/ 5320392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309726 w 6977842"/>
                <a:gd name="connsiteY25" fmla="*/ 4557300 h 5507358"/>
                <a:gd name="connsiteX26" fmla="*/ 5263343 w 6977842"/>
                <a:gd name="connsiteY26" fmla="*/ 4566079 h 5507358"/>
                <a:gd name="connsiteX27" fmla="*/ 5238750 w 6977842"/>
                <a:gd name="connsiteY27" fmla="*/ 5279571 h 5507358"/>
                <a:gd name="connsiteX28" fmla="*/ 4585607 w 6977842"/>
                <a:gd name="connsiteY28" fmla="*/ 5238750 h 5507358"/>
                <a:gd name="connsiteX29" fmla="*/ 4435929 w 6977842"/>
                <a:gd name="connsiteY29" fmla="*/ 5265964 h 5507358"/>
                <a:gd name="connsiteX30" fmla="*/ 4163786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61575 h 5507358"/>
                <a:gd name="connsiteX38" fmla="*/ 1937707 w 6977842"/>
                <a:gd name="connsiteY38" fmla="*/ 5507358 h 5507358"/>
                <a:gd name="connsiteX39" fmla="*/ 1687286 w 6977842"/>
                <a:gd name="connsiteY39" fmla="*/ 5429250 h 5507358"/>
                <a:gd name="connsiteX40" fmla="*/ 1415143 w 6977842"/>
                <a:gd name="connsiteY40" fmla="*/ 5402035 h 5507358"/>
                <a:gd name="connsiteX41" fmla="*/ 993322 w 6977842"/>
                <a:gd name="connsiteY41" fmla="*/ 5334000 h 5507358"/>
                <a:gd name="connsiteX42" fmla="*/ 816429 w 6977842"/>
                <a:gd name="connsiteY42" fmla="*/ 5320392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309726 w 6977842"/>
                <a:gd name="connsiteY25" fmla="*/ 4557300 h 5507358"/>
                <a:gd name="connsiteX26" fmla="*/ 5263343 w 6977842"/>
                <a:gd name="connsiteY26" fmla="*/ 4566079 h 5507358"/>
                <a:gd name="connsiteX27" fmla="*/ 5238750 w 6977842"/>
                <a:gd name="connsiteY27" fmla="*/ 5279571 h 5507358"/>
                <a:gd name="connsiteX28" fmla="*/ 4585607 w 6977842"/>
                <a:gd name="connsiteY28" fmla="*/ 5238750 h 5507358"/>
                <a:gd name="connsiteX29" fmla="*/ 4435929 w 6977842"/>
                <a:gd name="connsiteY29" fmla="*/ 5265964 h 5507358"/>
                <a:gd name="connsiteX30" fmla="*/ 4163786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61575 h 5507358"/>
                <a:gd name="connsiteX38" fmla="*/ 1937707 w 6977842"/>
                <a:gd name="connsiteY38" fmla="*/ 5507358 h 5507358"/>
                <a:gd name="connsiteX39" fmla="*/ 1687286 w 6977842"/>
                <a:gd name="connsiteY39" fmla="*/ 5429250 h 5507358"/>
                <a:gd name="connsiteX40" fmla="*/ 1415143 w 6977842"/>
                <a:gd name="connsiteY40" fmla="*/ 5385457 h 5507358"/>
                <a:gd name="connsiteX41" fmla="*/ 993322 w 6977842"/>
                <a:gd name="connsiteY41" fmla="*/ 5334000 h 5507358"/>
                <a:gd name="connsiteX42" fmla="*/ 816429 w 6977842"/>
                <a:gd name="connsiteY42" fmla="*/ 5320392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309726 w 6977842"/>
                <a:gd name="connsiteY25" fmla="*/ 4557300 h 5507358"/>
                <a:gd name="connsiteX26" fmla="*/ 5263343 w 6977842"/>
                <a:gd name="connsiteY26" fmla="*/ 4566079 h 5507358"/>
                <a:gd name="connsiteX27" fmla="*/ 5238750 w 6977842"/>
                <a:gd name="connsiteY27" fmla="*/ 5279571 h 5507358"/>
                <a:gd name="connsiteX28" fmla="*/ 4585607 w 6977842"/>
                <a:gd name="connsiteY28" fmla="*/ 5238750 h 5507358"/>
                <a:gd name="connsiteX29" fmla="*/ 4435929 w 6977842"/>
                <a:gd name="connsiteY29" fmla="*/ 5265964 h 5507358"/>
                <a:gd name="connsiteX30" fmla="*/ 4163786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61575 h 5507358"/>
                <a:gd name="connsiteX38" fmla="*/ 1937707 w 6977842"/>
                <a:gd name="connsiteY38" fmla="*/ 5507358 h 5507358"/>
                <a:gd name="connsiteX39" fmla="*/ 1687286 w 6977842"/>
                <a:gd name="connsiteY39" fmla="*/ 5429250 h 5507358"/>
                <a:gd name="connsiteX40" fmla="*/ 1415143 w 6977842"/>
                <a:gd name="connsiteY40" fmla="*/ 5385457 h 5507358"/>
                <a:gd name="connsiteX41" fmla="*/ 993322 w 6977842"/>
                <a:gd name="connsiteY41" fmla="*/ 5334000 h 5507358"/>
                <a:gd name="connsiteX42" fmla="*/ 762419 w 6977842"/>
                <a:gd name="connsiteY42" fmla="*/ 5309339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309726 w 6977842"/>
                <a:gd name="connsiteY25" fmla="*/ 4557300 h 5507358"/>
                <a:gd name="connsiteX26" fmla="*/ 5263343 w 6977842"/>
                <a:gd name="connsiteY26" fmla="*/ 4566079 h 5507358"/>
                <a:gd name="connsiteX27" fmla="*/ 5233349 w 6977842"/>
                <a:gd name="connsiteY27" fmla="*/ 5262994 h 5507358"/>
                <a:gd name="connsiteX28" fmla="*/ 4585607 w 6977842"/>
                <a:gd name="connsiteY28" fmla="*/ 5238750 h 5507358"/>
                <a:gd name="connsiteX29" fmla="*/ 4435929 w 6977842"/>
                <a:gd name="connsiteY29" fmla="*/ 5265964 h 5507358"/>
                <a:gd name="connsiteX30" fmla="*/ 4163786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61575 h 5507358"/>
                <a:gd name="connsiteX38" fmla="*/ 1937707 w 6977842"/>
                <a:gd name="connsiteY38" fmla="*/ 5507358 h 5507358"/>
                <a:gd name="connsiteX39" fmla="*/ 1687286 w 6977842"/>
                <a:gd name="connsiteY39" fmla="*/ 5429250 h 5507358"/>
                <a:gd name="connsiteX40" fmla="*/ 1415143 w 6977842"/>
                <a:gd name="connsiteY40" fmla="*/ 5385457 h 5507358"/>
                <a:gd name="connsiteX41" fmla="*/ 993322 w 6977842"/>
                <a:gd name="connsiteY41" fmla="*/ 5334000 h 5507358"/>
                <a:gd name="connsiteX42" fmla="*/ 762419 w 6977842"/>
                <a:gd name="connsiteY42" fmla="*/ 5309339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 name="connsiteX0" fmla="*/ 1524000 w 6977842"/>
                <a:gd name="connsiteY0" fmla="*/ 95250 h 5507358"/>
                <a:gd name="connsiteX1" fmla="*/ 4503965 w 6977842"/>
                <a:gd name="connsiteY1" fmla="*/ 0 h 5507358"/>
                <a:gd name="connsiteX2" fmla="*/ 4732663 w 6977842"/>
                <a:gd name="connsiteY2" fmla="*/ 225401 h 5507358"/>
                <a:gd name="connsiteX3" fmla="*/ 5586170 w 6977842"/>
                <a:gd name="connsiteY3" fmla="*/ 194652 h 5507358"/>
                <a:gd name="connsiteX4" fmla="*/ 6701955 w 6977842"/>
                <a:gd name="connsiteY4" fmla="*/ 384533 h 5507358"/>
                <a:gd name="connsiteX5" fmla="*/ 6830786 w 6977842"/>
                <a:gd name="connsiteY5" fmla="*/ 367392 h 5507358"/>
                <a:gd name="connsiteX6" fmla="*/ 6890707 w 6977842"/>
                <a:gd name="connsiteY6" fmla="*/ 352019 h 5507358"/>
                <a:gd name="connsiteX7" fmla="*/ 6912429 w 6977842"/>
                <a:gd name="connsiteY7" fmla="*/ 721178 h 5507358"/>
                <a:gd name="connsiteX8" fmla="*/ 6844393 w 6977842"/>
                <a:gd name="connsiteY8" fmla="*/ 721178 h 5507358"/>
                <a:gd name="connsiteX9" fmla="*/ 5578929 w 6977842"/>
                <a:gd name="connsiteY9" fmla="*/ 517071 h 5507358"/>
                <a:gd name="connsiteX10" fmla="*/ 5510893 w 6977842"/>
                <a:gd name="connsiteY10" fmla="*/ 1183821 h 5507358"/>
                <a:gd name="connsiteX11" fmla="*/ 5633357 w 6977842"/>
                <a:gd name="connsiteY11" fmla="*/ 1197428 h 5507358"/>
                <a:gd name="connsiteX12" fmla="*/ 5637976 w 6977842"/>
                <a:gd name="connsiteY12" fmla="*/ 1813902 h 5507358"/>
                <a:gd name="connsiteX13" fmla="*/ 6953250 w 6977842"/>
                <a:gd name="connsiteY13" fmla="*/ 1850571 h 5507358"/>
                <a:gd name="connsiteX14" fmla="*/ 6977842 w 6977842"/>
                <a:gd name="connsiteY14" fmla="*/ 2627946 h 5507358"/>
                <a:gd name="connsiteX15" fmla="*/ 6817179 w 6977842"/>
                <a:gd name="connsiteY15" fmla="*/ 2630331 h 5507358"/>
                <a:gd name="connsiteX16" fmla="*/ 6803572 w 6977842"/>
                <a:gd name="connsiteY16" fmla="*/ 2803071 h 5507358"/>
                <a:gd name="connsiteX17" fmla="*/ 6055179 w 6977842"/>
                <a:gd name="connsiteY17" fmla="*/ 2789464 h 5507358"/>
                <a:gd name="connsiteX18" fmla="*/ 6136822 w 6977842"/>
                <a:gd name="connsiteY18" fmla="*/ 3769178 h 5507358"/>
                <a:gd name="connsiteX19" fmla="*/ 6369018 w 6977842"/>
                <a:gd name="connsiteY19" fmla="*/ 3773330 h 5507358"/>
                <a:gd name="connsiteX20" fmla="*/ 6395357 w 6977842"/>
                <a:gd name="connsiteY20" fmla="*/ 4585607 h 5507358"/>
                <a:gd name="connsiteX21" fmla="*/ 6313715 w 6977842"/>
                <a:gd name="connsiteY21" fmla="*/ 4599214 h 5507358"/>
                <a:gd name="connsiteX22" fmla="*/ 6313715 w 6977842"/>
                <a:gd name="connsiteY22" fmla="*/ 4558392 h 5507358"/>
                <a:gd name="connsiteX23" fmla="*/ 5769429 w 6977842"/>
                <a:gd name="connsiteY23" fmla="*/ 4476750 h 5507358"/>
                <a:gd name="connsiteX24" fmla="*/ 5293179 w 6977842"/>
                <a:gd name="connsiteY24" fmla="*/ 4503964 h 5507358"/>
                <a:gd name="connsiteX25" fmla="*/ 5309726 w 6977842"/>
                <a:gd name="connsiteY25" fmla="*/ 4557300 h 5507358"/>
                <a:gd name="connsiteX26" fmla="*/ 5263343 w 6977842"/>
                <a:gd name="connsiteY26" fmla="*/ 4566079 h 5507358"/>
                <a:gd name="connsiteX27" fmla="*/ 5233349 w 6977842"/>
                <a:gd name="connsiteY27" fmla="*/ 5262994 h 5507358"/>
                <a:gd name="connsiteX28" fmla="*/ 4585607 w 6977842"/>
                <a:gd name="connsiteY28" fmla="*/ 5238750 h 5507358"/>
                <a:gd name="connsiteX29" fmla="*/ 4435929 w 6977842"/>
                <a:gd name="connsiteY29" fmla="*/ 5265964 h 5507358"/>
                <a:gd name="connsiteX30" fmla="*/ 4174589 w 6977842"/>
                <a:gd name="connsiteY30" fmla="*/ 5279571 h 5507358"/>
                <a:gd name="connsiteX31" fmla="*/ 3782786 w 6977842"/>
                <a:gd name="connsiteY31" fmla="*/ 5293178 h 5507358"/>
                <a:gd name="connsiteX32" fmla="*/ 3551465 w 6977842"/>
                <a:gd name="connsiteY32" fmla="*/ 5265964 h 5507358"/>
                <a:gd name="connsiteX33" fmla="*/ 3320143 w 6977842"/>
                <a:gd name="connsiteY33" fmla="*/ 5238750 h 5507358"/>
                <a:gd name="connsiteX34" fmla="*/ 2884715 w 6977842"/>
                <a:gd name="connsiteY34" fmla="*/ 5211535 h 5507358"/>
                <a:gd name="connsiteX35" fmla="*/ 2258786 w 6977842"/>
                <a:gd name="connsiteY35" fmla="*/ 5238750 h 5507358"/>
                <a:gd name="connsiteX36" fmla="*/ 2258786 w 6977842"/>
                <a:gd name="connsiteY36" fmla="*/ 5483678 h 5507358"/>
                <a:gd name="connsiteX37" fmla="*/ 2136322 w 6977842"/>
                <a:gd name="connsiteY37" fmla="*/ 5461575 h 5507358"/>
                <a:gd name="connsiteX38" fmla="*/ 1937707 w 6977842"/>
                <a:gd name="connsiteY38" fmla="*/ 5507358 h 5507358"/>
                <a:gd name="connsiteX39" fmla="*/ 1687286 w 6977842"/>
                <a:gd name="connsiteY39" fmla="*/ 5429250 h 5507358"/>
                <a:gd name="connsiteX40" fmla="*/ 1415143 w 6977842"/>
                <a:gd name="connsiteY40" fmla="*/ 5385457 h 5507358"/>
                <a:gd name="connsiteX41" fmla="*/ 993322 w 6977842"/>
                <a:gd name="connsiteY41" fmla="*/ 5334000 h 5507358"/>
                <a:gd name="connsiteX42" fmla="*/ 762419 w 6977842"/>
                <a:gd name="connsiteY42" fmla="*/ 5309339 h 5507358"/>
                <a:gd name="connsiteX43" fmla="*/ 449036 w 6977842"/>
                <a:gd name="connsiteY43" fmla="*/ 5306785 h 5507358"/>
                <a:gd name="connsiteX44" fmla="*/ 503465 w 6977842"/>
                <a:gd name="connsiteY44" fmla="*/ 3605892 h 5507358"/>
                <a:gd name="connsiteX45" fmla="*/ 204107 w 6977842"/>
                <a:gd name="connsiteY45" fmla="*/ 3633107 h 5507358"/>
                <a:gd name="connsiteX46" fmla="*/ 190500 w 6977842"/>
                <a:gd name="connsiteY46" fmla="*/ 3456214 h 5507358"/>
                <a:gd name="connsiteX47" fmla="*/ 136072 w 6977842"/>
                <a:gd name="connsiteY47" fmla="*/ 3238500 h 5507358"/>
                <a:gd name="connsiteX48" fmla="*/ 81643 w 6977842"/>
                <a:gd name="connsiteY48" fmla="*/ 2952750 h 5507358"/>
                <a:gd name="connsiteX49" fmla="*/ 0 w 6977842"/>
                <a:gd name="connsiteY49" fmla="*/ 2803071 h 5507358"/>
                <a:gd name="connsiteX50" fmla="*/ 0 w 6977842"/>
                <a:gd name="connsiteY50" fmla="*/ 2571750 h 5507358"/>
                <a:gd name="connsiteX51" fmla="*/ 353786 w 6977842"/>
                <a:gd name="connsiteY51" fmla="*/ 2571750 h 5507358"/>
                <a:gd name="connsiteX52" fmla="*/ 285750 w 6977842"/>
                <a:gd name="connsiteY52" fmla="*/ 2122714 h 5507358"/>
                <a:gd name="connsiteX53" fmla="*/ 353786 w 6977842"/>
                <a:gd name="connsiteY53" fmla="*/ 1510392 h 5507358"/>
                <a:gd name="connsiteX54" fmla="*/ 421822 w 6977842"/>
                <a:gd name="connsiteY54" fmla="*/ 1483178 h 5507358"/>
                <a:gd name="connsiteX55" fmla="*/ 544286 w 6977842"/>
                <a:gd name="connsiteY55" fmla="*/ 1700892 h 5507358"/>
                <a:gd name="connsiteX56" fmla="*/ 1360715 w 6977842"/>
                <a:gd name="connsiteY56" fmla="*/ 1714500 h 5507358"/>
                <a:gd name="connsiteX57" fmla="*/ 1524000 w 6977842"/>
                <a:gd name="connsiteY57" fmla="*/ 95250 h 550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977842" h="5507358">
                  <a:moveTo>
                    <a:pt x="1524000" y="95250"/>
                  </a:moveTo>
                  <a:lnTo>
                    <a:pt x="4503965" y="0"/>
                  </a:lnTo>
                  <a:lnTo>
                    <a:pt x="4732663" y="225401"/>
                  </a:lnTo>
                  <a:lnTo>
                    <a:pt x="5586170" y="194652"/>
                  </a:lnTo>
                  <a:lnTo>
                    <a:pt x="6701955" y="384533"/>
                  </a:lnTo>
                  <a:lnTo>
                    <a:pt x="6830786" y="367392"/>
                  </a:lnTo>
                  <a:lnTo>
                    <a:pt x="6890707" y="352019"/>
                  </a:lnTo>
                  <a:lnTo>
                    <a:pt x="6912429" y="721178"/>
                  </a:lnTo>
                  <a:lnTo>
                    <a:pt x="6844393" y="721178"/>
                  </a:lnTo>
                  <a:lnTo>
                    <a:pt x="5578929" y="517071"/>
                  </a:lnTo>
                  <a:lnTo>
                    <a:pt x="5510893" y="1183821"/>
                  </a:lnTo>
                  <a:lnTo>
                    <a:pt x="5633357" y="1197428"/>
                  </a:lnTo>
                  <a:cubicBezTo>
                    <a:pt x="5634897" y="1410607"/>
                    <a:pt x="5636436" y="1600723"/>
                    <a:pt x="5637976" y="1813902"/>
                  </a:cubicBezTo>
                  <a:lnTo>
                    <a:pt x="6953250" y="1850571"/>
                  </a:lnTo>
                  <a:lnTo>
                    <a:pt x="6977842" y="2627946"/>
                  </a:lnTo>
                  <a:lnTo>
                    <a:pt x="6817179" y="2630331"/>
                  </a:lnTo>
                  <a:lnTo>
                    <a:pt x="6803572" y="2803071"/>
                  </a:lnTo>
                  <a:lnTo>
                    <a:pt x="6055179" y="2789464"/>
                  </a:lnTo>
                  <a:lnTo>
                    <a:pt x="6136822" y="3769178"/>
                  </a:lnTo>
                  <a:lnTo>
                    <a:pt x="6369018" y="3773330"/>
                  </a:lnTo>
                  <a:lnTo>
                    <a:pt x="6395357" y="4585607"/>
                  </a:lnTo>
                  <a:lnTo>
                    <a:pt x="6313715" y="4599214"/>
                  </a:lnTo>
                  <a:lnTo>
                    <a:pt x="6313715" y="4558392"/>
                  </a:lnTo>
                  <a:lnTo>
                    <a:pt x="5769429" y="4476750"/>
                  </a:lnTo>
                  <a:lnTo>
                    <a:pt x="5293179" y="4503964"/>
                  </a:lnTo>
                  <a:lnTo>
                    <a:pt x="5309726" y="4557300"/>
                  </a:lnTo>
                  <a:lnTo>
                    <a:pt x="5263343" y="4566079"/>
                  </a:lnTo>
                  <a:lnTo>
                    <a:pt x="5233349" y="5262994"/>
                  </a:lnTo>
                  <a:lnTo>
                    <a:pt x="4585607" y="5238750"/>
                  </a:lnTo>
                  <a:lnTo>
                    <a:pt x="4435929" y="5265964"/>
                  </a:lnTo>
                  <a:lnTo>
                    <a:pt x="4174589" y="5279571"/>
                  </a:lnTo>
                  <a:lnTo>
                    <a:pt x="3782786" y="5293178"/>
                  </a:lnTo>
                  <a:lnTo>
                    <a:pt x="3551465" y="5265964"/>
                  </a:lnTo>
                  <a:lnTo>
                    <a:pt x="3320143" y="5238750"/>
                  </a:lnTo>
                  <a:lnTo>
                    <a:pt x="2884715" y="5211535"/>
                  </a:lnTo>
                  <a:lnTo>
                    <a:pt x="2258786" y="5238750"/>
                  </a:lnTo>
                  <a:lnTo>
                    <a:pt x="2258786" y="5483678"/>
                  </a:lnTo>
                  <a:lnTo>
                    <a:pt x="2136322" y="5461575"/>
                  </a:lnTo>
                  <a:lnTo>
                    <a:pt x="1937707" y="5507358"/>
                  </a:lnTo>
                  <a:lnTo>
                    <a:pt x="1687286" y="5429250"/>
                  </a:lnTo>
                  <a:lnTo>
                    <a:pt x="1415143" y="5385457"/>
                  </a:lnTo>
                  <a:lnTo>
                    <a:pt x="993322" y="5334000"/>
                  </a:lnTo>
                  <a:lnTo>
                    <a:pt x="762419" y="5309339"/>
                  </a:lnTo>
                  <a:lnTo>
                    <a:pt x="449036" y="5306785"/>
                  </a:lnTo>
                  <a:lnTo>
                    <a:pt x="503465" y="3605892"/>
                  </a:lnTo>
                  <a:lnTo>
                    <a:pt x="204107" y="3633107"/>
                  </a:lnTo>
                  <a:lnTo>
                    <a:pt x="190500" y="3456214"/>
                  </a:lnTo>
                  <a:lnTo>
                    <a:pt x="136072" y="3238500"/>
                  </a:lnTo>
                  <a:lnTo>
                    <a:pt x="81643" y="2952750"/>
                  </a:lnTo>
                  <a:lnTo>
                    <a:pt x="0" y="2803071"/>
                  </a:lnTo>
                  <a:lnTo>
                    <a:pt x="0" y="2571750"/>
                  </a:lnTo>
                  <a:lnTo>
                    <a:pt x="353786" y="2571750"/>
                  </a:lnTo>
                  <a:lnTo>
                    <a:pt x="285750" y="2122714"/>
                  </a:lnTo>
                  <a:lnTo>
                    <a:pt x="353786" y="1510392"/>
                  </a:lnTo>
                  <a:lnTo>
                    <a:pt x="421822" y="1483178"/>
                  </a:lnTo>
                  <a:lnTo>
                    <a:pt x="544286" y="1700892"/>
                  </a:lnTo>
                  <a:lnTo>
                    <a:pt x="1360715" y="1714500"/>
                  </a:lnTo>
                  <a:lnTo>
                    <a:pt x="1524000" y="95250"/>
                  </a:lnTo>
                  <a:close/>
                </a:path>
              </a:pathLst>
            </a:custGeom>
            <a:solidFill>
              <a:srgbClr val="FF0000">
                <a:alpha val="20000"/>
              </a:srgbClr>
            </a:solidFill>
            <a:ln w="317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2" name="フリーフォーム 41"/>
            <p:cNvSpPr/>
            <p:nvPr/>
          </p:nvSpPr>
          <p:spPr>
            <a:xfrm>
              <a:off x="3844187" y="104599"/>
              <a:ext cx="1219200" cy="1547813"/>
            </a:xfrm>
            <a:custGeom>
              <a:avLst/>
              <a:gdLst>
                <a:gd name="connsiteX0" fmla="*/ 0 w 1209675"/>
                <a:gd name="connsiteY0" fmla="*/ 38100 h 1590675"/>
                <a:gd name="connsiteX1" fmla="*/ 47625 w 1209675"/>
                <a:gd name="connsiteY1" fmla="*/ 1590675 h 1590675"/>
                <a:gd name="connsiteX2" fmla="*/ 1209675 w 1209675"/>
                <a:gd name="connsiteY2" fmla="*/ 1590675 h 1590675"/>
                <a:gd name="connsiteX3" fmla="*/ 1190625 w 1209675"/>
                <a:gd name="connsiteY3" fmla="*/ 190500 h 1590675"/>
                <a:gd name="connsiteX4" fmla="*/ 962025 w 1209675"/>
                <a:gd name="connsiteY4" fmla="*/ 0 h 1590675"/>
                <a:gd name="connsiteX5" fmla="*/ 0 w 1209675"/>
                <a:gd name="connsiteY5" fmla="*/ 381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675" h="1590675">
                  <a:moveTo>
                    <a:pt x="0" y="38100"/>
                  </a:moveTo>
                  <a:lnTo>
                    <a:pt x="47625" y="1590675"/>
                  </a:lnTo>
                  <a:lnTo>
                    <a:pt x="1209675" y="1590675"/>
                  </a:lnTo>
                  <a:lnTo>
                    <a:pt x="1190625" y="190500"/>
                  </a:lnTo>
                  <a:lnTo>
                    <a:pt x="962025" y="0"/>
                  </a:lnTo>
                  <a:lnTo>
                    <a:pt x="0" y="38100"/>
                  </a:lnTo>
                  <a:close/>
                </a:path>
              </a:pathLst>
            </a:cu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
        <p:nvSpPr>
          <p:cNvPr id="43" name="Rectangle 112"/>
          <p:cNvSpPr>
            <a:spLocks noChangeArrowheads="1"/>
          </p:cNvSpPr>
          <p:nvPr/>
        </p:nvSpPr>
        <p:spPr bwMode="auto">
          <a:xfrm>
            <a:off x="4249709" y="7849480"/>
            <a:ext cx="757154"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活用位置</a:t>
            </a:r>
            <a:endParaRPr lang="ja-JP" altLang="en-US" sz="1000" b="0" i="0" u="none" strike="noStrike" baseline="0" dirty="0">
              <a:solidFill>
                <a:srgbClr val="000000"/>
              </a:solidFill>
              <a:latin typeface="ＭＳ Ｐゴシック"/>
              <a:ea typeface="ＭＳ Ｐゴシック"/>
            </a:endParaRPr>
          </a:p>
        </p:txBody>
      </p:sp>
      <p:sp>
        <p:nvSpPr>
          <p:cNvPr id="35" name="Rectangle 112"/>
          <p:cNvSpPr>
            <a:spLocks noChangeArrowheads="1"/>
          </p:cNvSpPr>
          <p:nvPr/>
        </p:nvSpPr>
        <p:spPr bwMode="auto">
          <a:xfrm>
            <a:off x="4243077" y="6186169"/>
            <a:ext cx="757154"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施設外観</a:t>
            </a:r>
            <a:endParaRPr lang="ja-JP" altLang="en-US" sz="1000" b="0" i="0" u="none" strike="noStrike" baseline="0" dirty="0">
              <a:solidFill>
                <a:srgbClr val="000000"/>
              </a:solidFill>
              <a:latin typeface="ＭＳ Ｐゴシック"/>
              <a:ea typeface="ＭＳ Ｐゴシック"/>
            </a:endParaRPr>
          </a:p>
        </p:txBody>
      </p:sp>
      <p:grpSp>
        <p:nvGrpSpPr>
          <p:cNvPr id="37" name="グループ化 36"/>
          <p:cNvGrpSpPr/>
          <p:nvPr/>
        </p:nvGrpSpPr>
        <p:grpSpPr>
          <a:xfrm>
            <a:off x="6496726" y="9136752"/>
            <a:ext cx="181088" cy="347789"/>
            <a:chOff x="2640829" y="6299385"/>
            <a:chExt cx="265374" cy="509665"/>
          </a:xfrm>
        </p:grpSpPr>
        <p:sp>
          <p:nvSpPr>
            <p:cNvPr id="38" name="二等辺三角形 37"/>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642538" y="6299385"/>
              <a:ext cx="180035"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graphicFrame>
        <p:nvGraphicFramePr>
          <p:cNvPr id="52" name="表 51"/>
          <p:cNvGraphicFramePr>
            <a:graphicFrameLocks noGrp="1"/>
          </p:cNvGraphicFramePr>
          <p:nvPr>
            <p:extLst>
              <p:ext uri="{D42A27DB-BD31-4B8C-83A1-F6EECF244321}">
                <p14:modId xmlns:p14="http://schemas.microsoft.com/office/powerpoint/2010/main" val="670313205"/>
              </p:ext>
            </p:extLst>
          </p:nvPr>
        </p:nvGraphicFramePr>
        <p:xfrm>
          <a:off x="120844" y="1283970"/>
          <a:ext cx="3963476" cy="3688080"/>
        </p:xfrm>
        <a:graphic>
          <a:graphicData uri="http://schemas.openxmlformats.org/drawingml/2006/table">
            <a:tbl>
              <a:tblPr>
                <a:tableStyleId>{5940675A-B579-460E-94D1-54222C63F5DA}</a:tableStyleId>
              </a:tblPr>
              <a:tblGrid>
                <a:gridCol w="740216">
                  <a:extLst>
                    <a:ext uri="{9D8B030D-6E8A-4147-A177-3AD203B41FA5}">
                      <a16:colId xmlns:a16="http://schemas.microsoft.com/office/drawing/2014/main" xmlns="" val="20000"/>
                    </a:ext>
                  </a:extLst>
                </a:gridCol>
                <a:gridCol w="3223260">
                  <a:extLst>
                    <a:ext uri="{9D8B030D-6E8A-4147-A177-3AD203B41FA5}">
                      <a16:colId xmlns:a16="http://schemas.microsoft.com/office/drawing/2014/main" xmlns="" val="20001"/>
                    </a:ext>
                  </a:extLst>
                </a:gridCol>
              </a:tblGrid>
              <a:tr h="28351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東大阪養護老人ホーム</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0"/>
                  </a:ext>
                </a:extLst>
              </a:tr>
              <a:tr h="28351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東大阪市新上小阪</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1"/>
                  </a:ext>
                </a:extLst>
              </a:tr>
              <a:tr h="28351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25</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8351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3,641.20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2"/>
                  </a:ext>
                </a:extLst>
              </a:tr>
              <a:tr h="301843">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第一種中高層住居専用地域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3"/>
                  </a:ext>
                </a:extLst>
              </a:tr>
              <a:tr h="28351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売却（随意契約）</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4"/>
                  </a:ext>
                </a:extLst>
              </a:tr>
              <a:tr h="301843">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社会福祉法人　大阪府社会福祉事業団</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5"/>
                  </a:ext>
                </a:extLst>
              </a:tr>
              <a:tr h="1666844">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＜設置施設＞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売却先の社会福祉法人が、養護老人ホームのほか、</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以下の施設を併設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・デイサービス</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・ヘルパーステーション</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・ケアプランセンター　　など</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p>
                    <a:p>
                      <a:pPr algn="l" fontAlgn="ctr"/>
                      <a:r>
                        <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養護老人ホーム</a:t>
                      </a:r>
                      <a:endPar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介護を必要としない</a:t>
                      </a:r>
                      <a:r>
                        <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65</a:t>
                      </a: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歳以上の高齢者で、生活保護受給者</a:t>
                      </a:r>
                      <a:endPar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または低所得などの経済的要因で自宅で生活できない方が対象</a:t>
                      </a:r>
                      <a:endPar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55" name="乗算記号 54"/>
          <p:cNvSpPr>
            <a:spLocks noChangeAspect="1"/>
          </p:cNvSpPr>
          <p:nvPr/>
        </p:nvSpPr>
        <p:spPr>
          <a:xfrm>
            <a:off x="5589733" y="31278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6" name="乗算記号 55"/>
          <p:cNvSpPr>
            <a:spLocks noChangeAspect="1"/>
          </p:cNvSpPr>
          <p:nvPr/>
        </p:nvSpPr>
        <p:spPr>
          <a:xfrm>
            <a:off x="5570139" y="5076361"/>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7"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13</a:t>
            </a:r>
            <a:endParaRPr lang="ja-JP" altLang="en-US" dirty="0">
              <a:solidFill>
                <a:schemeClr val="tx1"/>
              </a:solidFill>
            </a:endParaRPr>
          </a:p>
        </p:txBody>
      </p:sp>
      <p:sp>
        <p:nvSpPr>
          <p:cNvPr id="46" name="正方形/長方形 45"/>
          <p:cNvSpPr/>
          <p:nvPr/>
        </p:nvSpPr>
        <p:spPr>
          <a:xfrm>
            <a:off x="98639" y="755240"/>
            <a:ext cx="6618019" cy="438560"/>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○建</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替事業により生み出した土地の一部</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を老朽化した養護老人ホームの建替用地として活用</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54" name="正方形/長方形 53"/>
          <p:cNvSpPr/>
          <p:nvPr/>
        </p:nvSpPr>
        <p:spPr>
          <a:xfrm>
            <a:off x="97895" y="5487260"/>
            <a:ext cx="6618019" cy="607394"/>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PFI</a:t>
            </a: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による府営住宅の建替事業で生み出された活用用地の一部を、サービス付き高齢者向け住宅</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サ高住</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）の建設用地として活用</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768092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グループ化 45"/>
          <p:cNvGrpSpPr/>
          <p:nvPr/>
        </p:nvGrpSpPr>
        <p:grpSpPr>
          <a:xfrm>
            <a:off x="4769151" y="276374"/>
            <a:ext cx="914400" cy="355680"/>
            <a:chOff x="0" y="0"/>
            <a:chExt cx="914400" cy="355680"/>
          </a:xfrm>
          <a:solidFill>
            <a:srgbClr val="B0F3AB"/>
          </a:solidFill>
        </p:grpSpPr>
        <p:sp>
          <p:nvSpPr>
            <p:cNvPr id="47" name="角丸四角形 46"/>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8"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pic>
        <p:nvPicPr>
          <p:cNvPr id="70" name="図 69"/>
          <p:cNvPicPr>
            <a:picLocks noChangeAspect="1"/>
          </p:cNvPicPr>
          <p:nvPr/>
        </p:nvPicPr>
        <p:blipFill rotWithShape="1">
          <a:blip r:embed="rId2"/>
          <a:srcRect t="2684" b="7751"/>
          <a:stretch/>
        </p:blipFill>
        <p:spPr>
          <a:xfrm>
            <a:off x="4233781" y="7981951"/>
            <a:ext cx="2543684" cy="1657350"/>
          </a:xfrm>
          <a:prstGeom prst="rect">
            <a:avLst/>
          </a:prstGeom>
        </p:spPr>
      </p:pic>
      <p:pic>
        <p:nvPicPr>
          <p:cNvPr id="69" name="図 6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t="7713" b="4074"/>
          <a:stretch/>
        </p:blipFill>
        <p:spPr>
          <a:xfrm>
            <a:off x="4233781" y="6248400"/>
            <a:ext cx="2543684" cy="1666875"/>
          </a:xfrm>
          <a:prstGeom prst="rect">
            <a:avLst/>
          </a:prstGeom>
        </p:spPr>
      </p:pic>
      <p:sp>
        <p:nvSpPr>
          <p:cNvPr id="37"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14</a:t>
            </a:r>
            <a:endParaRPr lang="ja-JP" altLang="en-US" dirty="0">
              <a:solidFill>
                <a:schemeClr val="tx1"/>
              </a:solidFill>
            </a:endParaRPr>
          </a:p>
        </p:txBody>
      </p:sp>
      <p:graphicFrame>
        <p:nvGraphicFramePr>
          <p:cNvPr id="64" name="表 63"/>
          <p:cNvGraphicFramePr>
            <a:graphicFrameLocks noGrp="1"/>
          </p:cNvGraphicFramePr>
          <p:nvPr>
            <p:extLst>
              <p:ext uri="{D42A27DB-BD31-4B8C-83A1-F6EECF244321}">
                <p14:modId xmlns:p14="http://schemas.microsoft.com/office/powerpoint/2010/main" val="3415267258"/>
              </p:ext>
            </p:extLst>
          </p:nvPr>
        </p:nvGraphicFramePr>
        <p:xfrm>
          <a:off x="112394" y="6248402"/>
          <a:ext cx="4002406" cy="3383279"/>
        </p:xfrm>
        <a:graphic>
          <a:graphicData uri="http://schemas.openxmlformats.org/drawingml/2006/table">
            <a:tbl>
              <a:tblPr>
                <a:tableStyleId>{5940675A-B579-460E-94D1-54222C63F5DA}</a:tableStyleId>
              </a:tblPr>
              <a:tblGrid>
                <a:gridCol w="808356">
                  <a:extLst>
                    <a:ext uri="{9D8B030D-6E8A-4147-A177-3AD203B41FA5}">
                      <a16:colId xmlns="" xmlns:a16="http://schemas.microsoft.com/office/drawing/2014/main" val="20000"/>
                    </a:ext>
                  </a:extLst>
                </a:gridCol>
                <a:gridCol w="3194050">
                  <a:extLst>
                    <a:ext uri="{9D8B030D-6E8A-4147-A177-3AD203B41FA5}">
                      <a16:colId xmlns="" xmlns:a16="http://schemas.microsoft.com/office/drawing/2014/main" val="20001"/>
                    </a:ext>
                  </a:extLst>
                </a:gridCol>
              </a:tblGrid>
              <a:tr h="298182">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リビング　ほしが</a:t>
                      </a:r>
                      <a:r>
                        <a:rPr lang="ja-JP" altLang="en-US" sz="1100" b="0" i="0" u="none" strike="noStrike" dirty="0" err="1"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おか</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0"/>
                  </a:ext>
                </a:extLst>
              </a:tr>
              <a:tr h="28625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岸和田市荒木町</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9818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1"/>
                  </a:ext>
                </a:extLst>
              </a:tr>
              <a:tr h="250066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＜ふれあい喫茶の活動状況＞</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・毎週日、月、水、金曜日　</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16</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・利用者数　</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日あたり約</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50</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人（年間約</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11,800</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人）</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just"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スタッフ</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数　</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日あたり約</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5</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人（総数</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25</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人）</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＜その他の活動＞</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・朝市ほしが</a:t>
                      </a:r>
                      <a:r>
                        <a:rPr lang="ja-JP" altLang="en-US" sz="1100" b="0" i="0" u="none" strike="noStrike" dirty="0" err="1"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おか</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（毎週日曜日）</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・街かど保健室（第</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水曜日）</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4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ＣＳＷ</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や保健師の協力を得て、健康相談等を実施</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・多世代交流（第</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水曜日）</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隣接する保育園の園児との交流</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・運営委員会（月</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回）</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4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町会や老人会、ボランティア組織等が集まり、安否</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確認など各団体の活動について連携・調整を実施</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2"/>
                  </a:ext>
                </a:extLst>
              </a:tr>
            </a:tbl>
          </a:graphicData>
        </a:graphic>
      </p:graphicFrame>
      <p:sp>
        <p:nvSpPr>
          <p:cNvPr id="65" name="Rectangle 112"/>
          <p:cNvSpPr>
            <a:spLocks noChangeArrowheads="1"/>
          </p:cNvSpPr>
          <p:nvPr/>
        </p:nvSpPr>
        <p:spPr bwMode="auto">
          <a:xfrm>
            <a:off x="4285556" y="8034698"/>
            <a:ext cx="719566"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活動風景</a:t>
            </a:r>
            <a:endParaRPr lang="ja-JP" altLang="en-US" sz="1000" b="0" i="0" u="none" strike="noStrike" baseline="0" dirty="0">
              <a:solidFill>
                <a:srgbClr val="000000"/>
              </a:solidFill>
              <a:latin typeface="ＭＳ Ｐゴシック"/>
              <a:ea typeface="ＭＳ Ｐゴシック"/>
            </a:endParaRPr>
          </a:p>
        </p:txBody>
      </p:sp>
      <p:sp>
        <p:nvSpPr>
          <p:cNvPr id="66" name="Rectangle 112"/>
          <p:cNvSpPr>
            <a:spLocks noChangeArrowheads="1"/>
          </p:cNvSpPr>
          <p:nvPr/>
        </p:nvSpPr>
        <p:spPr bwMode="auto">
          <a:xfrm>
            <a:off x="4313532" y="6309023"/>
            <a:ext cx="733142"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活動風景</a:t>
            </a:r>
            <a:endParaRPr lang="ja-JP" altLang="en-US" sz="1000" b="0" i="0" u="none" strike="noStrike" baseline="0" dirty="0">
              <a:solidFill>
                <a:srgbClr val="000000"/>
              </a:solidFill>
              <a:latin typeface="ＭＳ Ｐゴシック"/>
              <a:ea typeface="ＭＳ Ｐゴシック"/>
            </a:endParaRPr>
          </a:p>
        </p:txBody>
      </p:sp>
      <p:pic>
        <p:nvPicPr>
          <p:cNvPr id="33" name="図 32"/>
          <p:cNvPicPr>
            <a:picLocks noChangeAspect="1"/>
          </p:cNvPicPr>
          <p:nvPr/>
        </p:nvPicPr>
        <p:blipFill rotWithShape="1">
          <a:blip r:embed="rId5"/>
          <a:srcRect t="17946" b="14082"/>
          <a:stretch/>
        </p:blipFill>
        <p:spPr>
          <a:xfrm>
            <a:off x="4137074" y="3192825"/>
            <a:ext cx="2730451" cy="1718091"/>
          </a:xfrm>
          <a:prstGeom prst="rect">
            <a:avLst/>
          </a:prstGeom>
        </p:spPr>
      </p:pic>
      <p:sp>
        <p:nvSpPr>
          <p:cNvPr id="34" name="正方形/長方形 33"/>
          <p:cNvSpPr/>
          <p:nvPr/>
        </p:nvSpPr>
        <p:spPr>
          <a:xfrm>
            <a:off x="95424" y="707448"/>
            <a:ext cx="6672142" cy="585412"/>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大阪府と豊中市で、新千里南住宅の建替えに伴うまちづくりの方向性を定めた「大阪府営新千里南住宅</a:t>
            </a:r>
            <a:endParaRPr lang="en-US" altLang="ja-JP"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まちづくり基本構想」に基づき、</a:t>
            </a:r>
            <a:r>
              <a:rPr lang="ja-JP" altLang="en-US" sz="1200" dirty="0" err="1"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障がい</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者グループホームの建設用地として活用</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40" name="ホームベース 39"/>
          <p:cNvSpPr/>
          <p:nvPr/>
        </p:nvSpPr>
        <p:spPr>
          <a:xfrm>
            <a:off x="95424" y="293244"/>
            <a:ext cx="4608512" cy="335242"/>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　</a:t>
            </a:r>
            <a:r>
              <a:rPr lang="ja-JP" altLang="en-US"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者グループホーム</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（豊中新千里南住宅）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5819621" y="270530"/>
            <a:ext cx="914400" cy="355680"/>
            <a:chOff x="0" y="0"/>
            <a:chExt cx="914400" cy="355680"/>
          </a:xfrm>
          <a:solidFill>
            <a:srgbClr val="FFCC66"/>
          </a:solidFill>
        </p:grpSpPr>
        <p:sp>
          <p:nvSpPr>
            <p:cNvPr id="59" name="角丸四角形 58"/>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72"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sp>
        <p:nvSpPr>
          <p:cNvPr id="73" name="乗算記号 72"/>
          <p:cNvSpPr>
            <a:spLocks noChangeAspect="1"/>
          </p:cNvSpPr>
          <p:nvPr/>
        </p:nvSpPr>
        <p:spPr>
          <a:xfrm>
            <a:off x="5578938" y="287813"/>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4" name="正方形/長方形 73"/>
          <p:cNvSpPr/>
          <p:nvPr/>
        </p:nvSpPr>
        <p:spPr>
          <a:xfrm>
            <a:off x="4233781" y="1351281"/>
            <a:ext cx="2533784" cy="182058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aphicFrame>
        <p:nvGraphicFramePr>
          <p:cNvPr id="75" name="表 74"/>
          <p:cNvGraphicFramePr>
            <a:graphicFrameLocks noGrp="1"/>
          </p:cNvGraphicFramePr>
          <p:nvPr>
            <p:extLst>
              <p:ext uri="{D42A27DB-BD31-4B8C-83A1-F6EECF244321}">
                <p14:modId xmlns:p14="http://schemas.microsoft.com/office/powerpoint/2010/main" val="458443058"/>
              </p:ext>
            </p:extLst>
          </p:nvPr>
        </p:nvGraphicFramePr>
        <p:xfrm>
          <a:off x="130368" y="1352550"/>
          <a:ext cx="3984432" cy="3400423"/>
        </p:xfrm>
        <a:graphic>
          <a:graphicData uri="http://schemas.openxmlformats.org/drawingml/2006/table">
            <a:tbl>
              <a:tblPr>
                <a:tableStyleId>{5940675A-B579-460E-94D1-54222C63F5DA}</a:tableStyleId>
              </a:tblPr>
              <a:tblGrid>
                <a:gridCol w="771332">
                  <a:extLst>
                    <a:ext uri="{9D8B030D-6E8A-4147-A177-3AD203B41FA5}">
                      <a16:colId xmlns:a16="http://schemas.microsoft.com/office/drawing/2014/main" xmlns="" val="20000"/>
                    </a:ext>
                  </a:extLst>
                </a:gridCol>
                <a:gridCol w="3213100">
                  <a:extLst>
                    <a:ext uri="{9D8B030D-6E8A-4147-A177-3AD203B41FA5}">
                      <a16:colId xmlns:a16="http://schemas.microsoft.com/office/drawing/2014/main" xmlns="" val="20001"/>
                    </a:ext>
                  </a:extLst>
                </a:gridCol>
              </a:tblGrid>
              <a:tr h="328791">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err="1"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障がい</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者グループホーム（施設名未定）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0"/>
                  </a:ext>
                </a:extLst>
              </a:tr>
              <a:tr h="302225">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豊中市新千里南町</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1"/>
                  </a:ext>
                </a:extLst>
              </a:tr>
              <a:tr h="30222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年度（予定）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0222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約</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528.29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2"/>
                  </a:ext>
                </a:extLst>
              </a:tr>
              <a:tr h="30222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zh-TW"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第一種中高層住居専用地域</a:t>
                      </a:r>
                    </a:p>
                  </a:txBody>
                  <a:tcPr marL="6594" marR="6594" marT="13758" marB="0" anchor="ctr">
                    <a:solidFill>
                      <a:schemeClr val="bg1"/>
                    </a:solidFill>
                  </a:tcPr>
                </a:tc>
              </a:tr>
              <a:tr h="30222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売却（随意契約）</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0222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社会福祉法人　豊中きらら福祉会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125828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・第</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期豊中市障害福祉計画及び豊中市障害者</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グループホーム整備方針に基づき整備</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＜スケジュール＞</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8</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　 豊中市が事業者を公募</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11</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ja-JP" altLang="en-US" sz="1100" b="0" i="0" u="none" strike="noStrike" spc="8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事業者決定</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　 大阪府が事業者に用地を売却</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　 施設開設（予定）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76" name="Rectangle 112"/>
          <p:cNvSpPr>
            <a:spLocks noChangeArrowheads="1"/>
          </p:cNvSpPr>
          <p:nvPr/>
        </p:nvSpPr>
        <p:spPr bwMode="auto">
          <a:xfrm>
            <a:off x="4352923" y="3307127"/>
            <a:ext cx="750298"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活用位置</a:t>
            </a:r>
            <a:endParaRPr lang="ja-JP" altLang="en-US" sz="1000" b="0" i="0" u="none" strike="noStrike" baseline="0" dirty="0">
              <a:solidFill>
                <a:srgbClr val="000000"/>
              </a:solidFill>
              <a:latin typeface="ＭＳ Ｐゴシック"/>
              <a:ea typeface="ＭＳ Ｐゴシック"/>
            </a:endParaRPr>
          </a:p>
        </p:txBody>
      </p:sp>
      <p:grpSp>
        <p:nvGrpSpPr>
          <p:cNvPr id="77" name="グループ化 76"/>
          <p:cNvGrpSpPr/>
          <p:nvPr/>
        </p:nvGrpSpPr>
        <p:grpSpPr>
          <a:xfrm>
            <a:off x="4332789" y="1594779"/>
            <a:ext cx="2492255" cy="1529457"/>
            <a:chOff x="4153396" y="1071662"/>
            <a:chExt cx="2492255" cy="1529457"/>
          </a:xfrm>
        </p:grpSpPr>
        <p:sp>
          <p:nvSpPr>
            <p:cNvPr id="78" name="角丸四角形 77"/>
            <p:cNvSpPr/>
            <p:nvPr/>
          </p:nvSpPr>
          <p:spPr>
            <a:xfrm>
              <a:off x="4153396" y="1163426"/>
              <a:ext cx="715309" cy="337505"/>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t>大阪府</a:t>
              </a:r>
              <a:endParaRPr kumimoji="1" lang="ja-JP" altLang="en-US" sz="900" dirty="0"/>
            </a:p>
          </p:txBody>
        </p:sp>
        <p:sp>
          <p:nvSpPr>
            <p:cNvPr id="79" name="角丸四角形 78"/>
            <p:cNvSpPr/>
            <p:nvPr/>
          </p:nvSpPr>
          <p:spPr>
            <a:xfrm>
              <a:off x="5803342" y="1163426"/>
              <a:ext cx="715309" cy="337505"/>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t>豊中市</a:t>
              </a:r>
              <a:endParaRPr kumimoji="1" lang="ja-JP" altLang="en-US" sz="900" dirty="0"/>
            </a:p>
          </p:txBody>
        </p:sp>
        <p:sp>
          <p:nvSpPr>
            <p:cNvPr id="80" name="正方形/長方形 79"/>
            <p:cNvSpPr/>
            <p:nvPr/>
          </p:nvSpPr>
          <p:spPr>
            <a:xfrm>
              <a:off x="4941867" y="2313087"/>
              <a:ext cx="862647" cy="288032"/>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t>事業者</a:t>
              </a:r>
              <a:endParaRPr kumimoji="1" lang="ja-JP" altLang="en-US" sz="900" dirty="0"/>
            </a:p>
          </p:txBody>
        </p:sp>
        <p:sp>
          <p:nvSpPr>
            <p:cNvPr id="81" name="テキスト ボックス 14"/>
            <p:cNvSpPr txBox="1"/>
            <p:nvPr/>
          </p:nvSpPr>
          <p:spPr>
            <a:xfrm>
              <a:off x="5976879" y="1985814"/>
              <a:ext cx="668772" cy="234099"/>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公募・</a:t>
              </a:r>
              <a:r>
                <a:rPr lang="ja-JP" altLang="en-US" sz="800" dirty="0" smtClean="0"/>
                <a:t>選定</a:t>
              </a:r>
              <a:endParaRPr kumimoji="1" lang="en-US" altLang="ja-JP" sz="800" dirty="0" smtClean="0"/>
            </a:p>
          </p:txBody>
        </p:sp>
        <p:cxnSp>
          <p:nvCxnSpPr>
            <p:cNvPr id="82" name="直線矢印コネクタ 81"/>
            <p:cNvCxnSpPr/>
            <p:nvPr/>
          </p:nvCxnSpPr>
          <p:spPr>
            <a:xfrm>
              <a:off x="4921704" y="1280592"/>
              <a:ext cx="845242" cy="1"/>
            </a:xfrm>
            <a:prstGeom prst="straightConnector1">
              <a:avLst/>
            </a:prstGeom>
            <a:ln w="63500" cmpd="sng">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テキスト ボックス 14"/>
            <p:cNvSpPr txBox="1"/>
            <p:nvPr/>
          </p:nvSpPr>
          <p:spPr>
            <a:xfrm>
              <a:off x="4869269" y="1071662"/>
              <a:ext cx="917109" cy="208931"/>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連携</a:t>
              </a:r>
              <a:endParaRPr kumimoji="1" lang="en-US" altLang="ja-JP" sz="800" dirty="0" smtClean="0"/>
            </a:p>
          </p:txBody>
        </p:sp>
        <p:cxnSp>
          <p:nvCxnSpPr>
            <p:cNvPr id="84" name="直線矢印コネクタ 83"/>
            <p:cNvCxnSpPr/>
            <p:nvPr/>
          </p:nvCxnSpPr>
          <p:spPr>
            <a:xfrm flipH="1">
              <a:off x="4929560" y="1388716"/>
              <a:ext cx="824687" cy="0"/>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sp>
          <p:nvSpPr>
            <p:cNvPr id="85" name="テキスト ボックス 14"/>
            <p:cNvSpPr txBox="1"/>
            <p:nvPr/>
          </p:nvSpPr>
          <p:spPr>
            <a:xfrm>
              <a:off x="4894105" y="1440916"/>
              <a:ext cx="921937" cy="342407"/>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dirty="0" smtClean="0"/>
                <a:t>特定法人への</a:t>
              </a:r>
              <a:endParaRPr lang="en-US" altLang="ja-JP" sz="800" dirty="0" smtClean="0"/>
            </a:p>
            <a:p>
              <a:pPr algn="ctr"/>
              <a:r>
                <a:rPr lang="ja-JP" altLang="en-US" sz="800" dirty="0" smtClean="0"/>
                <a:t>売却を希望する要望書</a:t>
              </a:r>
              <a:endParaRPr kumimoji="1" lang="en-US" altLang="ja-JP" sz="800" dirty="0" smtClean="0"/>
            </a:p>
          </p:txBody>
        </p:sp>
        <p:cxnSp>
          <p:nvCxnSpPr>
            <p:cNvPr id="86" name="直線矢印コネクタ 85"/>
            <p:cNvCxnSpPr/>
            <p:nvPr/>
          </p:nvCxnSpPr>
          <p:spPr>
            <a:xfrm flipV="1">
              <a:off x="5799699" y="1599047"/>
              <a:ext cx="307821" cy="666384"/>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sp>
          <p:nvSpPr>
            <p:cNvPr id="87" name="テキスト ボックス 14"/>
            <p:cNvSpPr txBox="1"/>
            <p:nvPr/>
          </p:nvSpPr>
          <p:spPr>
            <a:xfrm>
              <a:off x="5408092" y="1859523"/>
              <a:ext cx="604800" cy="208931"/>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応募</a:t>
              </a:r>
              <a:endParaRPr kumimoji="1" lang="en-US" altLang="ja-JP" sz="800" dirty="0" smtClean="0"/>
            </a:p>
          </p:txBody>
        </p:sp>
        <p:cxnSp>
          <p:nvCxnSpPr>
            <p:cNvPr id="88" name="直線矢印コネクタ 87"/>
            <p:cNvCxnSpPr/>
            <p:nvPr/>
          </p:nvCxnSpPr>
          <p:spPr>
            <a:xfrm flipH="1">
              <a:off x="5903557" y="1623034"/>
              <a:ext cx="322246" cy="680193"/>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a:off x="4575717" y="1611747"/>
              <a:ext cx="369939" cy="680193"/>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sp>
          <p:nvSpPr>
            <p:cNvPr id="90" name="テキスト ボックス 14"/>
            <p:cNvSpPr txBox="1"/>
            <p:nvPr/>
          </p:nvSpPr>
          <p:spPr>
            <a:xfrm>
              <a:off x="4760391" y="1884923"/>
              <a:ext cx="721504" cy="243340"/>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随意契約</a:t>
              </a:r>
              <a:endParaRPr kumimoji="1" lang="en-US" altLang="ja-JP" sz="800" dirty="0" smtClean="0"/>
            </a:p>
            <a:p>
              <a:pPr algn="ctr"/>
              <a:r>
                <a:rPr kumimoji="1" lang="ja-JP" altLang="en-US" sz="800" dirty="0" smtClean="0"/>
                <a:t>により売却</a:t>
              </a:r>
              <a:endParaRPr kumimoji="1" lang="en-US" altLang="ja-JP" sz="800" dirty="0" smtClean="0"/>
            </a:p>
          </p:txBody>
        </p:sp>
      </p:grpSp>
      <p:sp>
        <p:nvSpPr>
          <p:cNvPr id="91" name="Rectangle 112"/>
          <p:cNvSpPr>
            <a:spLocks noChangeArrowheads="1"/>
          </p:cNvSpPr>
          <p:nvPr/>
        </p:nvSpPr>
        <p:spPr bwMode="auto">
          <a:xfrm>
            <a:off x="4319037" y="1405647"/>
            <a:ext cx="750298"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スキーム</a:t>
            </a:r>
            <a:endParaRPr lang="ja-JP" altLang="en-US" sz="1000" b="0" i="0" u="none" strike="noStrike" baseline="0" dirty="0">
              <a:solidFill>
                <a:srgbClr val="000000"/>
              </a:solidFill>
              <a:latin typeface="ＭＳ Ｐゴシック"/>
              <a:ea typeface="ＭＳ Ｐゴシック"/>
            </a:endParaRPr>
          </a:p>
        </p:txBody>
      </p:sp>
      <p:sp>
        <p:nvSpPr>
          <p:cNvPr id="92" name="正方形/長方形 91"/>
          <p:cNvSpPr/>
          <p:nvPr/>
        </p:nvSpPr>
        <p:spPr>
          <a:xfrm>
            <a:off x="4233781" y="3240452"/>
            <a:ext cx="2540940" cy="15211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p:cNvGrpSpPr/>
          <p:nvPr/>
        </p:nvGrpSpPr>
        <p:grpSpPr>
          <a:xfrm>
            <a:off x="5825911" y="4840160"/>
            <a:ext cx="914400" cy="355680"/>
            <a:chOff x="0" y="0"/>
            <a:chExt cx="914400" cy="355680"/>
          </a:xfrm>
          <a:solidFill>
            <a:schemeClr val="accent4">
              <a:lumMod val="40000"/>
              <a:lumOff val="60000"/>
            </a:schemeClr>
          </a:solidFill>
        </p:grpSpPr>
        <p:sp>
          <p:nvSpPr>
            <p:cNvPr id="42" name="角丸四角形 4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3"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dirty="0">
                  <a:solidFill>
                    <a:schemeClr val="tx1"/>
                  </a:solidFill>
                </a:rPr>
                <a:t>その他</a:t>
              </a:r>
              <a:endParaRPr lang="ja-JP" altLang="en-US" sz="1200" kern="1200" dirty="0">
                <a:solidFill>
                  <a:schemeClr val="tx1"/>
                </a:solidFill>
              </a:endParaRPr>
            </a:p>
          </p:txBody>
        </p:sp>
      </p:grpSp>
      <p:sp>
        <p:nvSpPr>
          <p:cNvPr id="50" name="ホームベース 49"/>
          <p:cNvSpPr/>
          <p:nvPr/>
        </p:nvSpPr>
        <p:spPr>
          <a:xfrm>
            <a:off x="95424" y="4849225"/>
            <a:ext cx="4608512" cy="33988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Ｃ</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ふれあいリビング</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（岸和田荒木住宅）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1" name="グループ化 60"/>
          <p:cNvGrpSpPr/>
          <p:nvPr/>
        </p:nvGrpSpPr>
        <p:grpSpPr>
          <a:xfrm>
            <a:off x="4784168" y="4837499"/>
            <a:ext cx="914400" cy="355680"/>
            <a:chOff x="0" y="0"/>
            <a:chExt cx="914400" cy="355680"/>
          </a:xfrm>
          <a:solidFill>
            <a:srgbClr val="B0F3AB"/>
          </a:solidFill>
        </p:grpSpPr>
        <p:sp>
          <p:nvSpPr>
            <p:cNvPr id="62" name="角丸四角形 6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3"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sp>
        <p:nvSpPr>
          <p:cNvPr id="38" name="乗算記号 37"/>
          <p:cNvSpPr>
            <a:spLocks noChangeAspect="1"/>
          </p:cNvSpPr>
          <p:nvPr/>
        </p:nvSpPr>
        <p:spPr>
          <a:xfrm>
            <a:off x="5592182" y="485557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7" name="正方形/長方形 66"/>
          <p:cNvSpPr/>
          <p:nvPr/>
        </p:nvSpPr>
        <p:spPr>
          <a:xfrm>
            <a:off x="95424" y="5290877"/>
            <a:ext cx="6672142" cy="890847"/>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○ふれあいリビングは、既存の集会所を改修し、</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地域住民</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も含めた利用者間の情報交換や</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単身高齢者</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等</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の相互見守りなどの活動拠点として、</a:t>
            </a: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37</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住宅</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で整備</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（平成</a:t>
            </a: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28</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年度末時点）</a:t>
            </a: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○岸和田荒木住宅では、町会や老人会、</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ボランティア組織</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等が相互連携拠点として活用し、</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地域ぐるみ</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で高齢者</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のひきこもりや孤独死予防の対策を実施</a:t>
            </a:r>
          </a:p>
        </p:txBody>
      </p:sp>
    </p:spTree>
    <p:extLst>
      <p:ext uri="{BB962C8B-B14F-4D97-AF65-F5344CB8AC3E}">
        <p14:creationId xmlns:p14="http://schemas.microsoft.com/office/powerpoint/2010/main" val="1693752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図 59"/>
          <p:cNvPicPr>
            <a:picLocks noChangeAspect="1"/>
          </p:cNvPicPr>
          <p:nvPr/>
        </p:nvPicPr>
        <p:blipFill rotWithShape="1">
          <a:blip r:embed="rId2"/>
          <a:srcRect l="7472" t="2" r="6710" b="210"/>
          <a:stretch/>
        </p:blipFill>
        <p:spPr>
          <a:xfrm>
            <a:off x="4299764" y="3034036"/>
            <a:ext cx="2477702" cy="1918960"/>
          </a:xfrm>
          <a:prstGeom prst="rect">
            <a:avLst/>
          </a:prstGeom>
        </p:spPr>
      </p:pic>
      <p:grpSp>
        <p:nvGrpSpPr>
          <p:cNvPr id="44" name="グループ化 43"/>
          <p:cNvGrpSpPr/>
          <p:nvPr/>
        </p:nvGrpSpPr>
        <p:grpSpPr>
          <a:xfrm>
            <a:off x="4767778" y="308265"/>
            <a:ext cx="914400" cy="355680"/>
            <a:chOff x="0" y="0"/>
            <a:chExt cx="914400" cy="355680"/>
          </a:xfrm>
          <a:solidFill>
            <a:schemeClr val="bg1">
              <a:lumMod val="85000"/>
            </a:schemeClr>
          </a:solidFill>
        </p:grpSpPr>
        <p:sp>
          <p:nvSpPr>
            <p:cNvPr id="45" name="角丸四角形 4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sp>
        <p:nvSpPr>
          <p:cNvPr id="47" name="ホームベース 46"/>
          <p:cNvSpPr/>
          <p:nvPr/>
        </p:nvSpPr>
        <p:spPr>
          <a:xfrm>
            <a:off x="95424" y="308237"/>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Ａ</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　若者の職業的自立用住戸</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（清滝住宅）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8" name="グループ化 47"/>
          <p:cNvGrpSpPr/>
          <p:nvPr/>
        </p:nvGrpSpPr>
        <p:grpSpPr>
          <a:xfrm>
            <a:off x="5814729" y="307676"/>
            <a:ext cx="914400" cy="355680"/>
            <a:chOff x="0" y="0"/>
            <a:chExt cx="914400" cy="355680"/>
          </a:xfrm>
          <a:solidFill>
            <a:srgbClr val="9BFFFF"/>
          </a:solidFill>
        </p:grpSpPr>
        <p:sp>
          <p:nvSpPr>
            <p:cNvPr id="49" name="角丸四角形 48"/>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5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sp>
        <p:nvSpPr>
          <p:cNvPr id="52" name="乗算記号 51"/>
          <p:cNvSpPr>
            <a:spLocks noChangeAspect="1"/>
          </p:cNvSpPr>
          <p:nvPr/>
        </p:nvSpPr>
        <p:spPr>
          <a:xfrm>
            <a:off x="5570290" y="312858"/>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4367130" y="3091253"/>
            <a:ext cx="709798" cy="20639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活動風景</a:t>
            </a:r>
            <a:endParaRPr kumimoji="1" lang="ja-JP" altLang="en-US" sz="1000" dirty="0">
              <a:solidFill>
                <a:schemeClr val="tx1"/>
              </a:solidFill>
            </a:endParaRPr>
          </a:p>
        </p:txBody>
      </p:sp>
      <p:sp>
        <p:nvSpPr>
          <p:cNvPr id="58" name="正方形/長方形 57"/>
          <p:cNvSpPr/>
          <p:nvPr/>
        </p:nvSpPr>
        <p:spPr>
          <a:xfrm>
            <a:off x="4389157" y="1334105"/>
            <a:ext cx="717040" cy="20639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スキーム</a:t>
            </a:r>
            <a:endParaRPr kumimoji="1" lang="ja-JP" altLang="en-US" sz="1000" dirty="0">
              <a:solidFill>
                <a:schemeClr val="tx1"/>
              </a:solidFill>
            </a:endParaRPr>
          </a:p>
        </p:txBody>
      </p:sp>
      <p:sp>
        <p:nvSpPr>
          <p:cNvPr id="54" name="正方形/長方形 53"/>
          <p:cNvSpPr/>
          <p:nvPr/>
        </p:nvSpPr>
        <p:spPr>
          <a:xfrm>
            <a:off x="4776282" y="4705349"/>
            <a:ext cx="1991284" cy="247645"/>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smtClean="0">
                <a:solidFill>
                  <a:schemeClr val="tx1"/>
                </a:solidFill>
                <a:latin typeface="HGPｺﾞｼｯｸM" panose="020B0600000000000000" pitchFamily="50" charset="-128"/>
                <a:ea typeface="HGPｺﾞｼｯｸM" panose="020B0600000000000000" pitchFamily="50" charset="-128"/>
              </a:rPr>
              <a:t>指導を仰ぎながら住戸のＤＩＹを実施</a:t>
            </a:r>
            <a:endParaRPr kumimoji="1" lang="ja-JP" altLang="en-US" sz="900" dirty="0">
              <a:solidFill>
                <a:schemeClr val="tx1"/>
              </a:solidFill>
              <a:latin typeface="HGPｺﾞｼｯｸM" panose="020B0600000000000000" pitchFamily="50" charset="-128"/>
              <a:ea typeface="HGPｺﾞｼｯｸM" panose="020B0600000000000000" pitchFamily="50" charset="-128"/>
            </a:endParaRPr>
          </a:p>
        </p:txBody>
      </p:sp>
      <p:graphicFrame>
        <p:nvGraphicFramePr>
          <p:cNvPr id="56" name="表 55"/>
          <p:cNvGraphicFramePr>
            <a:graphicFrameLocks noGrp="1"/>
          </p:cNvGraphicFramePr>
          <p:nvPr>
            <p:extLst>
              <p:ext uri="{D42A27DB-BD31-4B8C-83A1-F6EECF244321}">
                <p14:modId xmlns:p14="http://schemas.microsoft.com/office/powerpoint/2010/main" val="3091748066"/>
              </p:ext>
            </p:extLst>
          </p:nvPr>
        </p:nvGraphicFramePr>
        <p:xfrm>
          <a:off x="107954" y="1280462"/>
          <a:ext cx="4083046" cy="3691588"/>
        </p:xfrm>
        <a:graphic>
          <a:graphicData uri="http://schemas.openxmlformats.org/drawingml/2006/table">
            <a:tbl>
              <a:tblPr>
                <a:tableStyleId>{5940675A-B579-460E-94D1-54222C63F5DA}</a:tableStyleId>
              </a:tblPr>
              <a:tblGrid>
                <a:gridCol w="736596"/>
                <a:gridCol w="1974850"/>
                <a:gridCol w="676275"/>
                <a:gridCol w="695325"/>
              </a:tblGrid>
              <a:tr h="267756">
                <a:tc>
                  <a:txBody>
                    <a:bodyPr/>
                    <a:lstStyle/>
                    <a:p>
                      <a:pPr algn="ctr"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若者の職業的自立モデル事業</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5908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四條畷市清滝新町</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51460">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ＮＰＯ法人　スマイルスタイル</a:t>
                      </a:r>
                      <a:endParaRPr lang="zh-CN"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52657">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r>
              <a:tr h="377668">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戸（３Ｋ・</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58.38</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ctr"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戸（２Ｋ・</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39.08</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有</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282967">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大阪府と公益財団法人日本財団及びＮＰＯ法人</a:t>
                      </a:r>
                      <a:endParaRPr lang="en-US" altLang="ja-JP"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スマイルスタイル（事業者）の三者で協定を締結し、</a:t>
                      </a:r>
                      <a:endParaRPr lang="en-US" altLang="ja-JP"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府営住宅を活用した若者への就業支援を実施</a:t>
                      </a:r>
                      <a:endParaRPr lang="ja-JP" altLang="en-US" sz="1100" b="0" i="0" u="none" strike="noStrike" spc="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spc="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失業状態にある、</a:t>
                      </a:r>
                      <a:r>
                        <a:rPr lang="en-US" altLang="ja-JP"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15</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歳から</a:t>
                      </a:r>
                      <a:r>
                        <a:rPr lang="en-US" altLang="ja-JP"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39</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歳の若者の安定就職</a:t>
                      </a:r>
                      <a:endParaRPr lang="en-US" altLang="ja-JP"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と自立</a:t>
                      </a:r>
                      <a:r>
                        <a:rPr lang="ja-JP" altLang="en-US" sz="1100" b="0" i="0" u="none" strike="noStrike" spc="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支援に活用</a:t>
                      </a:r>
                      <a:endParaRPr lang="en-US" altLang="ja-JP" sz="1100" b="0" i="0" u="none" strike="noStrike" spc="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＜各団体の役割＞</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・大阪府　　 </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就業支援（サポートステーション等の</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支援メニューの活用）</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・日本財団　</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改修費用の負担や事業の検証等を実施</a:t>
                      </a:r>
                      <a:endParaRPr lang="en-US" altLang="ja-JP"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・事業者　　 </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生活支援、就職・定着支援</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＜住戸改修＞</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3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全戸</a:t>
                      </a:r>
                      <a:r>
                        <a:rPr lang="ja-JP" altLang="en-US" sz="110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a:t>
                      </a:r>
                      <a:r>
                        <a:rPr lang="ja-JP" altLang="en-US" sz="1100" b="0" i="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改修を実施（うち</a:t>
                      </a:r>
                      <a:r>
                        <a:rPr lang="en-US" altLang="ja-JP" sz="1100" b="0" i="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戸はコミュニティスペース）</a:t>
                      </a:r>
                      <a:endParaRPr lang="en-US" altLang="ja-JP" sz="1100" b="0" i="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3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・入居予定の若者が、住戸のＤＩＹを実施</a:t>
                      </a:r>
                      <a:endParaRPr lang="ja-JP" altLang="en-US" sz="1100" b="0" i="0" u="none" strike="noStrike" spc="-30" baseline="0"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57" name="正方形/長方形 56"/>
          <p:cNvSpPr/>
          <p:nvPr/>
        </p:nvSpPr>
        <p:spPr>
          <a:xfrm>
            <a:off x="4302964" y="1276350"/>
            <a:ext cx="2464601" cy="168530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117278" y="719713"/>
            <a:ext cx="6672142" cy="499487"/>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○若者</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の安定就職と自立を支援する事業で、</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支援対象者</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の住戸や交流拠点として活用</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○支援</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対象者は自治会活動にも参加し、自身</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のスキル</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向上を図りながら、コミュニティ活性化に協力</a:t>
            </a:r>
          </a:p>
        </p:txBody>
      </p:sp>
      <p:sp>
        <p:nvSpPr>
          <p:cNvPr id="37"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15</a:t>
            </a:r>
            <a:endParaRPr lang="ja-JP" altLang="en-US" dirty="0">
              <a:solidFill>
                <a:schemeClr val="tx1"/>
              </a:solidFill>
            </a:endParaRPr>
          </a:p>
        </p:txBody>
      </p:sp>
      <p:grpSp>
        <p:nvGrpSpPr>
          <p:cNvPr id="95" name="グループ化 94"/>
          <p:cNvGrpSpPr/>
          <p:nvPr/>
        </p:nvGrpSpPr>
        <p:grpSpPr>
          <a:xfrm>
            <a:off x="4788986" y="5030602"/>
            <a:ext cx="914400" cy="355680"/>
            <a:chOff x="0" y="0"/>
            <a:chExt cx="914400" cy="355680"/>
          </a:xfrm>
          <a:solidFill>
            <a:schemeClr val="bg1">
              <a:lumMod val="85000"/>
            </a:schemeClr>
          </a:solidFill>
        </p:grpSpPr>
        <p:sp>
          <p:nvSpPr>
            <p:cNvPr id="96" name="角丸四角形 95"/>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97"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sp>
        <p:nvSpPr>
          <p:cNvPr id="98" name="ホームベース 97"/>
          <p:cNvSpPr/>
          <p:nvPr/>
        </p:nvSpPr>
        <p:spPr>
          <a:xfrm>
            <a:off x="91232" y="5030574"/>
            <a:ext cx="4608512" cy="359479"/>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Ａ</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　おためし移住用住戸</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（泉佐野佐野台住宅）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9" name="グループ化 98"/>
          <p:cNvGrpSpPr/>
          <p:nvPr/>
        </p:nvGrpSpPr>
        <p:grpSpPr>
          <a:xfrm>
            <a:off x="5837763" y="5025747"/>
            <a:ext cx="914400" cy="355680"/>
            <a:chOff x="0" y="0"/>
            <a:chExt cx="914400" cy="355680"/>
          </a:xfrm>
          <a:solidFill>
            <a:srgbClr val="9BFFFF"/>
          </a:solidFill>
        </p:grpSpPr>
        <p:sp>
          <p:nvSpPr>
            <p:cNvPr id="100" name="角丸四角形 9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10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sp>
        <p:nvSpPr>
          <p:cNvPr id="102" name="乗算記号 101"/>
          <p:cNvSpPr>
            <a:spLocks noChangeAspect="1"/>
          </p:cNvSpPr>
          <p:nvPr/>
        </p:nvSpPr>
        <p:spPr>
          <a:xfrm>
            <a:off x="5602849" y="5043629"/>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04" name="正方形/長方形 103"/>
          <p:cNvSpPr/>
          <p:nvPr/>
        </p:nvSpPr>
        <p:spPr>
          <a:xfrm>
            <a:off x="4302964" y="7754632"/>
            <a:ext cx="2448325" cy="18751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4302964" y="6209650"/>
            <a:ext cx="2448325" cy="150118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7" name="表 106"/>
          <p:cNvGraphicFramePr>
            <a:graphicFrameLocks noGrp="1"/>
          </p:cNvGraphicFramePr>
          <p:nvPr>
            <p:extLst>
              <p:ext uri="{D42A27DB-BD31-4B8C-83A1-F6EECF244321}">
                <p14:modId xmlns:p14="http://schemas.microsoft.com/office/powerpoint/2010/main" val="4099698698"/>
              </p:ext>
            </p:extLst>
          </p:nvPr>
        </p:nvGraphicFramePr>
        <p:xfrm>
          <a:off x="101664" y="6205839"/>
          <a:ext cx="4108386" cy="3423935"/>
        </p:xfrm>
        <a:graphic>
          <a:graphicData uri="http://schemas.openxmlformats.org/drawingml/2006/table">
            <a:tbl>
              <a:tblPr>
                <a:tableStyleId>{5940675A-B579-460E-94D1-54222C63F5DA}</a:tableStyleId>
              </a:tblPr>
              <a:tblGrid>
                <a:gridCol w="755586"/>
                <a:gridCol w="2078937"/>
                <a:gridCol w="600674"/>
                <a:gridCol w="673189"/>
              </a:tblGrid>
              <a:tr h="303871">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泉佐野市おためし移住支援制度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303871">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泉佐野市佐野台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312607">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泉佐野市</a:t>
                      </a:r>
                      <a:endParaRPr lang="zh-CN"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91936">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5</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r>
              <a:tr h="303256">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4DK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72.07</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無</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1908394">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5</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月から平成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月まで実施予定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・支援期間は最大</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6</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ヶ月</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・光熱水費、駐車場使用料、生活に必要な家具等は</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個人負担</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＜使用条件＞</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・泉佐野市に定住意向があり、泉佐野市内で住居</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spc="30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を探している</a:t>
                      </a:r>
                      <a:r>
                        <a:rPr lang="ja-JP" altLang="en-US" sz="1100" b="0" i="0" u="none" strike="noStrike" spc="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また</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は探そうとしている者</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・現在、泉佐野市以外で居住していること</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・申請時点で満</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20</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歳から概ね</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40</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歳までの者　など</a:t>
                      </a:r>
                      <a:endParaRPr lang="en-US" altLang="ja-JP"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＜住戸の使用予定＞</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・改修は実施せず、そのまま住戸として使用</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9" name="正方形/長方形 108"/>
          <p:cNvSpPr/>
          <p:nvPr/>
        </p:nvSpPr>
        <p:spPr>
          <a:xfrm>
            <a:off x="120558" y="5475072"/>
            <a:ext cx="6600792" cy="649503"/>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○泉佐野市が定住促進のために実施する「</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おためし</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移住支援制度」の住戸として活用</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○泉佐野市</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が住戸を借り上げ、移住を希望する</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者に対して</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無償</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で</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住戸を提供</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○住まいや就業支援等</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の定住支援を実施</a:t>
            </a:r>
          </a:p>
        </p:txBody>
      </p:sp>
      <p:sp>
        <p:nvSpPr>
          <p:cNvPr id="110" name="正方形/長方形 109"/>
          <p:cNvSpPr/>
          <p:nvPr/>
        </p:nvSpPr>
        <p:spPr>
          <a:xfrm>
            <a:off x="4372955" y="6285850"/>
            <a:ext cx="713211" cy="20639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スキーム</a:t>
            </a:r>
            <a:endParaRPr kumimoji="1" lang="ja-JP" altLang="en-US" sz="1000" dirty="0">
              <a:solidFill>
                <a:schemeClr val="tx1"/>
              </a:solidFill>
            </a:endParaRPr>
          </a:p>
        </p:txBody>
      </p:sp>
      <p:grpSp>
        <p:nvGrpSpPr>
          <p:cNvPr id="36" name="グループ化 35"/>
          <p:cNvGrpSpPr/>
          <p:nvPr/>
        </p:nvGrpSpPr>
        <p:grpSpPr>
          <a:xfrm>
            <a:off x="4332358" y="6422890"/>
            <a:ext cx="2473312" cy="1253198"/>
            <a:chOff x="4004929" y="1395546"/>
            <a:chExt cx="2473312" cy="1253198"/>
          </a:xfrm>
        </p:grpSpPr>
        <p:sp>
          <p:nvSpPr>
            <p:cNvPr id="38" name="角丸四角形 37"/>
            <p:cNvSpPr/>
            <p:nvPr/>
          </p:nvSpPr>
          <p:spPr>
            <a:xfrm>
              <a:off x="4381740" y="1515059"/>
              <a:ext cx="644095" cy="265152"/>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大阪府</a:t>
              </a:r>
              <a:endParaRPr kumimoji="1" lang="ja-JP" altLang="en-US" sz="800" dirty="0"/>
            </a:p>
          </p:txBody>
        </p:sp>
        <p:sp>
          <p:nvSpPr>
            <p:cNvPr id="39" name="角丸四角形 38"/>
            <p:cNvSpPr/>
            <p:nvPr/>
          </p:nvSpPr>
          <p:spPr>
            <a:xfrm>
              <a:off x="5740671" y="1515059"/>
              <a:ext cx="644095" cy="265152"/>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泉佐野市</a:t>
              </a:r>
              <a:endParaRPr kumimoji="1" lang="ja-JP" altLang="en-US" sz="800" dirty="0"/>
            </a:p>
          </p:txBody>
        </p:sp>
        <p:sp>
          <p:nvSpPr>
            <p:cNvPr id="40" name="正方形/長方形 39"/>
            <p:cNvSpPr/>
            <p:nvPr/>
          </p:nvSpPr>
          <p:spPr>
            <a:xfrm>
              <a:off x="5063715" y="2424596"/>
              <a:ext cx="733771" cy="22414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入居希望者</a:t>
              </a:r>
              <a:endParaRPr kumimoji="1" lang="ja-JP" altLang="en-US" sz="800" dirty="0"/>
            </a:p>
          </p:txBody>
        </p:sp>
        <p:sp>
          <p:nvSpPr>
            <p:cNvPr id="41" name="テキスト ボックス 14"/>
            <p:cNvSpPr txBox="1"/>
            <p:nvPr/>
          </p:nvSpPr>
          <p:spPr>
            <a:xfrm>
              <a:off x="5876942" y="2051140"/>
              <a:ext cx="601299" cy="288032"/>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dirty="0" smtClean="0"/>
                <a:t>選考</a:t>
              </a:r>
              <a:endParaRPr lang="en-US" altLang="ja-JP" sz="800" dirty="0" smtClean="0"/>
            </a:p>
            <a:p>
              <a:pPr algn="ctr"/>
              <a:r>
                <a:rPr kumimoji="1" lang="ja-JP" altLang="en-US" sz="800" dirty="0"/>
                <a:t>入居承認</a:t>
              </a:r>
              <a:endParaRPr kumimoji="1" lang="en-US" altLang="ja-JP" sz="800" dirty="0" smtClean="0"/>
            </a:p>
          </p:txBody>
        </p:sp>
        <p:cxnSp>
          <p:nvCxnSpPr>
            <p:cNvPr id="42" name="直線矢印コネクタ 41"/>
            <p:cNvCxnSpPr/>
            <p:nvPr/>
          </p:nvCxnSpPr>
          <p:spPr>
            <a:xfrm>
              <a:off x="5062518" y="1604477"/>
              <a:ext cx="654892" cy="0"/>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sp>
          <p:nvSpPr>
            <p:cNvPr id="43" name="テキスト ボックス 14"/>
            <p:cNvSpPr txBox="1"/>
            <p:nvPr/>
          </p:nvSpPr>
          <p:spPr>
            <a:xfrm>
              <a:off x="4983576" y="1395546"/>
              <a:ext cx="822746" cy="208931"/>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使用許可</a:t>
              </a:r>
              <a:endParaRPr kumimoji="1" lang="en-US" altLang="ja-JP" sz="800" dirty="0" smtClean="0"/>
            </a:p>
          </p:txBody>
        </p:sp>
        <p:sp>
          <p:nvSpPr>
            <p:cNvPr id="53" name="テキスト ボックス 14"/>
            <p:cNvSpPr txBox="1"/>
            <p:nvPr/>
          </p:nvSpPr>
          <p:spPr>
            <a:xfrm>
              <a:off x="5001005" y="1718761"/>
              <a:ext cx="822746" cy="208931"/>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使用料納付</a:t>
              </a:r>
              <a:endParaRPr kumimoji="1" lang="en-US" altLang="ja-JP" sz="800" dirty="0" smtClean="0"/>
            </a:p>
          </p:txBody>
        </p:sp>
        <p:sp>
          <p:nvSpPr>
            <p:cNvPr id="59" name="テキスト ボックス 14"/>
            <p:cNvSpPr txBox="1"/>
            <p:nvPr/>
          </p:nvSpPr>
          <p:spPr>
            <a:xfrm>
              <a:off x="4004929" y="2135455"/>
              <a:ext cx="718819" cy="175987"/>
            </a:xfrm>
            <a:prstGeom prst="rect">
              <a:avLst/>
            </a:prstGeom>
            <a:noFill/>
            <a:ln>
              <a:noFill/>
            </a:ln>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1" dirty="0"/>
                <a:t>府営住宅</a:t>
              </a:r>
              <a:endParaRPr kumimoji="1" lang="en-US" altLang="ja-JP" sz="800" b="1" dirty="0" smtClean="0"/>
            </a:p>
          </p:txBody>
        </p:sp>
        <p:pic>
          <p:nvPicPr>
            <p:cNvPr id="61" name="Picture 2" descr="D:\IkegawaS\Desktop\icon_000850_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5175" y="1815588"/>
              <a:ext cx="350902" cy="350902"/>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直線矢印コネクタ 61"/>
            <p:cNvCxnSpPr/>
            <p:nvPr/>
          </p:nvCxnSpPr>
          <p:spPr>
            <a:xfrm flipV="1">
              <a:off x="5825424" y="1825894"/>
              <a:ext cx="252710" cy="563052"/>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sp>
          <p:nvSpPr>
            <p:cNvPr id="63" name="テキスト ボックス 14"/>
            <p:cNvSpPr txBox="1"/>
            <p:nvPr/>
          </p:nvSpPr>
          <p:spPr>
            <a:xfrm>
              <a:off x="5422403" y="1908742"/>
              <a:ext cx="449686" cy="208931"/>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応募</a:t>
              </a:r>
              <a:endParaRPr kumimoji="1" lang="en-US" altLang="ja-JP" sz="800" dirty="0" smtClean="0"/>
            </a:p>
          </p:txBody>
        </p:sp>
        <p:cxnSp>
          <p:nvCxnSpPr>
            <p:cNvPr id="64" name="直線矢印コネクタ 241"/>
            <p:cNvCxnSpPr/>
            <p:nvPr/>
          </p:nvCxnSpPr>
          <p:spPr>
            <a:xfrm rot="10800000">
              <a:off x="4364340" y="2311444"/>
              <a:ext cx="646319" cy="226303"/>
            </a:xfrm>
            <a:prstGeom prst="bentConnector2">
              <a:avLst/>
            </a:prstGeom>
            <a:ln w="34925" cmpd="sng">
              <a:tailEnd type="triangle" w="sm" len="sm"/>
            </a:ln>
          </p:spPr>
          <p:style>
            <a:lnRef idx="1">
              <a:schemeClr val="accent1"/>
            </a:lnRef>
            <a:fillRef idx="0">
              <a:schemeClr val="accent1"/>
            </a:fillRef>
            <a:effectRef idx="0">
              <a:schemeClr val="accent1"/>
            </a:effectRef>
            <a:fontRef idx="minor">
              <a:schemeClr val="tx1"/>
            </a:fontRef>
          </p:style>
        </p:cxnSp>
        <p:sp>
          <p:nvSpPr>
            <p:cNvPr id="65" name="テキスト ボックス 14"/>
            <p:cNvSpPr txBox="1"/>
            <p:nvPr/>
          </p:nvSpPr>
          <p:spPr>
            <a:xfrm>
              <a:off x="4469114" y="2360712"/>
              <a:ext cx="541544" cy="144016"/>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smtClean="0"/>
                <a:t>入居</a:t>
              </a:r>
              <a:endParaRPr kumimoji="1" lang="en-US" altLang="ja-JP" sz="800" dirty="0" smtClean="0"/>
            </a:p>
          </p:txBody>
        </p:sp>
        <p:cxnSp>
          <p:nvCxnSpPr>
            <p:cNvPr id="84" name="直線矢印コネクタ 83"/>
            <p:cNvCxnSpPr/>
            <p:nvPr/>
          </p:nvCxnSpPr>
          <p:spPr>
            <a:xfrm flipV="1">
              <a:off x="5699069" y="1830655"/>
              <a:ext cx="252710" cy="563052"/>
            </a:xfrm>
            <a:prstGeom prst="straightConnector1">
              <a:avLst/>
            </a:prstGeom>
            <a:ln w="50800" cmpd="dbl">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5062518" y="1709555"/>
              <a:ext cx="654892" cy="0"/>
            </a:xfrm>
            <a:prstGeom prst="straightConnector1">
              <a:avLst/>
            </a:prstGeom>
            <a:ln w="50800" cmpd="dbl">
              <a:headEnd type="stealth"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4287572" y="1316818"/>
            <a:ext cx="2677139" cy="1609265"/>
            <a:chOff x="4141491" y="5720215"/>
            <a:chExt cx="2677139" cy="1609265"/>
          </a:xfrm>
        </p:grpSpPr>
        <p:sp>
          <p:nvSpPr>
            <p:cNvPr id="87" name="テキスト ボックス 14"/>
            <p:cNvSpPr txBox="1"/>
            <p:nvPr/>
          </p:nvSpPr>
          <p:spPr>
            <a:xfrm>
              <a:off x="5813380" y="6647819"/>
              <a:ext cx="1005250" cy="288032"/>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600" dirty="0" smtClean="0"/>
                <a:t>・就職・定着支援事業</a:t>
              </a:r>
              <a:endParaRPr kumimoji="1" lang="en-US" altLang="ja-JP" sz="600" dirty="0" smtClean="0"/>
            </a:p>
            <a:p>
              <a:r>
                <a:rPr lang="ja-JP" altLang="en-US" sz="600" dirty="0" smtClean="0"/>
                <a:t>・生活支援事業</a:t>
              </a:r>
              <a:endParaRPr kumimoji="1" lang="en-US" altLang="ja-JP" sz="600" dirty="0" smtClean="0"/>
            </a:p>
          </p:txBody>
        </p:sp>
        <p:sp>
          <p:nvSpPr>
            <p:cNvPr id="88" name="テキスト ボックス 14"/>
            <p:cNvSpPr txBox="1"/>
            <p:nvPr/>
          </p:nvSpPr>
          <p:spPr>
            <a:xfrm>
              <a:off x="5213650" y="6675972"/>
              <a:ext cx="601299" cy="288032"/>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600" dirty="0" smtClean="0"/>
                <a:t>使用貸借</a:t>
              </a:r>
              <a:endParaRPr kumimoji="1" lang="en-US" altLang="ja-JP" sz="600" dirty="0" smtClean="0"/>
            </a:p>
            <a:p>
              <a:pPr algn="ctr"/>
              <a:r>
                <a:rPr kumimoji="1" lang="ja-JP" altLang="en-US" sz="600" dirty="0" smtClean="0"/>
                <a:t>契約</a:t>
              </a:r>
              <a:endParaRPr kumimoji="1" lang="en-US" altLang="ja-JP" sz="600" dirty="0" smtClean="0"/>
            </a:p>
          </p:txBody>
        </p:sp>
        <p:sp>
          <p:nvSpPr>
            <p:cNvPr id="89" name="円/楕円 88"/>
            <p:cNvSpPr/>
            <p:nvPr/>
          </p:nvSpPr>
          <p:spPr>
            <a:xfrm>
              <a:off x="5229173" y="5720215"/>
              <a:ext cx="1057316" cy="609148"/>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t>協定</a:t>
              </a:r>
              <a:endParaRPr kumimoji="1" lang="ja-JP" altLang="en-US" sz="1100" b="1" dirty="0"/>
            </a:p>
          </p:txBody>
        </p:sp>
        <p:sp>
          <p:nvSpPr>
            <p:cNvPr id="90" name="角丸四角形 89"/>
            <p:cNvSpPr/>
            <p:nvPr/>
          </p:nvSpPr>
          <p:spPr>
            <a:xfrm>
              <a:off x="5031560" y="5760851"/>
              <a:ext cx="542182" cy="230356"/>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大阪府</a:t>
              </a:r>
              <a:endParaRPr kumimoji="1" lang="ja-JP" altLang="en-US" sz="800" dirty="0"/>
            </a:p>
          </p:txBody>
        </p:sp>
        <p:sp>
          <p:nvSpPr>
            <p:cNvPr id="91" name="角丸四角形 90"/>
            <p:cNvSpPr/>
            <p:nvPr/>
          </p:nvSpPr>
          <p:spPr>
            <a:xfrm>
              <a:off x="5928843" y="5761547"/>
              <a:ext cx="652563" cy="227105"/>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日本財団</a:t>
              </a:r>
              <a:endParaRPr kumimoji="1" lang="ja-JP" altLang="en-US" sz="800" dirty="0"/>
            </a:p>
          </p:txBody>
        </p:sp>
        <p:sp>
          <p:nvSpPr>
            <p:cNvPr id="92" name="角丸四角形 91"/>
            <p:cNvSpPr/>
            <p:nvPr/>
          </p:nvSpPr>
          <p:spPr>
            <a:xfrm>
              <a:off x="5064124" y="6254505"/>
              <a:ext cx="1399305" cy="272171"/>
            </a:xfrm>
            <a:prstGeom prst="round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smtClean="0">
                  <a:latin typeface="+mn-ea"/>
                </a:rPr>
                <a:t>NPO</a:t>
              </a:r>
              <a:r>
                <a:rPr lang="ja-JP" altLang="en-US" sz="800" dirty="0" smtClean="0">
                  <a:latin typeface="+mn-ea"/>
                </a:rPr>
                <a:t>法人スマイルスタイル</a:t>
              </a:r>
              <a:endParaRPr lang="en-US" altLang="ja-JP" sz="800" dirty="0" smtClean="0">
                <a:latin typeface="+mn-ea"/>
              </a:endParaRPr>
            </a:p>
            <a:p>
              <a:pPr algn="ctr"/>
              <a:r>
                <a:rPr lang="ja-JP" altLang="en-US" sz="500" dirty="0" smtClean="0">
                  <a:latin typeface="+mn-ea"/>
                </a:rPr>
                <a:t>大阪府</a:t>
              </a:r>
              <a:r>
                <a:rPr lang="ja-JP" altLang="en-US" sz="500" dirty="0">
                  <a:latin typeface="+mn-ea"/>
                </a:rPr>
                <a:t>若者</a:t>
              </a:r>
              <a:r>
                <a:rPr lang="ja-JP" altLang="en-US" sz="500" dirty="0" smtClean="0">
                  <a:latin typeface="+mn-ea"/>
                </a:rPr>
                <a:t>サポートステーション受託事業者</a:t>
              </a:r>
              <a:endParaRPr kumimoji="1" lang="ja-JP" altLang="en-US" sz="500" dirty="0">
                <a:latin typeface="+mn-ea"/>
              </a:endParaRPr>
            </a:p>
          </p:txBody>
        </p:sp>
        <p:cxnSp>
          <p:nvCxnSpPr>
            <p:cNvPr id="93" name="直線矢印コネクタ 92"/>
            <p:cNvCxnSpPr/>
            <p:nvPr/>
          </p:nvCxnSpPr>
          <p:spPr>
            <a:xfrm>
              <a:off x="5424209" y="6024789"/>
              <a:ext cx="173919" cy="211219"/>
            </a:xfrm>
            <a:prstGeom prst="straightConnector1">
              <a:avLst/>
            </a:prstGeom>
            <a:ln w="44450" cmpd="sng">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p:nvPr/>
          </p:nvCxnSpPr>
          <p:spPr>
            <a:xfrm flipH="1">
              <a:off x="5903952" y="6024789"/>
              <a:ext cx="164740" cy="210731"/>
            </a:xfrm>
            <a:prstGeom prst="straightConnector1">
              <a:avLst/>
            </a:prstGeom>
            <a:ln w="44450" cmpd="sng">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H="1">
              <a:off x="5606653" y="5876029"/>
              <a:ext cx="307987" cy="0"/>
            </a:xfrm>
            <a:prstGeom prst="straightConnector1">
              <a:avLst/>
            </a:prstGeom>
            <a:ln w="44450" cmpd="sng">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4" name="テキスト ボックス 14"/>
            <p:cNvSpPr txBox="1"/>
            <p:nvPr/>
          </p:nvSpPr>
          <p:spPr>
            <a:xfrm>
              <a:off x="4141491" y="6680186"/>
              <a:ext cx="718819" cy="270732"/>
            </a:xfrm>
            <a:prstGeom prst="rect">
              <a:avLst/>
            </a:prstGeom>
            <a:noFill/>
            <a:ln>
              <a:noFill/>
            </a:ln>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1" dirty="0"/>
                <a:t>府営住宅</a:t>
              </a:r>
              <a:endParaRPr kumimoji="1" lang="en-US" altLang="ja-JP" sz="800" b="1" dirty="0" smtClean="0"/>
            </a:p>
          </p:txBody>
        </p:sp>
        <p:cxnSp>
          <p:nvCxnSpPr>
            <p:cNvPr id="115" name="直線矢印コネクタ 114"/>
            <p:cNvCxnSpPr/>
            <p:nvPr/>
          </p:nvCxnSpPr>
          <p:spPr>
            <a:xfrm flipV="1">
              <a:off x="5717148" y="6540481"/>
              <a:ext cx="0" cy="463212"/>
            </a:xfrm>
            <a:prstGeom prst="straightConnector1">
              <a:avLst/>
            </a:prstGeom>
            <a:ln w="44450" cmpd="sng">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116" name="Picture 2" descr="D:\IkegawaS\Desktop\icon_000850_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3731" y="6233642"/>
              <a:ext cx="462404" cy="462404"/>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直線矢印コネクタ 116"/>
            <p:cNvCxnSpPr/>
            <p:nvPr/>
          </p:nvCxnSpPr>
          <p:spPr>
            <a:xfrm>
              <a:off x="5848102" y="6540481"/>
              <a:ext cx="0" cy="471957"/>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cxnSp>
          <p:nvCxnSpPr>
            <p:cNvPr id="118" name="直線矢印コネクタ 117"/>
            <p:cNvCxnSpPr/>
            <p:nvPr/>
          </p:nvCxnSpPr>
          <p:spPr>
            <a:xfrm flipH="1">
              <a:off x="4771508" y="6449886"/>
              <a:ext cx="248508" cy="72513"/>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p:nvPr/>
          </p:nvCxnSpPr>
          <p:spPr>
            <a:xfrm flipH="1">
              <a:off x="4771508" y="6001892"/>
              <a:ext cx="243950" cy="327471"/>
            </a:xfrm>
            <a:prstGeom prst="straightConnector1">
              <a:avLst/>
            </a:prstGeom>
            <a:ln w="50800" cmpd="dbl">
              <a:tailEnd type="stealth" w="sm" len="sm"/>
            </a:ln>
          </p:spPr>
          <p:style>
            <a:lnRef idx="1">
              <a:schemeClr val="accent1"/>
            </a:lnRef>
            <a:fillRef idx="0">
              <a:schemeClr val="accent1"/>
            </a:fillRef>
            <a:effectRef idx="0">
              <a:schemeClr val="accent1"/>
            </a:effectRef>
            <a:fontRef idx="minor">
              <a:schemeClr val="tx1"/>
            </a:fontRef>
          </p:style>
        </p:cxnSp>
        <p:sp>
          <p:nvSpPr>
            <p:cNvPr id="120" name="テキスト ボックス 14"/>
            <p:cNvSpPr txBox="1"/>
            <p:nvPr/>
          </p:nvSpPr>
          <p:spPr>
            <a:xfrm>
              <a:off x="4214498" y="5970003"/>
              <a:ext cx="769206" cy="210829"/>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700" dirty="0" smtClean="0"/>
                <a:t>住戸提供</a:t>
              </a:r>
              <a:endParaRPr lang="en-US" altLang="ja-JP" sz="700" dirty="0"/>
            </a:p>
            <a:p>
              <a:pPr algn="ctr"/>
              <a:r>
                <a:rPr kumimoji="1" lang="ja-JP" altLang="en-US" sz="500" dirty="0" smtClean="0"/>
                <a:t>（事業者へ使用許可）</a:t>
              </a:r>
              <a:endParaRPr kumimoji="1" lang="en-US" altLang="ja-JP" sz="500" dirty="0" smtClean="0"/>
            </a:p>
          </p:txBody>
        </p:sp>
        <p:sp>
          <p:nvSpPr>
            <p:cNvPr id="121" name="テキスト ボックス 14"/>
            <p:cNvSpPr txBox="1"/>
            <p:nvPr/>
          </p:nvSpPr>
          <p:spPr>
            <a:xfrm>
              <a:off x="4630201" y="6531934"/>
              <a:ext cx="822685" cy="210829"/>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600" dirty="0" smtClean="0"/>
                <a:t>改修・使用</a:t>
              </a:r>
              <a:endParaRPr kumimoji="1" lang="en-US" altLang="ja-JP" sz="600" dirty="0" smtClean="0"/>
            </a:p>
            <a:p>
              <a:pPr algn="ctr"/>
              <a:r>
                <a:rPr lang="ja-JP" altLang="en-US" sz="500" dirty="0" smtClean="0"/>
                <a:t>（大阪府へ使用料納付）</a:t>
              </a:r>
              <a:endParaRPr kumimoji="1" lang="en-US" altLang="ja-JP" sz="500" dirty="0" smtClean="0"/>
            </a:p>
          </p:txBody>
        </p:sp>
        <p:grpSp>
          <p:nvGrpSpPr>
            <p:cNvPr id="122" name="グループ化 121"/>
            <p:cNvGrpSpPr/>
            <p:nvPr/>
          </p:nvGrpSpPr>
          <p:grpSpPr>
            <a:xfrm>
              <a:off x="4153682" y="6540481"/>
              <a:ext cx="436921" cy="164036"/>
              <a:chOff x="4403835" y="7175462"/>
              <a:chExt cx="506369" cy="164036"/>
            </a:xfrm>
          </p:grpSpPr>
          <p:sp>
            <p:nvSpPr>
              <p:cNvPr id="125" name="円/楕円 124"/>
              <p:cNvSpPr/>
              <p:nvPr/>
            </p:nvSpPr>
            <p:spPr>
              <a:xfrm>
                <a:off x="4474502" y="7175462"/>
                <a:ext cx="352015" cy="163066"/>
              </a:xfrm>
              <a:prstGeom prst="ellipse">
                <a:avLst/>
              </a:prstGeom>
              <a:solidFill>
                <a:srgbClr val="CC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p>
            </p:txBody>
          </p:sp>
          <p:sp>
            <p:nvSpPr>
              <p:cNvPr id="126" name="テキスト ボックス 14"/>
              <p:cNvSpPr txBox="1"/>
              <p:nvPr/>
            </p:nvSpPr>
            <p:spPr>
              <a:xfrm>
                <a:off x="4403835" y="7176432"/>
                <a:ext cx="506369" cy="163066"/>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600" dirty="0" smtClean="0"/>
                  <a:t>自治会</a:t>
                </a:r>
                <a:endParaRPr kumimoji="1" lang="en-US" altLang="ja-JP" sz="600" dirty="0" smtClean="0"/>
              </a:p>
            </p:txBody>
          </p:sp>
        </p:grpSp>
        <p:cxnSp>
          <p:nvCxnSpPr>
            <p:cNvPr id="123" name="直線矢印コネクタ 241"/>
            <p:cNvCxnSpPr/>
            <p:nvPr/>
          </p:nvCxnSpPr>
          <p:spPr>
            <a:xfrm rot="10800000">
              <a:off x="4498743" y="6858093"/>
              <a:ext cx="872777" cy="328411"/>
            </a:xfrm>
            <a:prstGeom prst="bentConnector3">
              <a:avLst>
                <a:gd name="adj1" fmla="val 99929"/>
              </a:avLst>
            </a:prstGeom>
            <a:ln w="34925" cmpd="sng">
              <a:tailEnd type="stealth" w="sm" len="sm"/>
            </a:ln>
          </p:spPr>
          <p:style>
            <a:lnRef idx="1">
              <a:schemeClr val="accent1"/>
            </a:lnRef>
            <a:fillRef idx="0">
              <a:schemeClr val="accent1"/>
            </a:fillRef>
            <a:effectRef idx="0">
              <a:schemeClr val="accent1"/>
            </a:effectRef>
            <a:fontRef idx="minor">
              <a:schemeClr val="tx1"/>
            </a:fontRef>
          </p:style>
        </p:cxnSp>
        <p:sp>
          <p:nvSpPr>
            <p:cNvPr id="124" name="テキスト ボックス 14"/>
            <p:cNvSpPr txBox="1"/>
            <p:nvPr/>
          </p:nvSpPr>
          <p:spPr>
            <a:xfrm>
              <a:off x="4458990" y="6898470"/>
              <a:ext cx="1024174" cy="288032"/>
            </a:xfrm>
            <a:prstGeom prst="rect">
              <a:avLst/>
            </a:prstGeom>
            <a:noFill/>
            <a:ln>
              <a:noFill/>
            </a:ln>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600" dirty="0" smtClean="0"/>
                <a:t>・入居</a:t>
              </a:r>
              <a:endParaRPr kumimoji="1" lang="en-US" altLang="ja-JP" sz="600" dirty="0" smtClean="0"/>
            </a:p>
            <a:p>
              <a:r>
                <a:rPr kumimoji="1" lang="ja-JP" altLang="en-US" sz="600" dirty="0" smtClean="0"/>
                <a:t>・自治会活動</a:t>
              </a:r>
              <a:r>
                <a:rPr lang="ja-JP" altLang="en-US" sz="600" dirty="0"/>
                <a:t>へ</a:t>
              </a:r>
              <a:r>
                <a:rPr kumimoji="1" lang="ja-JP" altLang="en-US" sz="600" dirty="0" smtClean="0"/>
                <a:t>参加</a:t>
              </a:r>
              <a:endParaRPr kumimoji="1" lang="en-US" altLang="ja-JP" sz="600" dirty="0" smtClean="0"/>
            </a:p>
          </p:txBody>
        </p:sp>
        <p:sp>
          <p:nvSpPr>
            <p:cNvPr id="113" name="正方形/長方形 112"/>
            <p:cNvSpPr/>
            <p:nvPr/>
          </p:nvSpPr>
          <p:spPr>
            <a:xfrm>
              <a:off x="5383446" y="7017980"/>
              <a:ext cx="773513" cy="311500"/>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入居者</a:t>
              </a:r>
              <a:endParaRPr kumimoji="1" lang="en-US" altLang="ja-JP" sz="800" dirty="0" smtClean="0"/>
            </a:p>
            <a:p>
              <a:pPr algn="ctr"/>
              <a:r>
                <a:rPr lang="ja-JP" altLang="en-US" sz="800" dirty="0" smtClean="0"/>
                <a:t>（若者）</a:t>
              </a:r>
              <a:endParaRPr kumimoji="1" lang="ja-JP" altLang="en-US" sz="800" dirty="0"/>
            </a:p>
          </p:txBody>
        </p:sp>
      </p:grpSp>
      <p:pic>
        <p:nvPicPr>
          <p:cNvPr id="128" name="図 127"/>
          <p:cNvPicPr>
            <a:picLocks noChangeAspect="1"/>
          </p:cNvPicPr>
          <p:nvPr/>
        </p:nvPicPr>
        <p:blipFill>
          <a:blip r:embed="rId4"/>
          <a:stretch>
            <a:fillRect/>
          </a:stretch>
        </p:blipFill>
        <p:spPr>
          <a:xfrm>
            <a:off x="4971858" y="7796178"/>
            <a:ext cx="1261981" cy="1786283"/>
          </a:xfrm>
          <a:prstGeom prst="rect">
            <a:avLst/>
          </a:prstGeom>
        </p:spPr>
      </p:pic>
      <p:sp>
        <p:nvSpPr>
          <p:cNvPr id="105" name="正方形/長方形 104"/>
          <p:cNvSpPr/>
          <p:nvPr/>
        </p:nvSpPr>
        <p:spPr>
          <a:xfrm>
            <a:off x="4383133" y="7843108"/>
            <a:ext cx="741788" cy="21891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新聞広告</a:t>
            </a:r>
            <a:endParaRPr kumimoji="1" lang="ja-JP" altLang="en-US" sz="1000" dirty="0">
              <a:solidFill>
                <a:schemeClr val="tx1"/>
              </a:solidFill>
            </a:endParaRPr>
          </a:p>
        </p:txBody>
      </p:sp>
    </p:spTree>
    <p:extLst>
      <p:ext uri="{BB962C8B-B14F-4D97-AF65-F5344CB8AC3E}">
        <p14:creationId xmlns:p14="http://schemas.microsoft.com/office/powerpoint/2010/main" val="684865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a:grpSpLocks noChangeAspect="1"/>
          </p:cNvGrpSpPr>
          <p:nvPr/>
        </p:nvGrpSpPr>
        <p:grpSpPr>
          <a:xfrm>
            <a:off x="4102416" y="2897295"/>
            <a:ext cx="2601323" cy="1827106"/>
            <a:chOff x="3512961" y="7545419"/>
            <a:chExt cx="3189092" cy="2239940"/>
          </a:xfrm>
        </p:grpSpPr>
        <p:grpSp>
          <p:nvGrpSpPr>
            <p:cNvPr id="97" name="グループ化 96"/>
            <p:cNvGrpSpPr/>
            <p:nvPr/>
          </p:nvGrpSpPr>
          <p:grpSpPr>
            <a:xfrm>
              <a:off x="3512961" y="7545419"/>
              <a:ext cx="3189092" cy="2239940"/>
              <a:chOff x="3512961" y="3008783"/>
              <a:chExt cx="3189092" cy="2239940"/>
            </a:xfrm>
          </p:grpSpPr>
          <p:pic>
            <p:nvPicPr>
              <p:cNvPr id="98" name="図 97"/>
              <p:cNvPicPr>
                <a:picLocks noChangeAspect="1"/>
              </p:cNvPicPr>
              <p:nvPr/>
            </p:nvPicPr>
            <p:blipFill rotWithShape="1">
              <a:blip r:embed="rId2"/>
              <a:srcRect l="2997" r="6706"/>
              <a:stretch/>
            </p:blipFill>
            <p:spPr>
              <a:xfrm>
                <a:off x="3512961" y="3008783"/>
                <a:ext cx="3189092" cy="2239940"/>
              </a:xfrm>
              <a:prstGeom prst="rect">
                <a:avLst/>
              </a:prstGeom>
              <a:ln>
                <a:solidFill>
                  <a:schemeClr val="tx1"/>
                </a:solidFill>
              </a:ln>
            </p:spPr>
          </p:pic>
          <p:pic>
            <p:nvPicPr>
              <p:cNvPr id="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381" y="3032125"/>
                <a:ext cx="189800" cy="55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Rectangle 112"/>
              <p:cNvSpPr>
                <a:spLocks noChangeArrowheads="1"/>
              </p:cNvSpPr>
              <p:nvPr/>
            </p:nvSpPr>
            <p:spPr bwMode="auto">
              <a:xfrm>
                <a:off x="5810549" y="3982969"/>
                <a:ext cx="856158" cy="118879"/>
              </a:xfrm>
              <a:prstGeom prst="rect">
                <a:avLst/>
              </a:prstGeom>
              <a:solidFill>
                <a:srgbClr xmlns:mc="http://schemas.openxmlformats.org/markup-compatibility/2006" xmlns:a14="http://schemas.microsoft.com/office/drawing/2010/main" val="FFFFFF" mc:Ignorable="a14" a14:legacySpreadsheetColorIndex="65"/>
              </a:solidFill>
              <a:ln w="9525">
                <a:no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endParaRPr lang="ja-JP" altLang="en-US" sz="1000" b="0" i="0" u="none" strike="noStrike" baseline="0" dirty="0">
                  <a:solidFill>
                    <a:srgbClr val="000000"/>
                  </a:solidFill>
                  <a:latin typeface="ＭＳ Ｐゴシック"/>
                  <a:ea typeface="ＭＳ Ｐゴシック"/>
                </a:endParaRPr>
              </a:p>
            </p:txBody>
          </p:sp>
        </p:grpSp>
        <p:sp>
          <p:nvSpPr>
            <p:cNvPr id="101" name="正方形/長方形 3"/>
            <p:cNvSpPr/>
            <p:nvPr/>
          </p:nvSpPr>
          <p:spPr>
            <a:xfrm>
              <a:off x="3588128" y="7688864"/>
              <a:ext cx="3015995" cy="1987507"/>
            </a:xfrm>
            <a:custGeom>
              <a:avLst/>
              <a:gdLst>
                <a:gd name="connsiteX0" fmla="*/ 0 w 2736304"/>
                <a:gd name="connsiteY0" fmla="*/ 0 h 1872208"/>
                <a:gd name="connsiteX1" fmla="*/ 2736304 w 2736304"/>
                <a:gd name="connsiteY1" fmla="*/ 0 h 1872208"/>
                <a:gd name="connsiteX2" fmla="*/ 2736304 w 2736304"/>
                <a:gd name="connsiteY2" fmla="*/ 1872208 h 1872208"/>
                <a:gd name="connsiteX3" fmla="*/ 0 w 2736304"/>
                <a:gd name="connsiteY3" fmla="*/ 1872208 h 1872208"/>
                <a:gd name="connsiteX4" fmla="*/ 0 w 2736304"/>
                <a:gd name="connsiteY4" fmla="*/ 0 h 1872208"/>
                <a:gd name="connsiteX0" fmla="*/ 0 w 2736304"/>
                <a:gd name="connsiteY0" fmla="*/ 0 h 1872208"/>
                <a:gd name="connsiteX1" fmla="*/ 2736304 w 2736304"/>
                <a:gd name="connsiteY1" fmla="*/ 0 h 1872208"/>
                <a:gd name="connsiteX2" fmla="*/ 2730252 w 2736304"/>
                <a:gd name="connsiteY2" fmla="*/ 1135608 h 1872208"/>
                <a:gd name="connsiteX3" fmla="*/ 2736304 w 2736304"/>
                <a:gd name="connsiteY3" fmla="*/ 1872208 h 1872208"/>
                <a:gd name="connsiteX4" fmla="*/ 0 w 2736304"/>
                <a:gd name="connsiteY4" fmla="*/ 1872208 h 1872208"/>
                <a:gd name="connsiteX5" fmla="*/ 0 w 2736304"/>
                <a:gd name="connsiteY5" fmla="*/ 0 h 1872208"/>
                <a:gd name="connsiteX0" fmla="*/ 0 w 2736304"/>
                <a:gd name="connsiteY0" fmla="*/ 0 h 1872208"/>
                <a:gd name="connsiteX1" fmla="*/ 2736304 w 2736304"/>
                <a:gd name="connsiteY1" fmla="*/ 0 h 1872208"/>
                <a:gd name="connsiteX2" fmla="*/ 2730252 w 2736304"/>
                <a:gd name="connsiteY2" fmla="*/ 1135608 h 1872208"/>
                <a:gd name="connsiteX3" fmla="*/ 2736304 w 2736304"/>
                <a:gd name="connsiteY3" fmla="*/ 1872208 h 1872208"/>
                <a:gd name="connsiteX4" fmla="*/ 158750 w 2736304"/>
                <a:gd name="connsiteY4" fmla="*/ 1859508 h 1872208"/>
                <a:gd name="connsiteX5" fmla="*/ 0 w 2736304"/>
                <a:gd name="connsiteY5" fmla="*/ 0 h 1872208"/>
                <a:gd name="connsiteX0" fmla="*/ 0 w 2774404"/>
                <a:gd name="connsiteY0" fmla="*/ 0 h 1872208"/>
                <a:gd name="connsiteX1" fmla="*/ 2774404 w 2774404"/>
                <a:gd name="connsiteY1" fmla="*/ 0 h 1872208"/>
                <a:gd name="connsiteX2" fmla="*/ 2768352 w 2774404"/>
                <a:gd name="connsiteY2" fmla="*/ 1135608 h 1872208"/>
                <a:gd name="connsiteX3" fmla="*/ 2774404 w 2774404"/>
                <a:gd name="connsiteY3" fmla="*/ 1872208 h 1872208"/>
                <a:gd name="connsiteX4" fmla="*/ 196850 w 2774404"/>
                <a:gd name="connsiteY4" fmla="*/ 1859508 h 1872208"/>
                <a:gd name="connsiteX5" fmla="*/ 0 w 2774404"/>
                <a:gd name="connsiteY5" fmla="*/ 0 h 1872208"/>
                <a:gd name="connsiteX0" fmla="*/ 0 w 2774404"/>
                <a:gd name="connsiteY0" fmla="*/ 4217 h 1876425"/>
                <a:gd name="connsiteX1" fmla="*/ 1653927 w 2774404"/>
                <a:gd name="connsiteY1" fmla="*/ 0 h 1876425"/>
                <a:gd name="connsiteX2" fmla="*/ 2774404 w 2774404"/>
                <a:gd name="connsiteY2" fmla="*/ 4217 h 1876425"/>
                <a:gd name="connsiteX3" fmla="*/ 2768352 w 2774404"/>
                <a:gd name="connsiteY3" fmla="*/ 1139825 h 1876425"/>
                <a:gd name="connsiteX4" fmla="*/ 2774404 w 2774404"/>
                <a:gd name="connsiteY4" fmla="*/ 1876425 h 1876425"/>
                <a:gd name="connsiteX5" fmla="*/ 196850 w 2774404"/>
                <a:gd name="connsiteY5" fmla="*/ 1863725 h 1876425"/>
                <a:gd name="connsiteX6" fmla="*/ 0 w 2774404"/>
                <a:gd name="connsiteY6" fmla="*/ 4217 h 1876425"/>
                <a:gd name="connsiteX0" fmla="*/ 0 w 2774404"/>
                <a:gd name="connsiteY0" fmla="*/ 0 h 1872208"/>
                <a:gd name="connsiteX1" fmla="*/ 1825377 w 2774404"/>
                <a:gd name="connsiteY1" fmla="*/ 105321 h 1872208"/>
                <a:gd name="connsiteX2" fmla="*/ 2774404 w 2774404"/>
                <a:gd name="connsiteY2" fmla="*/ 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0 w 2774404"/>
                <a:gd name="connsiteY6" fmla="*/ 0 h 1872208"/>
                <a:gd name="connsiteX0" fmla="*/ 0 w 2774404"/>
                <a:gd name="connsiteY0" fmla="*/ 0 h 1872208"/>
                <a:gd name="connsiteX1" fmla="*/ 1825377 w 2774404"/>
                <a:gd name="connsiteY1" fmla="*/ 105321 h 1872208"/>
                <a:gd name="connsiteX2" fmla="*/ 2774404 w 2774404"/>
                <a:gd name="connsiteY2" fmla="*/ 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39440 w 2774404"/>
                <a:gd name="connsiteY6" fmla="*/ 119608 h 1872208"/>
                <a:gd name="connsiteX7" fmla="*/ 0 w 2774404"/>
                <a:gd name="connsiteY7" fmla="*/ 0 h 1872208"/>
                <a:gd name="connsiteX0" fmla="*/ 1156 w 2775560"/>
                <a:gd name="connsiteY0" fmla="*/ 0 h 1872208"/>
                <a:gd name="connsiteX1" fmla="*/ 1826533 w 2775560"/>
                <a:gd name="connsiteY1" fmla="*/ 105321 h 1872208"/>
                <a:gd name="connsiteX2" fmla="*/ 2775560 w 2775560"/>
                <a:gd name="connsiteY2" fmla="*/ 0 h 1872208"/>
                <a:gd name="connsiteX3" fmla="*/ 2769508 w 2775560"/>
                <a:gd name="connsiteY3" fmla="*/ 1135608 h 1872208"/>
                <a:gd name="connsiteX4" fmla="*/ 2775560 w 2775560"/>
                <a:gd name="connsiteY4" fmla="*/ 1872208 h 1872208"/>
                <a:gd name="connsiteX5" fmla="*/ 198006 w 2775560"/>
                <a:gd name="connsiteY5" fmla="*/ 1859508 h 1872208"/>
                <a:gd name="connsiteX6" fmla="*/ 159658 w 2775560"/>
                <a:gd name="connsiteY6" fmla="*/ 1486446 h 1872208"/>
                <a:gd name="connsiteX7" fmla="*/ 40596 w 2775560"/>
                <a:gd name="connsiteY7" fmla="*/ 119608 h 1872208"/>
                <a:gd name="connsiteX8" fmla="*/ 1156 w 2775560"/>
                <a:gd name="connsiteY8" fmla="*/ 0 h 1872208"/>
                <a:gd name="connsiteX0" fmla="*/ 0 w 2774404"/>
                <a:gd name="connsiteY0" fmla="*/ 0 h 1872208"/>
                <a:gd name="connsiteX1" fmla="*/ 1825377 w 2774404"/>
                <a:gd name="connsiteY1" fmla="*/ 105321 h 1872208"/>
                <a:gd name="connsiteX2" fmla="*/ 2774404 w 2774404"/>
                <a:gd name="connsiteY2" fmla="*/ 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17142 w 2774404"/>
                <a:gd name="connsiteY2" fmla="*/ 72390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17142 w 2774404"/>
                <a:gd name="connsiteY2" fmla="*/ 723900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768352 w 2774404"/>
                <a:gd name="connsiteY3" fmla="*/ 1135608 h 1872208"/>
                <a:gd name="connsiteX4" fmla="*/ 2774404 w 2774404"/>
                <a:gd name="connsiteY4" fmla="*/ 1872208 h 1872208"/>
                <a:gd name="connsiteX5" fmla="*/ 196850 w 2774404"/>
                <a:gd name="connsiteY5" fmla="*/ 1859508 h 1872208"/>
                <a:gd name="connsiteX6" fmla="*/ 158502 w 2774404"/>
                <a:gd name="connsiteY6" fmla="*/ 1486446 h 1872208"/>
                <a:gd name="connsiteX7" fmla="*/ 39440 w 2774404"/>
                <a:gd name="connsiteY7" fmla="*/ 119608 h 1872208"/>
                <a:gd name="connsiteX8" fmla="*/ 0 w 2774404"/>
                <a:gd name="connsiteY8"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444502 w 2774404"/>
                <a:gd name="connsiteY3" fmla="*/ 738733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444502 w 2774404"/>
                <a:gd name="connsiteY3" fmla="*/ 738733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296864 w 2774404"/>
                <a:gd name="connsiteY3" fmla="*/ 619670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40955 w 2774404"/>
                <a:gd name="connsiteY2" fmla="*/ 623888 h 1872208"/>
                <a:gd name="connsiteX3" fmla="*/ 2296864 w 2774404"/>
                <a:gd name="connsiteY3" fmla="*/ 619670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768352 w 2774404"/>
                <a:gd name="connsiteY4" fmla="*/ 1135608 h 1872208"/>
                <a:gd name="connsiteX5" fmla="*/ 2774404 w 2774404"/>
                <a:gd name="connsiteY5" fmla="*/ 1872208 h 1872208"/>
                <a:gd name="connsiteX6" fmla="*/ 196850 w 2774404"/>
                <a:gd name="connsiteY6" fmla="*/ 1859508 h 1872208"/>
                <a:gd name="connsiteX7" fmla="*/ 158502 w 2774404"/>
                <a:gd name="connsiteY7" fmla="*/ 1486446 h 1872208"/>
                <a:gd name="connsiteX8" fmla="*/ 39440 w 2774404"/>
                <a:gd name="connsiteY8" fmla="*/ 119608 h 1872208"/>
                <a:gd name="connsiteX9" fmla="*/ 0 w 2774404"/>
                <a:gd name="connsiteY9"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568327 w 2774404"/>
                <a:gd name="connsiteY4" fmla="*/ 843508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68302 w 2774404"/>
                <a:gd name="connsiteY4" fmla="*/ 1148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68302 w 2774404"/>
                <a:gd name="connsiteY4" fmla="*/ 1148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296864 w 2774404"/>
                <a:gd name="connsiteY3" fmla="*/ 619670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330202 w 2774404"/>
                <a:gd name="connsiteY3" fmla="*/ 614908 h 1872208"/>
                <a:gd name="connsiteX4" fmla="*/ 2344489 w 2774404"/>
                <a:gd name="connsiteY4" fmla="*/ 152946 h 1872208"/>
                <a:gd name="connsiteX5" fmla="*/ 2768352 w 2774404"/>
                <a:gd name="connsiteY5" fmla="*/ 1135608 h 1872208"/>
                <a:gd name="connsiteX6" fmla="*/ 2774404 w 2774404"/>
                <a:gd name="connsiteY6" fmla="*/ 1872208 h 1872208"/>
                <a:gd name="connsiteX7" fmla="*/ 196850 w 2774404"/>
                <a:gd name="connsiteY7" fmla="*/ 1859508 h 1872208"/>
                <a:gd name="connsiteX8" fmla="*/ 158502 w 2774404"/>
                <a:gd name="connsiteY8" fmla="*/ 1486446 h 1872208"/>
                <a:gd name="connsiteX9" fmla="*/ 39440 w 2774404"/>
                <a:gd name="connsiteY9" fmla="*/ 119608 h 1872208"/>
                <a:gd name="connsiteX10" fmla="*/ 0 w 2774404"/>
                <a:gd name="connsiteY10" fmla="*/ 0 h 1872208"/>
                <a:gd name="connsiteX0" fmla="*/ 0 w 2774404"/>
                <a:gd name="connsiteY0" fmla="*/ 0 h 1872208"/>
                <a:gd name="connsiteX1" fmla="*/ 1825377 w 2774404"/>
                <a:gd name="connsiteY1" fmla="*/ 105321 h 1872208"/>
                <a:gd name="connsiteX2" fmla="*/ 1812380 w 2774404"/>
                <a:gd name="connsiteY2" fmla="*/ 623888 h 1872208"/>
                <a:gd name="connsiteX3" fmla="*/ 2330202 w 2774404"/>
                <a:gd name="connsiteY3" fmla="*/ 614908 h 1872208"/>
                <a:gd name="connsiteX4" fmla="*/ 2344489 w 2774404"/>
                <a:gd name="connsiteY4" fmla="*/ 152946 h 1872208"/>
                <a:gd name="connsiteX5" fmla="*/ 2544515 w 2774404"/>
                <a:gd name="connsiteY5" fmla="*/ 529183 h 1872208"/>
                <a:gd name="connsiteX6" fmla="*/ 2768352 w 2774404"/>
                <a:gd name="connsiteY6" fmla="*/ 1135608 h 1872208"/>
                <a:gd name="connsiteX7" fmla="*/ 2774404 w 2774404"/>
                <a:gd name="connsiteY7" fmla="*/ 1872208 h 1872208"/>
                <a:gd name="connsiteX8" fmla="*/ 196850 w 2774404"/>
                <a:gd name="connsiteY8" fmla="*/ 1859508 h 1872208"/>
                <a:gd name="connsiteX9" fmla="*/ 158502 w 2774404"/>
                <a:gd name="connsiteY9" fmla="*/ 1486446 h 1872208"/>
                <a:gd name="connsiteX10" fmla="*/ 39440 w 2774404"/>
                <a:gd name="connsiteY10" fmla="*/ 119608 h 1872208"/>
                <a:gd name="connsiteX11" fmla="*/ 0 w 2774404"/>
                <a:gd name="connsiteY11" fmla="*/ 0 h 1872208"/>
                <a:gd name="connsiteX0" fmla="*/ 0 w 2800841"/>
                <a:gd name="connsiteY0" fmla="*/ 0 h 1872208"/>
                <a:gd name="connsiteX1" fmla="*/ 1825377 w 2800841"/>
                <a:gd name="connsiteY1" fmla="*/ 105321 h 1872208"/>
                <a:gd name="connsiteX2" fmla="*/ 1812380 w 2800841"/>
                <a:gd name="connsiteY2" fmla="*/ 623888 h 1872208"/>
                <a:gd name="connsiteX3" fmla="*/ 2330202 w 2800841"/>
                <a:gd name="connsiteY3" fmla="*/ 614908 h 1872208"/>
                <a:gd name="connsiteX4" fmla="*/ 2344489 w 2800841"/>
                <a:gd name="connsiteY4" fmla="*/ 152946 h 1872208"/>
                <a:gd name="connsiteX5" fmla="*/ 2777877 w 2800841"/>
                <a:gd name="connsiteY5" fmla="*/ 162471 h 1872208"/>
                <a:gd name="connsiteX6" fmla="*/ 2768352 w 2800841"/>
                <a:gd name="connsiteY6" fmla="*/ 1135608 h 1872208"/>
                <a:gd name="connsiteX7" fmla="*/ 2774404 w 2800841"/>
                <a:gd name="connsiteY7" fmla="*/ 1872208 h 1872208"/>
                <a:gd name="connsiteX8" fmla="*/ 196850 w 2800841"/>
                <a:gd name="connsiteY8" fmla="*/ 1859508 h 1872208"/>
                <a:gd name="connsiteX9" fmla="*/ 158502 w 2800841"/>
                <a:gd name="connsiteY9" fmla="*/ 1486446 h 1872208"/>
                <a:gd name="connsiteX10" fmla="*/ 39440 w 2800841"/>
                <a:gd name="connsiteY10" fmla="*/ 119608 h 1872208"/>
                <a:gd name="connsiteX11" fmla="*/ 0 w 2800841"/>
                <a:gd name="connsiteY11" fmla="*/ 0 h 1872208"/>
                <a:gd name="connsiteX0" fmla="*/ 0 w 2800841"/>
                <a:gd name="connsiteY0" fmla="*/ 0 h 1872208"/>
                <a:gd name="connsiteX1" fmla="*/ 1825377 w 2800841"/>
                <a:gd name="connsiteY1" fmla="*/ 105321 h 1872208"/>
                <a:gd name="connsiteX2" fmla="*/ 1812380 w 2800841"/>
                <a:gd name="connsiteY2" fmla="*/ 623888 h 1872208"/>
                <a:gd name="connsiteX3" fmla="*/ 2330202 w 2800841"/>
                <a:gd name="connsiteY3" fmla="*/ 614908 h 1872208"/>
                <a:gd name="connsiteX4" fmla="*/ 2344489 w 2800841"/>
                <a:gd name="connsiteY4" fmla="*/ 152946 h 1872208"/>
                <a:gd name="connsiteX5" fmla="*/ 2777877 w 2800841"/>
                <a:gd name="connsiteY5" fmla="*/ 162471 h 1872208"/>
                <a:gd name="connsiteX6" fmla="*/ 2768352 w 2800841"/>
                <a:gd name="connsiteY6" fmla="*/ 1135608 h 1872208"/>
                <a:gd name="connsiteX7" fmla="*/ 2774404 w 2800841"/>
                <a:gd name="connsiteY7" fmla="*/ 1872208 h 1872208"/>
                <a:gd name="connsiteX8" fmla="*/ 196850 w 2800841"/>
                <a:gd name="connsiteY8" fmla="*/ 1859508 h 1872208"/>
                <a:gd name="connsiteX9" fmla="*/ 158502 w 2800841"/>
                <a:gd name="connsiteY9" fmla="*/ 1486446 h 1872208"/>
                <a:gd name="connsiteX10" fmla="*/ 39440 w 2800841"/>
                <a:gd name="connsiteY10" fmla="*/ 119608 h 1872208"/>
                <a:gd name="connsiteX11" fmla="*/ 0 w 2800841"/>
                <a:gd name="connsiteY11" fmla="*/ 0 h 1872208"/>
                <a:gd name="connsiteX0" fmla="*/ 0 w 2778095"/>
                <a:gd name="connsiteY0" fmla="*/ 0 h 1872208"/>
                <a:gd name="connsiteX1" fmla="*/ 1825377 w 2778095"/>
                <a:gd name="connsiteY1" fmla="*/ 105321 h 1872208"/>
                <a:gd name="connsiteX2" fmla="*/ 1812380 w 2778095"/>
                <a:gd name="connsiteY2" fmla="*/ 623888 h 1872208"/>
                <a:gd name="connsiteX3" fmla="*/ 2330202 w 2778095"/>
                <a:gd name="connsiteY3" fmla="*/ 614908 h 1872208"/>
                <a:gd name="connsiteX4" fmla="*/ 2344489 w 2778095"/>
                <a:gd name="connsiteY4" fmla="*/ 152946 h 1872208"/>
                <a:gd name="connsiteX5" fmla="*/ 2777877 w 2778095"/>
                <a:gd name="connsiteY5" fmla="*/ 162471 h 1872208"/>
                <a:gd name="connsiteX6" fmla="*/ 2768352 w 2778095"/>
                <a:gd name="connsiteY6" fmla="*/ 1135608 h 1872208"/>
                <a:gd name="connsiteX7" fmla="*/ 2774404 w 2778095"/>
                <a:gd name="connsiteY7" fmla="*/ 1872208 h 1872208"/>
                <a:gd name="connsiteX8" fmla="*/ 196850 w 2778095"/>
                <a:gd name="connsiteY8" fmla="*/ 1859508 h 1872208"/>
                <a:gd name="connsiteX9" fmla="*/ 158502 w 2778095"/>
                <a:gd name="connsiteY9" fmla="*/ 1486446 h 1872208"/>
                <a:gd name="connsiteX10" fmla="*/ 39440 w 2778095"/>
                <a:gd name="connsiteY10" fmla="*/ 119608 h 1872208"/>
                <a:gd name="connsiteX11" fmla="*/ 0 w 2778095"/>
                <a:gd name="connsiteY11"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768352 w 2805897"/>
                <a:gd name="connsiteY7" fmla="*/ 1135608 h 1872208"/>
                <a:gd name="connsiteX8" fmla="*/ 2774404 w 2805897"/>
                <a:gd name="connsiteY8" fmla="*/ 1872208 h 1872208"/>
                <a:gd name="connsiteX9" fmla="*/ 196850 w 2805897"/>
                <a:gd name="connsiteY9" fmla="*/ 1859508 h 1872208"/>
                <a:gd name="connsiteX10" fmla="*/ 158502 w 2805897"/>
                <a:gd name="connsiteY10" fmla="*/ 1486446 h 1872208"/>
                <a:gd name="connsiteX11" fmla="*/ 39440 w 2805897"/>
                <a:gd name="connsiteY11" fmla="*/ 119608 h 1872208"/>
                <a:gd name="connsiteX12" fmla="*/ 0 w 2805897"/>
                <a:gd name="connsiteY12"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768352 w 2805897"/>
                <a:gd name="connsiteY7" fmla="*/ 1135608 h 1872208"/>
                <a:gd name="connsiteX8" fmla="*/ 2774404 w 2805897"/>
                <a:gd name="connsiteY8" fmla="*/ 1872208 h 1872208"/>
                <a:gd name="connsiteX9" fmla="*/ 196850 w 2805897"/>
                <a:gd name="connsiteY9" fmla="*/ 1859508 h 1872208"/>
                <a:gd name="connsiteX10" fmla="*/ 158502 w 2805897"/>
                <a:gd name="connsiteY10" fmla="*/ 1486446 h 1872208"/>
                <a:gd name="connsiteX11" fmla="*/ 39440 w 2805897"/>
                <a:gd name="connsiteY11" fmla="*/ 119608 h 1872208"/>
                <a:gd name="connsiteX12" fmla="*/ 0 w 2805897"/>
                <a:gd name="connsiteY12"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730252 w 2805897"/>
                <a:gd name="connsiteY7" fmla="*/ 948283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086395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086395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119733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119733 h 1872208"/>
                <a:gd name="connsiteX8" fmla="*/ 2768352 w 2805897"/>
                <a:gd name="connsiteY8" fmla="*/ 1135608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58715 w 2805897"/>
                <a:gd name="connsiteY7" fmla="*/ 1119733 h 1872208"/>
                <a:gd name="connsiteX8" fmla="*/ 2773114 w 2805897"/>
                <a:gd name="connsiteY8" fmla="*/ 1140371 h 1872208"/>
                <a:gd name="connsiteX9" fmla="*/ 2774404 w 2805897"/>
                <a:gd name="connsiteY9" fmla="*/ 1872208 h 1872208"/>
                <a:gd name="connsiteX10" fmla="*/ 196850 w 2805897"/>
                <a:gd name="connsiteY10" fmla="*/ 1859508 h 1872208"/>
                <a:gd name="connsiteX11" fmla="*/ 158502 w 2805897"/>
                <a:gd name="connsiteY11" fmla="*/ 1486446 h 1872208"/>
                <a:gd name="connsiteX12" fmla="*/ 39440 w 2805897"/>
                <a:gd name="connsiteY12" fmla="*/ 119608 h 1872208"/>
                <a:gd name="connsiteX13" fmla="*/ 0 w 2805897"/>
                <a:gd name="connsiteY13"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2239715 w 2805897"/>
                <a:gd name="connsiteY7" fmla="*/ 976858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77765 w 2805897"/>
                <a:gd name="connsiteY7" fmla="*/ 753021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34903 w 2805897"/>
                <a:gd name="connsiteY7" fmla="*/ 738733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34903 w 2805897"/>
                <a:gd name="connsiteY7" fmla="*/ 738733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858715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0 w 2805897"/>
                <a:gd name="connsiteY0" fmla="*/ 0 h 1872208"/>
                <a:gd name="connsiteX1" fmla="*/ 1825377 w 2805897"/>
                <a:gd name="connsiteY1" fmla="*/ 105321 h 1872208"/>
                <a:gd name="connsiteX2" fmla="*/ 1812380 w 2805897"/>
                <a:gd name="connsiteY2" fmla="*/ 623888 h 1872208"/>
                <a:gd name="connsiteX3" fmla="*/ 2330202 w 2805897"/>
                <a:gd name="connsiteY3" fmla="*/ 614908 h 1872208"/>
                <a:gd name="connsiteX4" fmla="*/ 2344489 w 2805897"/>
                <a:gd name="connsiteY4" fmla="*/ 152946 h 1872208"/>
                <a:gd name="connsiteX5" fmla="*/ 2777877 w 2805897"/>
                <a:gd name="connsiteY5" fmla="*/ 162471 h 1872208"/>
                <a:gd name="connsiteX6" fmla="*/ 2763590 w 2805897"/>
                <a:gd name="connsiteY6" fmla="*/ 748258 h 1872208"/>
                <a:gd name="connsiteX7" fmla="*/ 1806328 w 2805897"/>
                <a:gd name="connsiteY7" fmla="*/ 700633 h 1872208"/>
                <a:gd name="connsiteX8" fmla="*/ 1787277 w 2805897"/>
                <a:gd name="connsiteY8" fmla="*/ 1119733 h 1872208"/>
                <a:gd name="connsiteX9" fmla="*/ 2773114 w 2805897"/>
                <a:gd name="connsiteY9" fmla="*/ 1140371 h 1872208"/>
                <a:gd name="connsiteX10" fmla="*/ 2774404 w 2805897"/>
                <a:gd name="connsiteY10" fmla="*/ 1872208 h 1872208"/>
                <a:gd name="connsiteX11" fmla="*/ 196850 w 2805897"/>
                <a:gd name="connsiteY11" fmla="*/ 1859508 h 1872208"/>
                <a:gd name="connsiteX12" fmla="*/ 158502 w 2805897"/>
                <a:gd name="connsiteY12" fmla="*/ 1486446 h 1872208"/>
                <a:gd name="connsiteX13" fmla="*/ 39440 w 2805897"/>
                <a:gd name="connsiteY13" fmla="*/ 119608 h 1872208"/>
                <a:gd name="connsiteX14" fmla="*/ 0 w 2805897"/>
                <a:gd name="connsiteY14" fmla="*/ 0 h 1872208"/>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119062 w 2766457"/>
                <a:gd name="connsiteY12" fmla="*/ 1462634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66675 w 2766457"/>
                <a:gd name="connsiteY12" fmla="*/ 1486447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66675 w 2766457"/>
                <a:gd name="connsiteY12" fmla="*/ 1486447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157410 w 2766457"/>
                <a:gd name="connsiteY11" fmla="*/ 1835696 h 1848396"/>
                <a:gd name="connsiteX12" fmla="*/ 66675 w 2766457"/>
                <a:gd name="connsiteY12" fmla="*/ 1486447 h 1848396"/>
                <a:gd name="connsiteX13" fmla="*/ 0 w 2766457"/>
                <a:gd name="connsiteY13" fmla="*/ 95796 h 1848396"/>
                <a:gd name="connsiteX14" fmla="*/ 103435 w 2766457"/>
                <a:gd name="connsiteY14"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48396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19821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85937 w 2766457"/>
                <a:gd name="connsiteY1" fmla="*/ 8150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19821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85937 w 2766457"/>
                <a:gd name="connsiteY1" fmla="*/ 138659 h 1848396"/>
                <a:gd name="connsiteX2" fmla="*/ 1772940 w 2766457"/>
                <a:gd name="connsiteY2" fmla="*/ 600076 h 1848396"/>
                <a:gd name="connsiteX3" fmla="*/ 2290762 w 2766457"/>
                <a:gd name="connsiteY3" fmla="*/ 591096 h 1848396"/>
                <a:gd name="connsiteX4" fmla="*/ 2305049 w 2766457"/>
                <a:gd name="connsiteY4" fmla="*/ 129134 h 1848396"/>
                <a:gd name="connsiteX5" fmla="*/ 2738437 w 2766457"/>
                <a:gd name="connsiteY5" fmla="*/ 138659 h 1848396"/>
                <a:gd name="connsiteX6" fmla="*/ 2724150 w 2766457"/>
                <a:gd name="connsiteY6" fmla="*/ 724446 h 1848396"/>
                <a:gd name="connsiteX7" fmla="*/ 1766888 w 2766457"/>
                <a:gd name="connsiteY7" fmla="*/ 676821 h 1848396"/>
                <a:gd name="connsiteX8" fmla="*/ 1747837 w 2766457"/>
                <a:gd name="connsiteY8" fmla="*/ 1095921 h 1848396"/>
                <a:gd name="connsiteX9" fmla="*/ 2733674 w 2766457"/>
                <a:gd name="connsiteY9" fmla="*/ 1116559 h 1848396"/>
                <a:gd name="connsiteX10" fmla="*/ 2734964 w 2766457"/>
                <a:gd name="connsiteY10" fmla="*/ 1848396 h 1848396"/>
                <a:gd name="connsiteX11" fmla="*/ 976312 w 2766457"/>
                <a:gd name="connsiteY11" fmla="*/ 1819821 h 1848396"/>
                <a:gd name="connsiteX12" fmla="*/ 157410 w 2766457"/>
                <a:gd name="connsiteY12" fmla="*/ 1835696 h 1848396"/>
                <a:gd name="connsiteX13" fmla="*/ 66675 w 2766457"/>
                <a:gd name="connsiteY13" fmla="*/ 1486447 h 1848396"/>
                <a:gd name="connsiteX14" fmla="*/ 0 w 2766457"/>
                <a:gd name="connsiteY14" fmla="*/ 95796 h 1848396"/>
                <a:gd name="connsiteX15" fmla="*/ 103435 w 2766457"/>
                <a:gd name="connsiteY15" fmla="*/ 0 h 1848396"/>
                <a:gd name="connsiteX0" fmla="*/ 103435 w 2766457"/>
                <a:gd name="connsiteY0" fmla="*/ 0 h 1848396"/>
                <a:gd name="connsiteX1" fmla="*/ 1700212 w 2766457"/>
                <a:gd name="connsiteY1" fmla="*/ 129134 h 1848396"/>
                <a:gd name="connsiteX2" fmla="*/ 1785937 w 2766457"/>
                <a:gd name="connsiteY2" fmla="*/ 138659 h 1848396"/>
                <a:gd name="connsiteX3" fmla="*/ 1772940 w 2766457"/>
                <a:gd name="connsiteY3" fmla="*/ 600076 h 1848396"/>
                <a:gd name="connsiteX4" fmla="*/ 2290762 w 2766457"/>
                <a:gd name="connsiteY4" fmla="*/ 591096 h 1848396"/>
                <a:gd name="connsiteX5" fmla="*/ 2305049 w 2766457"/>
                <a:gd name="connsiteY5" fmla="*/ 129134 h 1848396"/>
                <a:gd name="connsiteX6" fmla="*/ 2738437 w 2766457"/>
                <a:gd name="connsiteY6" fmla="*/ 138659 h 1848396"/>
                <a:gd name="connsiteX7" fmla="*/ 2724150 w 2766457"/>
                <a:gd name="connsiteY7" fmla="*/ 724446 h 1848396"/>
                <a:gd name="connsiteX8" fmla="*/ 1766888 w 2766457"/>
                <a:gd name="connsiteY8" fmla="*/ 676821 h 1848396"/>
                <a:gd name="connsiteX9" fmla="*/ 1747837 w 2766457"/>
                <a:gd name="connsiteY9" fmla="*/ 1095921 h 1848396"/>
                <a:gd name="connsiteX10" fmla="*/ 2733674 w 2766457"/>
                <a:gd name="connsiteY10" fmla="*/ 1116559 h 1848396"/>
                <a:gd name="connsiteX11" fmla="*/ 2734964 w 2766457"/>
                <a:gd name="connsiteY11" fmla="*/ 1848396 h 1848396"/>
                <a:gd name="connsiteX12" fmla="*/ 976312 w 2766457"/>
                <a:gd name="connsiteY12" fmla="*/ 1819821 h 1848396"/>
                <a:gd name="connsiteX13" fmla="*/ 157410 w 2766457"/>
                <a:gd name="connsiteY13" fmla="*/ 1835696 h 1848396"/>
                <a:gd name="connsiteX14" fmla="*/ 66675 w 2766457"/>
                <a:gd name="connsiteY14" fmla="*/ 1486447 h 1848396"/>
                <a:gd name="connsiteX15" fmla="*/ 0 w 2766457"/>
                <a:gd name="connsiteY15" fmla="*/ 95796 h 1848396"/>
                <a:gd name="connsiteX16" fmla="*/ 103435 w 2766457"/>
                <a:gd name="connsiteY16" fmla="*/ 0 h 1848396"/>
                <a:gd name="connsiteX0" fmla="*/ 103435 w 2766457"/>
                <a:gd name="connsiteY0" fmla="*/ 0 h 1848396"/>
                <a:gd name="connsiteX1" fmla="*/ 1747837 w 2766457"/>
                <a:gd name="connsiteY1" fmla="*/ 71984 h 1848396"/>
                <a:gd name="connsiteX2" fmla="*/ 1785937 w 2766457"/>
                <a:gd name="connsiteY2" fmla="*/ 138659 h 1848396"/>
                <a:gd name="connsiteX3" fmla="*/ 1772940 w 2766457"/>
                <a:gd name="connsiteY3" fmla="*/ 600076 h 1848396"/>
                <a:gd name="connsiteX4" fmla="*/ 2290762 w 2766457"/>
                <a:gd name="connsiteY4" fmla="*/ 591096 h 1848396"/>
                <a:gd name="connsiteX5" fmla="*/ 2305049 w 2766457"/>
                <a:gd name="connsiteY5" fmla="*/ 129134 h 1848396"/>
                <a:gd name="connsiteX6" fmla="*/ 2738437 w 2766457"/>
                <a:gd name="connsiteY6" fmla="*/ 138659 h 1848396"/>
                <a:gd name="connsiteX7" fmla="*/ 2724150 w 2766457"/>
                <a:gd name="connsiteY7" fmla="*/ 724446 h 1848396"/>
                <a:gd name="connsiteX8" fmla="*/ 1766888 w 2766457"/>
                <a:gd name="connsiteY8" fmla="*/ 676821 h 1848396"/>
                <a:gd name="connsiteX9" fmla="*/ 1747837 w 2766457"/>
                <a:gd name="connsiteY9" fmla="*/ 1095921 h 1848396"/>
                <a:gd name="connsiteX10" fmla="*/ 2733674 w 2766457"/>
                <a:gd name="connsiteY10" fmla="*/ 1116559 h 1848396"/>
                <a:gd name="connsiteX11" fmla="*/ 2734964 w 2766457"/>
                <a:gd name="connsiteY11" fmla="*/ 1848396 h 1848396"/>
                <a:gd name="connsiteX12" fmla="*/ 976312 w 2766457"/>
                <a:gd name="connsiteY12" fmla="*/ 1819821 h 1848396"/>
                <a:gd name="connsiteX13" fmla="*/ 157410 w 2766457"/>
                <a:gd name="connsiteY13" fmla="*/ 1835696 h 1848396"/>
                <a:gd name="connsiteX14" fmla="*/ 66675 w 2766457"/>
                <a:gd name="connsiteY14" fmla="*/ 1486447 h 1848396"/>
                <a:gd name="connsiteX15" fmla="*/ 0 w 2766457"/>
                <a:gd name="connsiteY15" fmla="*/ 95796 h 1848396"/>
                <a:gd name="connsiteX16" fmla="*/ 103435 w 2766457"/>
                <a:gd name="connsiteY16" fmla="*/ 0 h 1848396"/>
                <a:gd name="connsiteX0" fmla="*/ 103435 w 2766457"/>
                <a:gd name="connsiteY0" fmla="*/ 0 h 1848396"/>
                <a:gd name="connsiteX1" fmla="*/ 1747837 w 2766457"/>
                <a:gd name="connsiteY1" fmla="*/ 71984 h 1848396"/>
                <a:gd name="connsiteX2" fmla="*/ 1785937 w 2766457"/>
                <a:gd name="connsiteY2" fmla="*/ 138659 h 1848396"/>
                <a:gd name="connsiteX3" fmla="*/ 1772940 w 2766457"/>
                <a:gd name="connsiteY3" fmla="*/ 600076 h 1848396"/>
                <a:gd name="connsiteX4" fmla="*/ 2290762 w 2766457"/>
                <a:gd name="connsiteY4" fmla="*/ 591096 h 1848396"/>
                <a:gd name="connsiteX5" fmla="*/ 2305049 w 2766457"/>
                <a:gd name="connsiteY5" fmla="*/ 129134 h 1848396"/>
                <a:gd name="connsiteX6" fmla="*/ 2738437 w 2766457"/>
                <a:gd name="connsiteY6" fmla="*/ 138659 h 1848396"/>
                <a:gd name="connsiteX7" fmla="*/ 2724150 w 2766457"/>
                <a:gd name="connsiteY7" fmla="*/ 724446 h 1848396"/>
                <a:gd name="connsiteX8" fmla="*/ 1766888 w 2766457"/>
                <a:gd name="connsiteY8" fmla="*/ 676821 h 1848396"/>
                <a:gd name="connsiteX9" fmla="*/ 1744544 w 2766457"/>
                <a:gd name="connsiteY9" fmla="*/ 1069575 h 1848396"/>
                <a:gd name="connsiteX10" fmla="*/ 2733674 w 2766457"/>
                <a:gd name="connsiteY10" fmla="*/ 1116559 h 1848396"/>
                <a:gd name="connsiteX11" fmla="*/ 2734964 w 2766457"/>
                <a:gd name="connsiteY11" fmla="*/ 1848396 h 1848396"/>
                <a:gd name="connsiteX12" fmla="*/ 976312 w 2766457"/>
                <a:gd name="connsiteY12" fmla="*/ 1819821 h 1848396"/>
                <a:gd name="connsiteX13" fmla="*/ 157410 w 2766457"/>
                <a:gd name="connsiteY13" fmla="*/ 1835696 h 1848396"/>
                <a:gd name="connsiteX14" fmla="*/ 66675 w 2766457"/>
                <a:gd name="connsiteY14" fmla="*/ 1486447 h 1848396"/>
                <a:gd name="connsiteX15" fmla="*/ 0 w 2766457"/>
                <a:gd name="connsiteY15" fmla="*/ 95796 h 1848396"/>
                <a:gd name="connsiteX16" fmla="*/ 103435 w 2766457"/>
                <a:gd name="connsiteY16" fmla="*/ 0 h 1848396"/>
                <a:gd name="connsiteX0" fmla="*/ 103435 w 2766457"/>
                <a:gd name="connsiteY0" fmla="*/ 0 h 1848396"/>
                <a:gd name="connsiteX1" fmla="*/ 1747837 w 2766457"/>
                <a:gd name="connsiteY1" fmla="*/ 71984 h 1848396"/>
                <a:gd name="connsiteX2" fmla="*/ 1785937 w 2766457"/>
                <a:gd name="connsiteY2" fmla="*/ 138659 h 1848396"/>
                <a:gd name="connsiteX3" fmla="*/ 1772940 w 2766457"/>
                <a:gd name="connsiteY3" fmla="*/ 600076 h 1848396"/>
                <a:gd name="connsiteX4" fmla="*/ 2290762 w 2766457"/>
                <a:gd name="connsiteY4" fmla="*/ 591096 h 1848396"/>
                <a:gd name="connsiteX5" fmla="*/ 2305049 w 2766457"/>
                <a:gd name="connsiteY5" fmla="*/ 129134 h 1848396"/>
                <a:gd name="connsiteX6" fmla="*/ 2738437 w 2766457"/>
                <a:gd name="connsiteY6" fmla="*/ 138659 h 1848396"/>
                <a:gd name="connsiteX7" fmla="*/ 2724150 w 2766457"/>
                <a:gd name="connsiteY7" fmla="*/ 724446 h 1848396"/>
                <a:gd name="connsiteX8" fmla="*/ 1766888 w 2766457"/>
                <a:gd name="connsiteY8" fmla="*/ 676821 h 1848396"/>
                <a:gd name="connsiteX9" fmla="*/ 1754424 w 2766457"/>
                <a:gd name="connsiteY9" fmla="*/ 1069575 h 1848396"/>
                <a:gd name="connsiteX10" fmla="*/ 2733674 w 2766457"/>
                <a:gd name="connsiteY10" fmla="*/ 1116559 h 1848396"/>
                <a:gd name="connsiteX11" fmla="*/ 2734964 w 2766457"/>
                <a:gd name="connsiteY11" fmla="*/ 1848396 h 1848396"/>
                <a:gd name="connsiteX12" fmla="*/ 976312 w 2766457"/>
                <a:gd name="connsiteY12" fmla="*/ 1819821 h 1848396"/>
                <a:gd name="connsiteX13" fmla="*/ 157410 w 2766457"/>
                <a:gd name="connsiteY13" fmla="*/ 1835696 h 1848396"/>
                <a:gd name="connsiteX14" fmla="*/ 66675 w 2766457"/>
                <a:gd name="connsiteY14" fmla="*/ 1486447 h 1848396"/>
                <a:gd name="connsiteX15" fmla="*/ 0 w 2766457"/>
                <a:gd name="connsiteY15" fmla="*/ 95796 h 1848396"/>
                <a:gd name="connsiteX16" fmla="*/ 103435 w 2766457"/>
                <a:gd name="connsiteY16" fmla="*/ 0 h 1848396"/>
                <a:gd name="connsiteX0" fmla="*/ 103435 w 2766457"/>
                <a:gd name="connsiteY0" fmla="*/ 0 h 1848396"/>
                <a:gd name="connsiteX1" fmla="*/ 1747837 w 2766457"/>
                <a:gd name="connsiteY1" fmla="*/ 71984 h 1848396"/>
                <a:gd name="connsiteX2" fmla="*/ 1785937 w 2766457"/>
                <a:gd name="connsiteY2" fmla="*/ 138659 h 1848396"/>
                <a:gd name="connsiteX3" fmla="*/ 1772940 w 2766457"/>
                <a:gd name="connsiteY3" fmla="*/ 600076 h 1848396"/>
                <a:gd name="connsiteX4" fmla="*/ 2290762 w 2766457"/>
                <a:gd name="connsiteY4" fmla="*/ 591096 h 1848396"/>
                <a:gd name="connsiteX5" fmla="*/ 2305049 w 2766457"/>
                <a:gd name="connsiteY5" fmla="*/ 129134 h 1848396"/>
                <a:gd name="connsiteX6" fmla="*/ 2738437 w 2766457"/>
                <a:gd name="connsiteY6" fmla="*/ 138659 h 1848396"/>
                <a:gd name="connsiteX7" fmla="*/ 2724150 w 2766457"/>
                <a:gd name="connsiteY7" fmla="*/ 724446 h 1848396"/>
                <a:gd name="connsiteX8" fmla="*/ 1766888 w 2766457"/>
                <a:gd name="connsiteY8" fmla="*/ 676821 h 1848396"/>
                <a:gd name="connsiteX9" fmla="*/ 1754424 w 2766457"/>
                <a:gd name="connsiteY9" fmla="*/ 1069575 h 1848396"/>
                <a:gd name="connsiteX10" fmla="*/ 2733674 w 2766457"/>
                <a:gd name="connsiteY10" fmla="*/ 1080333 h 1848396"/>
                <a:gd name="connsiteX11" fmla="*/ 2734964 w 2766457"/>
                <a:gd name="connsiteY11" fmla="*/ 1848396 h 1848396"/>
                <a:gd name="connsiteX12" fmla="*/ 976312 w 2766457"/>
                <a:gd name="connsiteY12" fmla="*/ 1819821 h 1848396"/>
                <a:gd name="connsiteX13" fmla="*/ 157410 w 2766457"/>
                <a:gd name="connsiteY13" fmla="*/ 1835696 h 1848396"/>
                <a:gd name="connsiteX14" fmla="*/ 66675 w 2766457"/>
                <a:gd name="connsiteY14" fmla="*/ 1486447 h 1848396"/>
                <a:gd name="connsiteX15" fmla="*/ 0 w 2766457"/>
                <a:gd name="connsiteY15" fmla="*/ 95796 h 1848396"/>
                <a:gd name="connsiteX16" fmla="*/ 103435 w 2766457"/>
                <a:gd name="connsiteY16" fmla="*/ 0 h 1848396"/>
                <a:gd name="connsiteX0" fmla="*/ 103435 w 2766457"/>
                <a:gd name="connsiteY0" fmla="*/ 0 h 1862300"/>
                <a:gd name="connsiteX1" fmla="*/ 1747837 w 2766457"/>
                <a:gd name="connsiteY1" fmla="*/ 71984 h 1862300"/>
                <a:gd name="connsiteX2" fmla="*/ 1785937 w 2766457"/>
                <a:gd name="connsiteY2" fmla="*/ 138659 h 1862300"/>
                <a:gd name="connsiteX3" fmla="*/ 1772940 w 2766457"/>
                <a:gd name="connsiteY3" fmla="*/ 600076 h 1862300"/>
                <a:gd name="connsiteX4" fmla="*/ 2290762 w 2766457"/>
                <a:gd name="connsiteY4" fmla="*/ 591096 h 1862300"/>
                <a:gd name="connsiteX5" fmla="*/ 2305049 w 2766457"/>
                <a:gd name="connsiteY5" fmla="*/ 129134 h 1862300"/>
                <a:gd name="connsiteX6" fmla="*/ 2738437 w 2766457"/>
                <a:gd name="connsiteY6" fmla="*/ 138659 h 1862300"/>
                <a:gd name="connsiteX7" fmla="*/ 2724150 w 2766457"/>
                <a:gd name="connsiteY7" fmla="*/ 724446 h 1862300"/>
                <a:gd name="connsiteX8" fmla="*/ 1766888 w 2766457"/>
                <a:gd name="connsiteY8" fmla="*/ 676821 h 1862300"/>
                <a:gd name="connsiteX9" fmla="*/ 1754424 w 2766457"/>
                <a:gd name="connsiteY9" fmla="*/ 1069575 h 1862300"/>
                <a:gd name="connsiteX10" fmla="*/ 2733674 w 2766457"/>
                <a:gd name="connsiteY10" fmla="*/ 1080333 h 1862300"/>
                <a:gd name="connsiteX11" fmla="*/ 2734964 w 2766457"/>
                <a:gd name="connsiteY11" fmla="*/ 1848396 h 1862300"/>
                <a:gd name="connsiteX12" fmla="*/ 976312 w 2766457"/>
                <a:gd name="connsiteY12" fmla="*/ 1819821 h 1862300"/>
                <a:gd name="connsiteX13" fmla="*/ 875528 w 2766457"/>
                <a:gd name="connsiteY13" fmla="*/ 1836092 h 1862300"/>
                <a:gd name="connsiteX14" fmla="*/ 157410 w 2766457"/>
                <a:gd name="connsiteY14" fmla="*/ 1835696 h 1862300"/>
                <a:gd name="connsiteX15" fmla="*/ 66675 w 2766457"/>
                <a:gd name="connsiteY15" fmla="*/ 1486447 h 1862300"/>
                <a:gd name="connsiteX16" fmla="*/ 0 w 2766457"/>
                <a:gd name="connsiteY16" fmla="*/ 95796 h 1862300"/>
                <a:gd name="connsiteX17" fmla="*/ 103435 w 2766457"/>
                <a:gd name="connsiteY17" fmla="*/ 0 h 1862300"/>
                <a:gd name="connsiteX0" fmla="*/ 103435 w 2766457"/>
                <a:gd name="connsiteY0" fmla="*/ 0 h 1868953"/>
                <a:gd name="connsiteX1" fmla="*/ 1747837 w 2766457"/>
                <a:gd name="connsiteY1" fmla="*/ 71984 h 1868953"/>
                <a:gd name="connsiteX2" fmla="*/ 1785937 w 2766457"/>
                <a:gd name="connsiteY2" fmla="*/ 138659 h 1868953"/>
                <a:gd name="connsiteX3" fmla="*/ 1772940 w 2766457"/>
                <a:gd name="connsiteY3" fmla="*/ 600076 h 1868953"/>
                <a:gd name="connsiteX4" fmla="*/ 2290762 w 2766457"/>
                <a:gd name="connsiteY4" fmla="*/ 591096 h 1868953"/>
                <a:gd name="connsiteX5" fmla="*/ 2305049 w 2766457"/>
                <a:gd name="connsiteY5" fmla="*/ 129134 h 1868953"/>
                <a:gd name="connsiteX6" fmla="*/ 2738437 w 2766457"/>
                <a:gd name="connsiteY6" fmla="*/ 138659 h 1868953"/>
                <a:gd name="connsiteX7" fmla="*/ 2724150 w 2766457"/>
                <a:gd name="connsiteY7" fmla="*/ 724446 h 1868953"/>
                <a:gd name="connsiteX8" fmla="*/ 1766888 w 2766457"/>
                <a:gd name="connsiteY8" fmla="*/ 676821 h 1868953"/>
                <a:gd name="connsiteX9" fmla="*/ 1754424 w 2766457"/>
                <a:gd name="connsiteY9" fmla="*/ 1069575 h 1868953"/>
                <a:gd name="connsiteX10" fmla="*/ 2733674 w 2766457"/>
                <a:gd name="connsiteY10" fmla="*/ 1080333 h 1868953"/>
                <a:gd name="connsiteX11" fmla="*/ 2734964 w 2766457"/>
                <a:gd name="connsiteY11" fmla="*/ 1848396 h 1868953"/>
                <a:gd name="connsiteX12" fmla="*/ 976312 w 2766457"/>
                <a:gd name="connsiteY12" fmla="*/ 1819821 h 1868953"/>
                <a:gd name="connsiteX13" fmla="*/ 901874 w 2766457"/>
                <a:gd name="connsiteY13" fmla="*/ 1855851 h 1868953"/>
                <a:gd name="connsiteX14" fmla="*/ 157410 w 2766457"/>
                <a:gd name="connsiteY14" fmla="*/ 1835696 h 1868953"/>
                <a:gd name="connsiteX15" fmla="*/ 66675 w 2766457"/>
                <a:gd name="connsiteY15" fmla="*/ 1486447 h 1868953"/>
                <a:gd name="connsiteX16" fmla="*/ 0 w 2766457"/>
                <a:gd name="connsiteY16" fmla="*/ 95796 h 1868953"/>
                <a:gd name="connsiteX17" fmla="*/ 103435 w 2766457"/>
                <a:gd name="connsiteY17" fmla="*/ 0 h 1868953"/>
                <a:gd name="connsiteX0" fmla="*/ 103435 w 2766457"/>
                <a:gd name="connsiteY0" fmla="*/ 0 h 1855851"/>
                <a:gd name="connsiteX1" fmla="*/ 1747837 w 2766457"/>
                <a:gd name="connsiteY1" fmla="*/ 71984 h 1855851"/>
                <a:gd name="connsiteX2" fmla="*/ 1785937 w 2766457"/>
                <a:gd name="connsiteY2" fmla="*/ 138659 h 1855851"/>
                <a:gd name="connsiteX3" fmla="*/ 1772940 w 2766457"/>
                <a:gd name="connsiteY3" fmla="*/ 600076 h 1855851"/>
                <a:gd name="connsiteX4" fmla="*/ 2290762 w 2766457"/>
                <a:gd name="connsiteY4" fmla="*/ 591096 h 1855851"/>
                <a:gd name="connsiteX5" fmla="*/ 2305049 w 2766457"/>
                <a:gd name="connsiteY5" fmla="*/ 129134 h 1855851"/>
                <a:gd name="connsiteX6" fmla="*/ 2738437 w 2766457"/>
                <a:gd name="connsiteY6" fmla="*/ 138659 h 1855851"/>
                <a:gd name="connsiteX7" fmla="*/ 2724150 w 2766457"/>
                <a:gd name="connsiteY7" fmla="*/ 724446 h 1855851"/>
                <a:gd name="connsiteX8" fmla="*/ 1766888 w 2766457"/>
                <a:gd name="connsiteY8" fmla="*/ 676821 h 1855851"/>
                <a:gd name="connsiteX9" fmla="*/ 1754424 w 2766457"/>
                <a:gd name="connsiteY9" fmla="*/ 1069575 h 1855851"/>
                <a:gd name="connsiteX10" fmla="*/ 2733674 w 2766457"/>
                <a:gd name="connsiteY10" fmla="*/ 1080333 h 1855851"/>
                <a:gd name="connsiteX11" fmla="*/ 2734964 w 2766457"/>
                <a:gd name="connsiteY11" fmla="*/ 1848396 h 1855851"/>
                <a:gd name="connsiteX12" fmla="*/ 976312 w 2766457"/>
                <a:gd name="connsiteY12" fmla="*/ 1819821 h 1855851"/>
                <a:gd name="connsiteX13" fmla="*/ 901874 w 2766457"/>
                <a:gd name="connsiteY13" fmla="*/ 1855851 h 1855851"/>
                <a:gd name="connsiteX14" fmla="*/ 157410 w 2766457"/>
                <a:gd name="connsiteY14" fmla="*/ 1835696 h 1855851"/>
                <a:gd name="connsiteX15" fmla="*/ 66675 w 2766457"/>
                <a:gd name="connsiteY15" fmla="*/ 1486447 h 1855851"/>
                <a:gd name="connsiteX16" fmla="*/ 0 w 2766457"/>
                <a:gd name="connsiteY16" fmla="*/ 95796 h 1855851"/>
                <a:gd name="connsiteX17" fmla="*/ 103435 w 2766457"/>
                <a:gd name="connsiteY17" fmla="*/ 0 h 1855851"/>
                <a:gd name="connsiteX0" fmla="*/ 103435 w 2766457"/>
                <a:gd name="connsiteY0" fmla="*/ 0 h 1855851"/>
                <a:gd name="connsiteX1" fmla="*/ 1747837 w 2766457"/>
                <a:gd name="connsiteY1" fmla="*/ 71984 h 1855851"/>
                <a:gd name="connsiteX2" fmla="*/ 1785937 w 2766457"/>
                <a:gd name="connsiteY2" fmla="*/ 138659 h 1855851"/>
                <a:gd name="connsiteX3" fmla="*/ 1772940 w 2766457"/>
                <a:gd name="connsiteY3" fmla="*/ 600076 h 1855851"/>
                <a:gd name="connsiteX4" fmla="*/ 2303935 w 2766457"/>
                <a:gd name="connsiteY4" fmla="*/ 561457 h 1855851"/>
                <a:gd name="connsiteX5" fmla="*/ 2305049 w 2766457"/>
                <a:gd name="connsiteY5" fmla="*/ 129134 h 1855851"/>
                <a:gd name="connsiteX6" fmla="*/ 2738437 w 2766457"/>
                <a:gd name="connsiteY6" fmla="*/ 138659 h 1855851"/>
                <a:gd name="connsiteX7" fmla="*/ 2724150 w 2766457"/>
                <a:gd name="connsiteY7" fmla="*/ 724446 h 1855851"/>
                <a:gd name="connsiteX8" fmla="*/ 1766888 w 2766457"/>
                <a:gd name="connsiteY8" fmla="*/ 676821 h 1855851"/>
                <a:gd name="connsiteX9" fmla="*/ 1754424 w 2766457"/>
                <a:gd name="connsiteY9" fmla="*/ 1069575 h 1855851"/>
                <a:gd name="connsiteX10" fmla="*/ 2733674 w 2766457"/>
                <a:gd name="connsiteY10" fmla="*/ 1080333 h 1855851"/>
                <a:gd name="connsiteX11" fmla="*/ 2734964 w 2766457"/>
                <a:gd name="connsiteY11" fmla="*/ 1848396 h 1855851"/>
                <a:gd name="connsiteX12" fmla="*/ 976312 w 2766457"/>
                <a:gd name="connsiteY12" fmla="*/ 1819821 h 1855851"/>
                <a:gd name="connsiteX13" fmla="*/ 901874 w 2766457"/>
                <a:gd name="connsiteY13" fmla="*/ 1855851 h 1855851"/>
                <a:gd name="connsiteX14" fmla="*/ 157410 w 2766457"/>
                <a:gd name="connsiteY14" fmla="*/ 1835696 h 1855851"/>
                <a:gd name="connsiteX15" fmla="*/ 66675 w 2766457"/>
                <a:gd name="connsiteY15" fmla="*/ 1486447 h 1855851"/>
                <a:gd name="connsiteX16" fmla="*/ 0 w 2766457"/>
                <a:gd name="connsiteY16" fmla="*/ 95796 h 1855851"/>
                <a:gd name="connsiteX17" fmla="*/ 103435 w 2766457"/>
                <a:gd name="connsiteY17" fmla="*/ 0 h 1855851"/>
                <a:gd name="connsiteX0" fmla="*/ 103435 w 2766457"/>
                <a:gd name="connsiteY0" fmla="*/ 0 h 1855851"/>
                <a:gd name="connsiteX1" fmla="*/ 1747837 w 2766457"/>
                <a:gd name="connsiteY1" fmla="*/ 71984 h 1855851"/>
                <a:gd name="connsiteX2" fmla="*/ 1785937 w 2766457"/>
                <a:gd name="connsiteY2" fmla="*/ 138659 h 1855851"/>
                <a:gd name="connsiteX3" fmla="*/ 1776233 w 2766457"/>
                <a:gd name="connsiteY3" fmla="*/ 544091 h 1855851"/>
                <a:gd name="connsiteX4" fmla="*/ 2303935 w 2766457"/>
                <a:gd name="connsiteY4" fmla="*/ 561457 h 1855851"/>
                <a:gd name="connsiteX5" fmla="*/ 2305049 w 2766457"/>
                <a:gd name="connsiteY5" fmla="*/ 129134 h 1855851"/>
                <a:gd name="connsiteX6" fmla="*/ 2738437 w 2766457"/>
                <a:gd name="connsiteY6" fmla="*/ 138659 h 1855851"/>
                <a:gd name="connsiteX7" fmla="*/ 2724150 w 2766457"/>
                <a:gd name="connsiteY7" fmla="*/ 724446 h 1855851"/>
                <a:gd name="connsiteX8" fmla="*/ 1766888 w 2766457"/>
                <a:gd name="connsiteY8" fmla="*/ 676821 h 1855851"/>
                <a:gd name="connsiteX9" fmla="*/ 1754424 w 2766457"/>
                <a:gd name="connsiteY9" fmla="*/ 1069575 h 1855851"/>
                <a:gd name="connsiteX10" fmla="*/ 2733674 w 2766457"/>
                <a:gd name="connsiteY10" fmla="*/ 1080333 h 1855851"/>
                <a:gd name="connsiteX11" fmla="*/ 2734964 w 2766457"/>
                <a:gd name="connsiteY11" fmla="*/ 1848396 h 1855851"/>
                <a:gd name="connsiteX12" fmla="*/ 976312 w 2766457"/>
                <a:gd name="connsiteY12" fmla="*/ 1819821 h 1855851"/>
                <a:gd name="connsiteX13" fmla="*/ 901874 w 2766457"/>
                <a:gd name="connsiteY13" fmla="*/ 1855851 h 1855851"/>
                <a:gd name="connsiteX14" fmla="*/ 157410 w 2766457"/>
                <a:gd name="connsiteY14" fmla="*/ 1835696 h 1855851"/>
                <a:gd name="connsiteX15" fmla="*/ 66675 w 2766457"/>
                <a:gd name="connsiteY15" fmla="*/ 1486447 h 1855851"/>
                <a:gd name="connsiteX16" fmla="*/ 0 w 2766457"/>
                <a:gd name="connsiteY16" fmla="*/ 95796 h 1855851"/>
                <a:gd name="connsiteX17" fmla="*/ 103435 w 2766457"/>
                <a:gd name="connsiteY17" fmla="*/ 0 h 1855851"/>
                <a:gd name="connsiteX0" fmla="*/ 103435 w 2766457"/>
                <a:gd name="connsiteY0" fmla="*/ 0 h 1855851"/>
                <a:gd name="connsiteX1" fmla="*/ 1747837 w 2766457"/>
                <a:gd name="connsiteY1" fmla="*/ 71984 h 1855851"/>
                <a:gd name="connsiteX2" fmla="*/ 1785937 w 2766457"/>
                <a:gd name="connsiteY2" fmla="*/ 138659 h 1855851"/>
                <a:gd name="connsiteX3" fmla="*/ 1776233 w 2766457"/>
                <a:gd name="connsiteY3" fmla="*/ 544091 h 1855851"/>
                <a:gd name="connsiteX4" fmla="*/ 2303935 w 2766457"/>
                <a:gd name="connsiteY4" fmla="*/ 561457 h 1855851"/>
                <a:gd name="connsiteX5" fmla="*/ 2305049 w 2766457"/>
                <a:gd name="connsiteY5" fmla="*/ 129134 h 1855851"/>
                <a:gd name="connsiteX6" fmla="*/ 2738437 w 2766457"/>
                <a:gd name="connsiteY6" fmla="*/ 138659 h 1855851"/>
                <a:gd name="connsiteX7" fmla="*/ 2724150 w 2766457"/>
                <a:gd name="connsiteY7" fmla="*/ 724446 h 1855851"/>
                <a:gd name="connsiteX8" fmla="*/ 1766888 w 2766457"/>
                <a:gd name="connsiteY8" fmla="*/ 676821 h 1855851"/>
                <a:gd name="connsiteX9" fmla="*/ 1754424 w 2766457"/>
                <a:gd name="connsiteY9" fmla="*/ 1069575 h 1855851"/>
                <a:gd name="connsiteX10" fmla="*/ 2733674 w 2766457"/>
                <a:gd name="connsiteY10" fmla="*/ 1080333 h 1855851"/>
                <a:gd name="connsiteX11" fmla="*/ 2734964 w 2766457"/>
                <a:gd name="connsiteY11" fmla="*/ 1848396 h 1855851"/>
                <a:gd name="connsiteX12" fmla="*/ 976312 w 2766457"/>
                <a:gd name="connsiteY12" fmla="*/ 1819821 h 1855851"/>
                <a:gd name="connsiteX13" fmla="*/ 901874 w 2766457"/>
                <a:gd name="connsiteY13" fmla="*/ 1855851 h 1855851"/>
                <a:gd name="connsiteX14" fmla="*/ 157410 w 2766457"/>
                <a:gd name="connsiteY14" fmla="*/ 1835696 h 1855851"/>
                <a:gd name="connsiteX15" fmla="*/ 66675 w 2766457"/>
                <a:gd name="connsiteY15" fmla="*/ 1486447 h 1855851"/>
                <a:gd name="connsiteX16" fmla="*/ 0 w 2766457"/>
                <a:gd name="connsiteY16" fmla="*/ 95796 h 1855851"/>
                <a:gd name="connsiteX17" fmla="*/ 103435 w 2766457"/>
                <a:gd name="connsiteY17" fmla="*/ 0 h 1855851"/>
                <a:gd name="connsiteX0" fmla="*/ 103435 w 2766457"/>
                <a:gd name="connsiteY0" fmla="*/ 0 h 1855851"/>
                <a:gd name="connsiteX1" fmla="*/ 1747837 w 2766457"/>
                <a:gd name="connsiteY1" fmla="*/ 71984 h 1855851"/>
                <a:gd name="connsiteX2" fmla="*/ 1785937 w 2766457"/>
                <a:gd name="connsiteY2" fmla="*/ 138659 h 1855851"/>
                <a:gd name="connsiteX3" fmla="*/ 1776233 w 2766457"/>
                <a:gd name="connsiteY3" fmla="*/ 544091 h 1855851"/>
                <a:gd name="connsiteX4" fmla="*/ 2303935 w 2766457"/>
                <a:gd name="connsiteY4" fmla="*/ 561457 h 1855851"/>
                <a:gd name="connsiteX5" fmla="*/ 2305049 w 2766457"/>
                <a:gd name="connsiteY5" fmla="*/ 129134 h 1855851"/>
                <a:gd name="connsiteX6" fmla="*/ 2738437 w 2766457"/>
                <a:gd name="connsiteY6" fmla="*/ 138659 h 1855851"/>
                <a:gd name="connsiteX7" fmla="*/ 2724150 w 2766457"/>
                <a:gd name="connsiteY7" fmla="*/ 724446 h 1855851"/>
                <a:gd name="connsiteX8" fmla="*/ 1766888 w 2766457"/>
                <a:gd name="connsiteY8" fmla="*/ 676821 h 1855851"/>
                <a:gd name="connsiteX9" fmla="*/ 1754424 w 2766457"/>
                <a:gd name="connsiteY9" fmla="*/ 1069575 h 1855851"/>
                <a:gd name="connsiteX10" fmla="*/ 2733674 w 2766457"/>
                <a:gd name="connsiteY10" fmla="*/ 1080333 h 1855851"/>
                <a:gd name="connsiteX11" fmla="*/ 2734964 w 2766457"/>
                <a:gd name="connsiteY11" fmla="*/ 1848396 h 1855851"/>
                <a:gd name="connsiteX12" fmla="*/ 976312 w 2766457"/>
                <a:gd name="connsiteY12" fmla="*/ 1819821 h 1855851"/>
                <a:gd name="connsiteX13" fmla="*/ 901874 w 2766457"/>
                <a:gd name="connsiteY13" fmla="*/ 1855851 h 1855851"/>
                <a:gd name="connsiteX14" fmla="*/ 157410 w 2766457"/>
                <a:gd name="connsiteY14" fmla="*/ 1835696 h 1855851"/>
                <a:gd name="connsiteX15" fmla="*/ 66675 w 2766457"/>
                <a:gd name="connsiteY15" fmla="*/ 1486447 h 1855851"/>
                <a:gd name="connsiteX16" fmla="*/ 0 w 2766457"/>
                <a:gd name="connsiteY16" fmla="*/ 95796 h 1855851"/>
                <a:gd name="connsiteX17" fmla="*/ 103435 w 2766457"/>
                <a:gd name="connsiteY17" fmla="*/ 0 h 1855851"/>
                <a:gd name="connsiteX0" fmla="*/ 103435 w 2768712"/>
                <a:gd name="connsiteY0" fmla="*/ 0 h 1855851"/>
                <a:gd name="connsiteX1" fmla="*/ 1747837 w 2768712"/>
                <a:gd name="connsiteY1" fmla="*/ 71984 h 1855851"/>
                <a:gd name="connsiteX2" fmla="*/ 1785937 w 2768712"/>
                <a:gd name="connsiteY2" fmla="*/ 138659 h 1855851"/>
                <a:gd name="connsiteX3" fmla="*/ 1776233 w 2768712"/>
                <a:gd name="connsiteY3" fmla="*/ 544091 h 1855851"/>
                <a:gd name="connsiteX4" fmla="*/ 2303935 w 2768712"/>
                <a:gd name="connsiteY4" fmla="*/ 561457 h 1855851"/>
                <a:gd name="connsiteX5" fmla="*/ 2305049 w 2768712"/>
                <a:gd name="connsiteY5" fmla="*/ 129134 h 1855851"/>
                <a:gd name="connsiteX6" fmla="*/ 2738437 w 2768712"/>
                <a:gd name="connsiteY6" fmla="*/ 138659 h 1855851"/>
                <a:gd name="connsiteX7" fmla="*/ 2734030 w 2768712"/>
                <a:gd name="connsiteY7" fmla="*/ 711273 h 1855851"/>
                <a:gd name="connsiteX8" fmla="*/ 1766888 w 2768712"/>
                <a:gd name="connsiteY8" fmla="*/ 676821 h 1855851"/>
                <a:gd name="connsiteX9" fmla="*/ 1754424 w 2768712"/>
                <a:gd name="connsiteY9" fmla="*/ 1069575 h 1855851"/>
                <a:gd name="connsiteX10" fmla="*/ 2733674 w 2768712"/>
                <a:gd name="connsiteY10" fmla="*/ 1080333 h 1855851"/>
                <a:gd name="connsiteX11" fmla="*/ 2734964 w 2768712"/>
                <a:gd name="connsiteY11" fmla="*/ 1848396 h 1855851"/>
                <a:gd name="connsiteX12" fmla="*/ 976312 w 2768712"/>
                <a:gd name="connsiteY12" fmla="*/ 1819821 h 1855851"/>
                <a:gd name="connsiteX13" fmla="*/ 901874 w 2768712"/>
                <a:gd name="connsiteY13" fmla="*/ 1855851 h 1855851"/>
                <a:gd name="connsiteX14" fmla="*/ 157410 w 2768712"/>
                <a:gd name="connsiteY14" fmla="*/ 1835696 h 1855851"/>
                <a:gd name="connsiteX15" fmla="*/ 66675 w 2768712"/>
                <a:gd name="connsiteY15" fmla="*/ 1486447 h 1855851"/>
                <a:gd name="connsiteX16" fmla="*/ 0 w 2768712"/>
                <a:gd name="connsiteY16" fmla="*/ 95796 h 1855851"/>
                <a:gd name="connsiteX17" fmla="*/ 103435 w 2768712"/>
                <a:gd name="connsiteY17" fmla="*/ 0 h 1855851"/>
                <a:gd name="connsiteX0" fmla="*/ 103435 w 2776896"/>
                <a:gd name="connsiteY0" fmla="*/ 0 h 1855851"/>
                <a:gd name="connsiteX1" fmla="*/ 1747837 w 2776896"/>
                <a:gd name="connsiteY1" fmla="*/ 71984 h 1855851"/>
                <a:gd name="connsiteX2" fmla="*/ 1785937 w 2776896"/>
                <a:gd name="connsiteY2" fmla="*/ 138659 h 1855851"/>
                <a:gd name="connsiteX3" fmla="*/ 1776233 w 2776896"/>
                <a:gd name="connsiteY3" fmla="*/ 544091 h 1855851"/>
                <a:gd name="connsiteX4" fmla="*/ 2303935 w 2776896"/>
                <a:gd name="connsiteY4" fmla="*/ 561457 h 1855851"/>
                <a:gd name="connsiteX5" fmla="*/ 2305049 w 2776896"/>
                <a:gd name="connsiteY5" fmla="*/ 129134 h 1855851"/>
                <a:gd name="connsiteX6" fmla="*/ 2738437 w 2776896"/>
                <a:gd name="connsiteY6" fmla="*/ 138659 h 1855851"/>
                <a:gd name="connsiteX7" fmla="*/ 2760376 w 2776896"/>
                <a:gd name="connsiteY7" fmla="*/ 701393 h 1855851"/>
                <a:gd name="connsiteX8" fmla="*/ 1766888 w 2776896"/>
                <a:gd name="connsiteY8" fmla="*/ 676821 h 1855851"/>
                <a:gd name="connsiteX9" fmla="*/ 1754424 w 2776896"/>
                <a:gd name="connsiteY9" fmla="*/ 1069575 h 1855851"/>
                <a:gd name="connsiteX10" fmla="*/ 2733674 w 2776896"/>
                <a:gd name="connsiteY10" fmla="*/ 1080333 h 1855851"/>
                <a:gd name="connsiteX11" fmla="*/ 2734964 w 2776896"/>
                <a:gd name="connsiteY11" fmla="*/ 1848396 h 1855851"/>
                <a:gd name="connsiteX12" fmla="*/ 976312 w 2776896"/>
                <a:gd name="connsiteY12" fmla="*/ 1819821 h 1855851"/>
                <a:gd name="connsiteX13" fmla="*/ 901874 w 2776896"/>
                <a:gd name="connsiteY13" fmla="*/ 1855851 h 1855851"/>
                <a:gd name="connsiteX14" fmla="*/ 157410 w 2776896"/>
                <a:gd name="connsiteY14" fmla="*/ 1835696 h 1855851"/>
                <a:gd name="connsiteX15" fmla="*/ 66675 w 2776896"/>
                <a:gd name="connsiteY15" fmla="*/ 1486447 h 1855851"/>
                <a:gd name="connsiteX16" fmla="*/ 0 w 2776896"/>
                <a:gd name="connsiteY16" fmla="*/ 95796 h 1855851"/>
                <a:gd name="connsiteX17" fmla="*/ 103435 w 2776896"/>
                <a:gd name="connsiteY17" fmla="*/ 0 h 1855851"/>
                <a:gd name="connsiteX0" fmla="*/ 103435 w 2763022"/>
                <a:gd name="connsiteY0" fmla="*/ 0 h 1855851"/>
                <a:gd name="connsiteX1" fmla="*/ 1747837 w 2763022"/>
                <a:gd name="connsiteY1" fmla="*/ 71984 h 1855851"/>
                <a:gd name="connsiteX2" fmla="*/ 1785937 w 2763022"/>
                <a:gd name="connsiteY2" fmla="*/ 138659 h 1855851"/>
                <a:gd name="connsiteX3" fmla="*/ 1776233 w 2763022"/>
                <a:gd name="connsiteY3" fmla="*/ 544091 h 1855851"/>
                <a:gd name="connsiteX4" fmla="*/ 2303935 w 2763022"/>
                <a:gd name="connsiteY4" fmla="*/ 561457 h 1855851"/>
                <a:gd name="connsiteX5" fmla="*/ 2305049 w 2763022"/>
                <a:gd name="connsiteY5" fmla="*/ 129134 h 1855851"/>
                <a:gd name="connsiteX6" fmla="*/ 2738437 w 2763022"/>
                <a:gd name="connsiteY6" fmla="*/ 138659 h 1855851"/>
                <a:gd name="connsiteX7" fmla="*/ 2760376 w 2763022"/>
                <a:gd name="connsiteY7" fmla="*/ 701393 h 1855851"/>
                <a:gd name="connsiteX8" fmla="*/ 1766888 w 2763022"/>
                <a:gd name="connsiteY8" fmla="*/ 676821 h 1855851"/>
                <a:gd name="connsiteX9" fmla="*/ 1754424 w 2763022"/>
                <a:gd name="connsiteY9" fmla="*/ 1069575 h 1855851"/>
                <a:gd name="connsiteX10" fmla="*/ 2733674 w 2763022"/>
                <a:gd name="connsiteY10" fmla="*/ 1080333 h 1855851"/>
                <a:gd name="connsiteX11" fmla="*/ 2734964 w 2763022"/>
                <a:gd name="connsiteY11" fmla="*/ 1848396 h 1855851"/>
                <a:gd name="connsiteX12" fmla="*/ 976312 w 2763022"/>
                <a:gd name="connsiteY12" fmla="*/ 1819821 h 1855851"/>
                <a:gd name="connsiteX13" fmla="*/ 901874 w 2763022"/>
                <a:gd name="connsiteY13" fmla="*/ 1855851 h 1855851"/>
                <a:gd name="connsiteX14" fmla="*/ 157410 w 2763022"/>
                <a:gd name="connsiteY14" fmla="*/ 1835696 h 1855851"/>
                <a:gd name="connsiteX15" fmla="*/ 66675 w 2763022"/>
                <a:gd name="connsiteY15" fmla="*/ 1486447 h 1855851"/>
                <a:gd name="connsiteX16" fmla="*/ 0 w 2763022"/>
                <a:gd name="connsiteY16" fmla="*/ 95796 h 1855851"/>
                <a:gd name="connsiteX17" fmla="*/ 103435 w 2763022"/>
                <a:gd name="connsiteY17"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5049 w 2760484"/>
                <a:gd name="connsiteY5" fmla="*/ 129134 h 1855851"/>
                <a:gd name="connsiteX6" fmla="*/ 2738437 w 2760484"/>
                <a:gd name="connsiteY6" fmla="*/ 138659 h 1855851"/>
                <a:gd name="connsiteX7" fmla="*/ 2760376 w 2760484"/>
                <a:gd name="connsiteY7" fmla="*/ 701393 h 1855851"/>
                <a:gd name="connsiteX8" fmla="*/ 1766888 w 2760484"/>
                <a:gd name="connsiteY8" fmla="*/ 676821 h 1855851"/>
                <a:gd name="connsiteX9" fmla="*/ 1754424 w 2760484"/>
                <a:gd name="connsiteY9" fmla="*/ 1069575 h 1855851"/>
                <a:gd name="connsiteX10" fmla="*/ 2733674 w 2760484"/>
                <a:gd name="connsiteY10" fmla="*/ 1080333 h 1855851"/>
                <a:gd name="connsiteX11" fmla="*/ 2734964 w 2760484"/>
                <a:gd name="connsiteY11" fmla="*/ 1848396 h 1855851"/>
                <a:gd name="connsiteX12" fmla="*/ 976312 w 2760484"/>
                <a:gd name="connsiteY12" fmla="*/ 1819821 h 1855851"/>
                <a:gd name="connsiteX13" fmla="*/ 901874 w 2760484"/>
                <a:gd name="connsiteY13" fmla="*/ 1855851 h 1855851"/>
                <a:gd name="connsiteX14" fmla="*/ 157410 w 2760484"/>
                <a:gd name="connsiteY14" fmla="*/ 1835696 h 1855851"/>
                <a:gd name="connsiteX15" fmla="*/ 66675 w 2760484"/>
                <a:gd name="connsiteY15" fmla="*/ 1486447 h 1855851"/>
                <a:gd name="connsiteX16" fmla="*/ 0 w 2760484"/>
                <a:gd name="connsiteY16" fmla="*/ 95796 h 1855851"/>
                <a:gd name="connsiteX17" fmla="*/ 103435 w 2760484"/>
                <a:gd name="connsiteY17"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5049 w 2760484"/>
                <a:gd name="connsiteY5" fmla="*/ 129134 h 1855851"/>
                <a:gd name="connsiteX6" fmla="*/ 2738437 w 2760484"/>
                <a:gd name="connsiteY6" fmla="*/ 95846 h 1855851"/>
                <a:gd name="connsiteX7" fmla="*/ 2760376 w 2760484"/>
                <a:gd name="connsiteY7" fmla="*/ 701393 h 1855851"/>
                <a:gd name="connsiteX8" fmla="*/ 1766888 w 2760484"/>
                <a:gd name="connsiteY8" fmla="*/ 676821 h 1855851"/>
                <a:gd name="connsiteX9" fmla="*/ 1754424 w 2760484"/>
                <a:gd name="connsiteY9" fmla="*/ 1069575 h 1855851"/>
                <a:gd name="connsiteX10" fmla="*/ 2733674 w 2760484"/>
                <a:gd name="connsiteY10" fmla="*/ 1080333 h 1855851"/>
                <a:gd name="connsiteX11" fmla="*/ 2734964 w 2760484"/>
                <a:gd name="connsiteY11" fmla="*/ 1848396 h 1855851"/>
                <a:gd name="connsiteX12" fmla="*/ 976312 w 2760484"/>
                <a:gd name="connsiteY12" fmla="*/ 1819821 h 1855851"/>
                <a:gd name="connsiteX13" fmla="*/ 901874 w 2760484"/>
                <a:gd name="connsiteY13" fmla="*/ 1855851 h 1855851"/>
                <a:gd name="connsiteX14" fmla="*/ 157410 w 2760484"/>
                <a:gd name="connsiteY14" fmla="*/ 1835696 h 1855851"/>
                <a:gd name="connsiteX15" fmla="*/ 66675 w 2760484"/>
                <a:gd name="connsiteY15" fmla="*/ 1486447 h 1855851"/>
                <a:gd name="connsiteX16" fmla="*/ 0 w 2760484"/>
                <a:gd name="connsiteY16" fmla="*/ 95796 h 1855851"/>
                <a:gd name="connsiteX17" fmla="*/ 103435 w 2760484"/>
                <a:gd name="connsiteY17"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1756 w 2760484"/>
                <a:gd name="connsiteY5" fmla="*/ 129134 h 1855851"/>
                <a:gd name="connsiteX6" fmla="*/ 2738437 w 2760484"/>
                <a:gd name="connsiteY6" fmla="*/ 95846 h 1855851"/>
                <a:gd name="connsiteX7" fmla="*/ 2760376 w 2760484"/>
                <a:gd name="connsiteY7" fmla="*/ 701393 h 1855851"/>
                <a:gd name="connsiteX8" fmla="*/ 1766888 w 2760484"/>
                <a:gd name="connsiteY8" fmla="*/ 676821 h 1855851"/>
                <a:gd name="connsiteX9" fmla="*/ 1754424 w 2760484"/>
                <a:gd name="connsiteY9" fmla="*/ 1069575 h 1855851"/>
                <a:gd name="connsiteX10" fmla="*/ 2733674 w 2760484"/>
                <a:gd name="connsiteY10" fmla="*/ 1080333 h 1855851"/>
                <a:gd name="connsiteX11" fmla="*/ 2734964 w 2760484"/>
                <a:gd name="connsiteY11" fmla="*/ 1848396 h 1855851"/>
                <a:gd name="connsiteX12" fmla="*/ 976312 w 2760484"/>
                <a:gd name="connsiteY12" fmla="*/ 1819821 h 1855851"/>
                <a:gd name="connsiteX13" fmla="*/ 901874 w 2760484"/>
                <a:gd name="connsiteY13" fmla="*/ 1855851 h 1855851"/>
                <a:gd name="connsiteX14" fmla="*/ 157410 w 2760484"/>
                <a:gd name="connsiteY14" fmla="*/ 1835696 h 1855851"/>
                <a:gd name="connsiteX15" fmla="*/ 66675 w 2760484"/>
                <a:gd name="connsiteY15" fmla="*/ 1486447 h 1855851"/>
                <a:gd name="connsiteX16" fmla="*/ 0 w 2760484"/>
                <a:gd name="connsiteY16" fmla="*/ 95796 h 1855851"/>
                <a:gd name="connsiteX17" fmla="*/ 103435 w 2760484"/>
                <a:gd name="connsiteY17"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1756 w 2760484"/>
                <a:gd name="connsiteY5" fmla="*/ 129134 h 1855851"/>
                <a:gd name="connsiteX6" fmla="*/ 2334436 w 2760484"/>
                <a:gd name="connsiteY6" fmla="*/ 120311 h 1855851"/>
                <a:gd name="connsiteX7" fmla="*/ 2738437 w 2760484"/>
                <a:gd name="connsiteY7" fmla="*/ 95846 h 1855851"/>
                <a:gd name="connsiteX8" fmla="*/ 2760376 w 2760484"/>
                <a:gd name="connsiteY8" fmla="*/ 701393 h 1855851"/>
                <a:gd name="connsiteX9" fmla="*/ 1766888 w 2760484"/>
                <a:gd name="connsiteY9" fmla="*/ 676821 h 1855851"/>
                <a:gd name="connsiteX10" fmla="*/ 1754424 w 2760484"/>
                <a:gd name="connsiteY10" fmla="*/ 1069575 h 1855851"/>
                <a:gd name="connsiteX11" fmla="*/ 2733674 w 2760484"/>
                <a:gd name="connsiteY11" fmla="*/ 1080333 h 1855851"/>
                <a:gd name="connsiteX12" fmla="*/ 2734964 w 2760484"/>
                <a:gd name="connsiteY12" fmla="*/ 1848396 h 1855851"/>
                <a:gd name="connsiteX13" fmla="*/ 976312 w 2760484"/>
                <a:gd name="connsiteY13" fmla="*/ 1819821 h 1855851"/>
                <a:gd name="connsiteX14" fmla="*/ 901874 w 2760484"/>
                <a:gd name="connsiteY14" fmla="*/ 1855851 h 1855851"/>
                <a:gd name="connsiteX15" fmla="*/ 157410 w 2760484"/>
                <a:gd name="connsiteY15" fmla="*/ 1835696 h 1855851"/>
                <a:gd name="connsiteX16" fmla="*/ 66675 w 2760484"/>
                <a:gd name="connsiteY16" fmla="*/ 1486447 h 1855851"/>
                <a:gd name="connsiteX17" fmla="*/ 0 w 2760484"/>
                <a:gd name="connsiteY17" fmla="*/ 95796 h 1855851"/>
                <a:gd name="connsiteX18" fmla="*/ 103435 w 2760484"/>
                <a:gd name="connsiteY18"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1756 w 2760484"/>
                <a:gd name="connsiteY5" fmla="*/ 129134 h 1855851"/>
                <a:gd name="connsiteX6" fmla="*/ 2347609 w 2760484"/>
                <a:gd name="connsiteY6" fmla="*/ 87378 h 1855851"/>
                <a:gd name="connsiteX7" fmla="*/ 2738437 w 2760484"/>
                <a:gd name="connsiteY7" fmla="*/ 95846 h 1855851"/>
                <a:gd name="connsiteX8" fmla="*/ 2760376 w 2760484"/>
                <a:gd name="connsiteY8" fmla="*/ 701393 h 1855851"/>
                <a:gd name="connsiteX9" fmla="*/ 1766888 w 2760484"/>
                <a:gd name="connsiteY9" fmla="*/ 676821 h 1855851"/>
                <a:gd name="connsiteX10" fmla="*/ 1754424 w 2760484"/>
                <a:gd name="connsiteY10" fmla="*/ 1069575 h 1855851"/>
                <a:gd name="connsiteX11" fmla="*/ 2733674 w 2760484"/>
                <a:gd name="connsiteY11" fmla="*/ 1080333 h 1855851"/>
                <a:gd name="connsiteX12" fmla="*/ 2734964 w 2760484"/>
                <a:gd name="connsiteY12" fmla="*/ 1848396 h 1855851"/>
                <a:gd name="connsiteX13" fmla="*/ 976312 w 2760484"/>
                <a:gd name="connsiteY13" fmla="*/ 1819821 h 1855851"/>
                <a:gd name="connsiteX14" fmla="*/ 901874 w 2760484"/>
                <a:gd name="connsiteY14" fmla="*/ 1855851 h 1855851"/>
                <a:gd name="connsiteX15" fmla="*/ 157410 w 2760484"/>
                <a:gd name="connsiteY15" fmla="*/ 1835696 h 1855851"/>
                <a:gd name="connsiteX16" fmla="*/ 66675 w 2760484"/>
                <a:gd name="connsiteY16" fmla="*/ 1486447 h 1855851"/>
                <a:gd name="connsiteX17" fmla="*/ 0 w 2760484"/>
                <a:gd name="connsiteY17" fmla="*/ 95796 h 1855851"/>
                <a:gd name="connsiteX18" fmla="*/ 103435 w 2760484"/>
                <a:gd name="connsiteY18"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1756 w 2760484"/>
                <a:gd name="connsiteY5" fmla="*/ 129134 h 1855851"/>
                <a:gd name="connsiteX6" fmla="*/ 2347609 w 2760484"/>
                <a:gd name="connsiteY6" fmla="*/ 87378 h 1855851"/>
                <a:gd name="connsiteX7" fmla="*/ 2738437 w 2760484"/>
                <a:gd name="connsiteY7" fmla="*/ 95846 h 1855851"/>
                <a:gd name="connsiteX8" fmla="*/ 2760376 w 2760484"/>
                <a:gd name="connsiteY8" fmla="*/ 701393 h 1855851"/>
                <a:gd name="connsiteX9" fmla="*/ 1766888 w 2760484"/>
                <a:gd name="connsiteY9" fmla="*/ 676821 h 1855851"/>
                <a:gd name="connsiteX10" fmla="*/ 1754424 w 2760484"/>
                <a:gd name="connsiteY10" fmla="*/ 1069575 h 1855851"/>
                <a:gd name="connsiteX11" fmla="*/ 2733674 w 2760484"/>
                <a:gd name="connsiteY11" fmla="*/ 1080333 h 1855851"/>
                <a:gd name="connsiteX12" fmla="*/ 2734964 w 2760484"/>
                <a:gd name="connsiteY12" fmla="*/ 1848396 h 1855851"/>
                <a:gd name="connsiteX13" fmla="*/ 976312 w 2760484"/>
                <a:gd name="connsiteY13" fmla="*/ 1819821 h 1855851"/>
                <a:gd name="connsiteX14" fmla="*/ 901874 w 2760484"/>
                <a:gd name="connsiteY14" fmla="*/ 1855851 h 1855851"/>
                <a:gd name="connsiteX15" fmla="*/ 157410 w 2760484"/>
                <a:gd name="connsiteY15" fmla="*/ 1835696 h 1855851"/>
                <a:gd name="connsiteX16" fmla="*/ 66675 w 2760484"/>
                <a:gd name="connsiteY16" fmla="*/ 1486447 h 1855851"/>
                <a:gd name="connsiteX17" fmla="*/ 0 w 2760484"/>
                <a:gd name="connsiteY17" fmla="*/ 95796 h 1855851"/>
                <a:gd name="connsiteX18" fmla="*/ 103435 w 2760484"/>
                <a:gd name="connsiteY18"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1756 w 2760484"/>
                <a:gd name="connsiteY5" fmla="*/ 129134 h 1855851"/>
                <a:gd name="connsiteX6" fmla="*/ 2347609 w 2760484"/>
                <a:gd name="connsiteY6" fmla="*/ 87378 h 1855851"/>
                <a:gd name="connsiteX7" fmla="*/ 2738437 w 2760484"/>
                <a:gd name="connsiteY7" fmla="*/ 95846 h 1855851"/>
                <a:gd name="connsiteX8" fmla="*/ 2760376 w 2760484"/>
                <a:gd name="connsiteY8" fmla="*/ 701393 h 1855851"/>
                <a:gd name="connsiteX9" fmla="*/ 1766888 w 2760484"/>
                <a:gd name="connsiteY9" fmla="*/ 676821 h 1855851"/>
                <a:gd name="connsiteX10" fmla="*/ 1754424 w 2760484"/>
                <a:gd name="connsiteY10" fmla="*/ 1069575 h 1855851"/>
                <a:gd name="connsiteX11" fmla="*/ 2733674 w 2760484"/>
                <a:gd name="connsiteY11" fmla="*/ 1080333 h 1855851"/>
                <a:gd name="connsiteX12" fmla="*/ 2734964 w 2760484"/>
                <a:gd name="connsiteY12" fmla="*/ 1848396 h 1855851"/>
                <a:gd name="connsiteX13" fmla="*/ 976312 w 2760484"/>
                <a:gd name="connsiteY13" fmla="*/ 1819821 h 1855851"/>
                <a:gd name="connsiteX14" fmla="*/ 901874 w 2760484"/>
                <a:gd name="connsiteY14" fmla="*/ 1855851 h 1855851"/>
                <a:gd name="connsiteX15" fmla="*/ 157410 w 2760484"/>
                <a:gd name="connsiteY15" fmla="*/ 1835696 h 1855851"/>
                <a:gd name="connsiteX16" fmla="*/ 66675 w 2760484"/>
                <a:gd name="connsiteY16" fmla="*/ 1486447 h 1855851"/>
                <a:gd name="connsiteX17" fmla="*/ 0 w 2760484"/>
                <a:gd name="connsiteY17" fmla="*/ 95796 h 1855851"/>
                <a:gd name="connsiteX18" fmla="*/ 103435 w 2760484"/>
                <a:gd name="connsiteY18"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1756 w 2760484"/>
                <a:gd name="connsiteY5" fmla="*/ 129134 h 1855851"/>
                <a:gd name="connsiteX6" fmla="*/ 2347609 w 2760484"/>
                <a:gd name="connsiteY6" fmla="*/ 87378 h 1855851"/>
                <a:gd name="connsiteX7" fmla="*/ 2738437 w 2760484"/>
                <a:gd name="connsiteY7" fmla="*/ 95846 h 1855851"/>
                <a:gd name="connsiteX8" fmla="*/ 2760376 w 2760484"/>
                <a:gd name="connsiteY8" fmla="*/ 701393 h 1855851"/>
                <a:gd name="connsiteX9" fmla="*/ 1766888 w 2760484"/>
                <a:gd name="connsiteY9" fmla="*/ 676821 h 1855851"/>
                <a:gd name="connsiteX10" fmla="*/ 1754424 w 2760484"/>
                <a:gd name="connsiteY10" fmla="*/ 1069575 h 1855851"/>
                <a:gd name="connsiteX11" fmla="*/ 2733674 w 2760484"/>
                <a:gd name="connsiteY11" fmla="*/ 1080333 h 1855851"/>
                <a:gd name="connsiteX12" fmla="*/ 2734964 w 2760484"/>
                <a:gd name="connsiteY12" fmla="*/ 1848396 h 1855851"/>
                <a:gd name="connsiteX13" fmla="*/ 976312 w 2760484"/>
                <a:gd name="connsiteY13" fmla="*/ 1819821 h 1855851"/>
                <a:gd name="connsiteX14" fmla="*/ 901874 w 2760484"/>
                <a:gd name="connsiteY14" fmla="*/ 1855851 h 1855851"/>
                <a:gd name="connsiteX15" fmla="*/ 157410 w 2760484"/>
                <a:gd name="connsiteY15" fmla="*/ 1835696 h 1855851"/>
                <a:gd name="connsiteX16" fmla="*/ 66675 w 2760484"/>
                <a:gd name="connsiteY16" fmla="*/ 1486447 h 1855851"/>
                <a:gd name="connsiteX17" fmla="*/ 0 w 2760484"/>
                <a:gd name="connsiteY17" fmla="*/ 95796 h 1855851"/>
                <a:gd name="connsiteX18" fmla="*/ 103435 w 2760484"/>
                <a:gd name="connsiteY18" fmla="*/ 0 h 1855851"/>
                <a:gd name="connsiteX0" fmla="*/ 103435 w 2760484"/>
                <a:gd name="connsiteY0" fmla="*/ 0 h 1855851"/>
                <a:gd name="connsiteX1" fmla="*/ 1747837 w 2760484"/>
                <a:gd name="connsiteY1" fmla="*/ 71984 h 1855851"/>
                <a:gd name="connsiteX2" fmla="*/ 1785937 w 2760484"/>
                <a:gd name="connsiteY2" fmla="*/ 138659 h 1855851"/>
                <a:gd name="connsiteX3" fmla="*/ 1776233 w 2760484"/>
                <a:gd name="connsiteY3" fmla="*/ 544091 h 1855851"/>
                <a:gd name="connsiteX4" fmla="*/ 2303935 w 2760484"/>
                <a:gd name="connsiteY4" fmla="*/ 561457 h 1855851"/>
                <a:gd name="connsiteX5" fmla="*/ 2301756 w 2760484"/>
                <a:gd name="connsiteY5" fmla="*/ 129134 h 1855851"/>
                <a:gd name="connsiteX6" fmla="*/ 2347609 w 2760484"/>
                <a:gd name="connsiteY6" fmla="*/ 87378 h 1855851"/>
                <a:gd name="connsiteX7" fmla="*/ 2738437 w 2760484"/>
                <a:gd name="connsiteY7" fmla="*/ 95846 h 1855851"/>
                <a:gd name="connsiteX8" fmla="*/ 2760376 w 2760484"/>
                <a:gd name="connsiteY8" fmla="*/ 701393 h 1855851"/>
                <a:gd name="connsiteX9" fmla="*/ 1766888 w 2760484"/>
                <a:gd name="connsiteY9" fmla="*/ 676821 h 1855851"/>
                <a:gd name="connsiteX10" fmla="*/ 1754424 w 2760484"/>
                <a:gd name="connsiteY10" fmla="*/ 1069575 h 1855851"/>
                <a:gd name="connsiteX11" fmla="*/ 2733674 w 2760484"/>
                <a:gd name="connsiteY11" fmla="*/ 1080333 h 1855851"/>
                <a:gd name="connsiteX12" fmla="*/ 2734964 w 2760484"/>
                <a:gd name="connsiteY12" fmla="*/ 1848396 h 1855851"/>
                <a:gd name="connsiteX13" fmla="*/ 976312 w 2760484"/>
                <a:gd name="connsiteY13" fmla="*/ 1819821 h 1855851"/>
                <a:gd name="connsiteX14" fmla="*/ 901874 w 2760484"/>
                <a:gd name="connsiteY14" fmla="*/ 1855851 h 1855851"/>
                <a:gd name="connsiteX15" fmla="*/ 157410 w 2760484"/>
                <a:gd name="connsiteY15" fmla="*/ 1835696 h 1855851"/>
                <a:gd name="connsiteX16" fmla="*/ 66675 w 2760484"/>
                <a:gd name="connsiteY16" fmla="*/ 1486447 h 1855851"/>
                <a:gd name="connsiteX17" fmla="*/ 0 w 2760484"/>
                <a:gd name="connsiteY17" fmla="*/ 95796 h 1855851"/>
                <a:gd name="connsiteX18" fmla="*/ 103435 w 2760484"/>
                <a:gd name="connsiteY18" fmla="*/ 0 h 1855851"/>
                <a:gd name="connsiteX0" fmla="*/ 103435 w 2741045"/>
                <a:gd name="connsiteY0" fmla="*/ 0 h 1855851"/>
                <a:gd name="connsiteX1" fmla="*/ 1747837 w 2741045"/>
                <a:gd name="connsiteY1" fmla="*/ 71984 h 1855851"/>
                <a:gd name="connsiteX2" fmla="*/ 1785937 w 2741045"/>
                <a:gd name="connsiteY2" fmla="*/ 138659 h 1855851"/>
                <a:gd name="connsiteX3" fmla="*/ 1776233 w 2741045"/>
                <a:gd name="connsiteY3" fmla="*/ 544091 h 1855851"/>
                <a:gd name="connsiteX4" fmla="*/ 2303935 w 2741045"/>
                <a:gd name="connsiteY4" fmla="*/ 561457 h 1855851"/>
                <a:gd name="connsiteX5" fmla="*/ 2301756 w 2741045"/>
                <a:gd name="connsiteY5" fmla="*/ 129134 h 1855851"/>
                <a:gd name="connsiteX6" fmla="*/ 2347609 w 2741045"/>
                <a:gd name="connsiteY6" fmla="*/ 87378 h 1855851"/>
                <a:gd name="connsiteX7" fmla="*/ 2738437 w 2741045"/>
                <a:gd name="connsiteY7" fmla="*/ 95846 h 1855851"/>
                <a:gd name="connsiteX8" fmla="*/ 2734030 w 2741045"/>
                <a:gd name="connsiteY8" fmla="*/ 688220 h 1855851"/>
                <a:gd name="connsiteX9" fmla="*/ 1766888 w 2741045"/>
                <a:gd name="connsiteY9" fmla="*/ 676821 h 1855851"/>
                <a:gd name="connsiteX10" fmla="*/ 1754424 w 2741045"/>
                <a:gd name="connsiteY10" fmla="*/ 1069575 h 1855851"/>
                <a:gd name="connsiteX11" fmla="*/ 2733674 w 2741045"/>
                <a:gd name="connsiteY11" fmla="*/ 1080333 h 1855851"/>
                <a:gd name="connsiteX12" fmla="*/ 2734964 w 2741045"/>
                <a:gd name="connsiteY12" fmla="*/ 1848396 h 1855851"/>
                <a:gd name="connsiteX13" fmla="*/ 976312 w 2741045"/>
                <a:gd name="connsiteY13" fmla="*/ 1819821 h 1855851"/>
                <a:gd name="connsiteX14" fmla="*/ 901874 w 2741045"/>
                <a:gd name="connsiteY14" fmla="*/ 1855851 h 1855851"/>
                <a:gd name="connsiteX15" fmla="*/ 157410 w 2741045"/>
                <a:gd name="connsiteY15" fmla="*/ 1835696 h 1855851"/>
                <a:gd name="connsiteX16" fmla="*/ 66675 w 2741045"/>
                <a:gd name="connsiteY16" fmla="*/ 1486447 h 1855851"/>
                <a:gd name="connsiteX17" fmla="*/ 0 w 2741045"/>
                <a:gd name="connsiteY17" fmla="*/ 95796 h 1855851"/>
                <a:gd name="connsiteX18" fmla="*/ 103435 w 2741045"/>
                <a:gd name="connsiteY18" fmla="*/ 0 h 1855851"/>
                <a:gd name="connsiteX0" fmla="*/ 103435 w 2741736"/>
                <a:gd name="connsiteY0" fmla="*/ 0 h 1855851"/>
                <a:gd name="connsiteX1" fmla="*/ 1747837 w 2741736"/>
                <a:gd name="connsiteY1" fmla="*/ 71984 h 1855851"/>
                <a:gd name="connsiteX2" fmla="*/ 1785937 w 2741736"/>
                <a:gd name="connsiteY2" fmla="*/ 138659 h 1855851"/>
                <a:gd name="connsiteX3" fmla="*/ 1776233 w 2741736"/>
                <a:gd name="connsiteY3" fmla="*/ 544091 h 1855851"/>
                <a:gd name="connsiteX4" fmla="*/ 2303935 w 2741736"/>
                <a:gd name="connsiteY4" fmla="*/ 561457 h 1855851"/>
                <a:gd name="connsiteX5" fmla="*/ 2301756 w 2741736"/>
                <a:gd name="connsiteY5" fmla="*/ 129134 h 1855851"/>
                <a:gd name="connsiteX6" fmla="*/ 2347609 w 2741736"/>
                <a:gd name="connsiteY6" fmla="*/ 87378 h 1855851"/>
                <a:gd name="connsiteX7" fmla="*/ 2738437 w 2741736"/>
                <a:gd name="connsiteY7" fmla="*/ 95846 h 1855851"/>
                <a:gd name="connsiteX8" fmla="*/ 2737323 w 2741736"/>
                <a:gd name="connsiteY8" fmla="*/ 704686 h 1855851"/>
                <a:gd name="connsiteX9" fmla="*/ 1766888 w 2741736"/>
                <a:gd name="connsiteY9" fmla="*/ 676821 h 1855851"/>
                <a:gd name="connsiteX10" fmla="*/ 1754424 w 2741736"/>
                <a:gd name="connsiteY10" fmla="*/ 1069575 h 1855851"/>
                <a:gd name="connsiteX11" fmla="*/ 2733674 w 2741736"/>
                <a:gd name="connsiteY11" fmla="*/ 1080333 h 1855851"/>
                <a:gd name="connsiteX12" fmla="*/ 2734964 w 2741736"/>
                <a:gd name="connsiteY12" fmla="*/ 1848396 h 1855851"/>
                <a:gd name="connsiteX13" fmla="*/ 976312 w 2741736"/>
                <a:gd name="connsiteY13" fmla="*/ 1819821 h 1855851"/>
                <a:gd name="connsiteX14" fmla="*/ 901874 w 2741736"/>
                <a:gd name="connsiteY14" fmla="*/ 1855851 h 1855851"/>
                <a:gd name="connsiteX15" fmla="*/ 157410 w 2741736"/>
                <a:gd name="connsiteY15" fmla="*/ 1835696 h 1855851"/>
                <a:gd name="connsiteX16" fmla="*/ 66675 w 2741736"/>
                <a:gd name="connsiteY16" fmla="*/ 1486447 h 1855851"/>
                <a:gd name="connsiteX17" fmla="*/ 0 w 2741736"/>
                <a:gd name="connsiteY17" fmla="*/ 95796 h 1855851"/>
                <a:gd name="connsiteX18" fmla="*/ 103435 w 2741736"/>
                <a:gd name="connsiteY18" fmla="*/ 0 h 1855851"/>
                <a:gd name="connsiteX0" fmla="*/ 103435 w 2741736"/>
                <a:gd name="connsiteY0" fmla="*/ 0 h 1855851"/>
                <a:gd name="connsiteX1" fmla="*/ 1747837 w 2741736"/>
                <a:gd name="connsiteY1" fmla="*/ 71984 h 1855851"/>
                <a:gd name="connsiteX2" fmla="*/ 1785937 w 2741736"/>
                <a:gd name="connsiteY2" fmla="*/ 138659 h 1855851"/>
                <a:gd name="connsiteX3" fmla="*/ 1776233 w 2741736"/>
                <a:gd name="connsiteY3" fmla="*/ 544091 h 1855851"/>
                <a:gd name="connsiteX4" fmla="*/ 2303935 w 2741736"/>
                <a:gd name="connsiteY4" fmla="*/ 561457 h 1855851"/>
                <a:gd name="connsiteX5" fmla="*/ 2301756 w 2741736"/>
                <a:gd name="connsiteY5" fmla="*/ 129134 h 1855851"/>
                <a:gd name="connsiteX6" fmla="*/ 2347609 w 2741736"/>
                <a:gd name="connsiteY6" fmla="*/ 87378 h 1855851"/>
                <a:gd name="connsiteX7" fmla="*/ 2738437 w 2741736"/>
                <a:gd name="connsiteY7" fmla="*/ 95846 h 1855851"/>
                <a:gd name="connsiteX8" fmla="*/ 2737323 w 2741736"/>
                <a:gd name="connsiteY8" fmla="*/ 704686 h 1855851"/>
                <a:gd name="connsiteX9" fmla="*/ 1766888 w 2741736"/>
                <a:gd name="connsiteY9" fmla="*/ 676821 h 1855851"/>
                <a:gd name="connsiteX10" fmla="*/ 1754425 w 2741736"/>
                <a:gd name="connsiteY10" fmla="*/ 1056402 h 1855851"/>
                <a:gd name="connsiteX11" fmla="*/ 2733674 w 2741736"/>
                <a:gd name="connsiteY11" fmla="*/ 1080333 h 1855851"/>
                <a:gd name="connsiteX12" fmla="*/ 2734964 w 2741736"/>
                <a:gd name="connsiteY12" fmla="*/ 1848396 h 1855851"/>
                <a:gd name="connsiteX13" fmla="*/ 976312 w 2741736"/>
                <a:gd name="connsiteY13" fmla="*/ 1819821 h 1855851"/>
                <a:gd name="connsiteX14" fmla="*/ 901874 w 2741736"/>
                <a:gd name="connsiteY14" fmla="*/ 1855851 h 1855851"/>
                <a:gd name="connsiteX15" fmla="*/ 157410 w 2741736"/>
                <a:gd name="connsiteY15" fmla="*/ 1835696 h 1855851"/>
                <a:gd name="connsiteX16" fmla="*/ 66675 w 2741736"/>
                <a:gd name="connsiteY16" fmla="*/ 1486447 h 1855851"/>
                <a:gd name="connsiteX17" fmla="*/ 0 w 2741736"/>
                <a:gd name="connsiteY17" fmla="*/ 95796 h 1855851"/>
                <a:gd name="connsiteX18" fmla="*/ 103435 w 2741736"/>
                <a:gd name="connsiteY18" fmla="*/ 0 h 1855851"/>
                <a:gd name="connsiteX0" fmla="*/ 103435 w 2741736"/>
                <a:gd name="connsiteY0" fmla="*/ 0 h 1855851"/>
                <a:gd name="connsiteX1" fmla="*/ 1747837 w 2741736"/>
                <a:gd name="connsiteY1" fmla="*/ 71984 h 1855851"/>
                <a:gd name="connsiteX2" fmla="*/ 1785937 w 2741736"/>
                <a:gd name="connsiteY2" fmla="*/ 138659 h 1855851"/>
                <a:gd name="connsiteX3" fmla="*/ 1776233 w 2741736"/>
                <a:gd name="connsiteY3" fmla="*/ 544091 h 1855851"/>
                <a:gd name="connsiteX4" fmla="*/ 2303935 w 2741736"/>
                <a:gd name="connsiteY4" fmla="*/ 561457 h 1855851"/>
                <a:gd name="connsiteX5" fmla="*/ 2301756 w 2741736"/>
                <a:gd name="connsiteY5" fmla="*/ 129134 h 1855851"/>
                <a:gd name="connsiteX6" fmla="*/ 2347609 w 2741736"/>
                <a:gd name="connsiteY6" fmla="*/ 87378 h 1855851"/>
                <a:gd name="connsiteX7" fmla="*/ 2738437 w 2741736"/>
                <a:gd name="connsiteY7" fmla="*/ 95846 h 1855851"/>
                <a:gd name="connsiteX8" fmla="*/ 2737323 w 2741736"/>
                <a:gd name="connsiteY8" fmla="*/ 704686 h 1855851"/>
                <a:gd name="connsiteX9" fmla="*/ 1766888 w 2741736"/>
                <a:gd name="connsiteY9" fmla="*/ 676821 h 1855851"/>
                <a:gd name="connsiteX10" fmla="*/ 1754425 w 2741736"/>
                <a:gd name="connsiteY10" fmla="*/ 1056402 h 1855851"/>
                <a:gd name="connsiteX11" fmla="*/ 2733675 w 2741736"/>
                <a:gd name="connsiteY11" fmla="*/ 1063867 h 1855851"/>
                <a:gd name="connsiteX12" fmla="*/ 2734964 w 2741736"/>
                <a:gd name="connsiteY12" fmla="*/ 1848396 h 1855851"/>
                <a:gd name="connsiteX13" fmla="*/ 976312 w 2741736"/>
                <a:gd name="connsiteY13" fmla="*/ 1819821 h 1855851"/>
                <a:gd name="connsiteX14" fmla="*/ 901874 w 2741736"/>
                <a:gd name="connsiteY14" fmla="*/ 1855851 h 1855851"/>
                <a:gd name="connsiteX15" fmla="*/ 157410 w 2741736"/>
                <a:gd name="connsiteY15" fmla="*/ 1835696 h 1855851"/>
                <a:gd name="connsiteX16" fmla="*/ 66675 w 2741736"/>
                <a:gd name="connsiteY16" fmla="*/ 1486447 h 1855851"/>
                <a:gd name="connsiteX17" fmla="*/ 0 w 2741736"/>
                <a:gd name="connsiteY17" fmla="*/ 95796 h 1855851"/>
                <a:gd name="connsiteX18" fmla="*/ 103435 w 2741736"/>
                <a:gd name="connsiteY18" fmla="*/ 0 h 18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41736" h="1855851">
                  <a:moveTo>
                    <a:pt x="103435" y="0"/>
                  </a:moveTo>
                  <a:lnTo>
                    <a:pt x="1747837" y="71984"/>
                  </a:lnTo>
                  <a:lnTo>
                    <a:pt x="1785937" y="138659"/>
                  </a:lnTo>
                  <a:lnTo>
                    <a:pt x="1776233" y="544091"/>
                  </a:lnTo>
                  <a:cubicBezTo>
                    <a:pt x="1950858" y="540122"/>
                    <a:pt x="2101744" y="557132"/>
                    <a:pt x="2303935" y="561457"/>
                  </a:cubicBezTo>
                  <a:cubicBezTo>
                    <a:pt x="2310864" y="369460"/>
                    <a:pt x="2304138" y="347944"/>
                    <a:pt x="2301756" y="129134"/>
                  </a:cubicBezTo>
                  <a:cubicBezTo>
                    <a:pt x="2369412" y="68783"/>
                    <a:pt x="2320935" y="112685"/>
                    <a:pt x="2347609" y="87378"/>
                  </a:cubicBezTo>
                  <a:cubicBezTo>
                    <a:pt x="2420389" y="81830"/>
                    <a:pt x="2571943" y="97796"/>
                    <a:pt x="2738437" y="95846"/>
                  </a:cubicBezTo>
                  <a:cubicBezTo>
                    <a:pt x="2745716" y="274103"/>
                    <a:pt x="2738910" y="542497"/>
                    <a:pt x="2737323" y="704686"/>
                  </a:cubicBezTo>
                  <a:lnTo>
                    <a:pt x="1766888" y="676821"/>
                  </a:lnTo>
                  <a:cubicBezTo>
                    <a:pt x="1754543" y="859620"/>
                    <a:pt x="1756013" y="857699"/>
                    <a:pt x="1754425" y="1056402"/>
                  </a:cubicBezTo>
                  <a:lnTo>
                    <a:pt x="2733675" y="1063867"/>
                  </a:lnTo>
                  <a:cubicBezTo>
                    <a:pt x="2735692" y="1309400"/>
                    <a:pt x="2732947" y="1602863"/>
                    <a:pt x="2734964" y="1848396"/>
                  </a:cubicBezTo>
                  <a:lnTo>
                    <a:pt x="976312" y="1819821"/>
                  </a:lnTo>
                  <a:cubicBezTo>
                    <a:pt x="666406" y="1817770"/>
                    <a:pt x="1038358" y="1853205"/>
                    <a:pt x="901874" y="1855851"/>
                  </a:cubicBezTo>
                  <a:lnTo>
                    <a:pt x="157410" y="1835696"/>
                  </a:lnTo>
                  <a:cubicBezTo>
                    <a:pt x="116713" y="1690440"/>
                    <a:pt x="126248" y="1685942"/>
                    <a:pt x="66675" y="1486447"/>
                  </a:cubicBezTo>
                  <a:cubicBezTo>
                    <a:pt x="40440" y="1196464"/>
                    <a:pt x="26417" y="343537"/>
                    <a:pt x="0" y="95796"/>
                  </a:cubicBezTo>
                  <a:lnTo>
                    <a:pt x="103435" y="0"/>
                  </a:lnTo>
                  <a:close/>
                </a:path>
              </a:pathLst>
            </a:custGeom>
            <a:solidFill>
              <a:srgbClr val="FF0000">
                <a:alpha val="20000"/>
              </a:srgbClr>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2"/>
            <p:cNvSpPr/>
            <p:nvPr/>
          </p:nvSpPr>
          <p:spPr>
            <a:xfrm>
              <a:off x="5590000" y="8865392"/>
              <a:ext cx="967414" cy="729221"/>
            </a:xfrm>
            <a:custGeom>
              <a:avLst/>
              <a:gdLst>
                <a:gd name="connsiteX0" fmla="*/ 0 w 627973"/>
                <a:gd name="connsiteY0" fmla="*/ 0 h 813321"/>
                <a:gd name="connsiteX1" fmla="*/ 627973 w 627973"/>
                <a:gd name="connsiteY1" fmla="*/ 0 h 813321"/>
                <a:gd name="connsiteX2" fmla="*/ 627973 w 627973"/>
                <a:gd name="connsiteY2" fmla="*/ 813321 h 813321"/>
                <a:gd name="connsiteX3" fmla="*/ 0 w 627973"/>
                <a:gd name="connsiteY3" fmla="*/ 813321 h 813321"/>
                <a:gd name="connsiteX4" fmla="*/ 0 w 627973"/>
                <a:gd name="connsiteY4" fmla="*/ 0 h 813321"/>
                <a:gd name="connsiteX0" fmla="*/ 0 w 632302"/>
                <a:gd name="connsiteY0" fmla="*/ 0 h 813321"/>
                <a:gd name="connsiteX1" fmla="*/ 632302 w 632302"/>
                <a:gd name="connsiteY1" fmla="*/ 12988 h 813321"/>
                <a:gd name="connsiteX2" fmla="*/ 627973 w 632302"/>
                <a:gd name="connsiteY2" fmla="*/ 813321 h 813321"/>
                <a:gd name="connsiteX3" fmla="*/ 0 w 632302"/>
                <a:gd name="connsiteY3" fmla="*/ 813321 h 813321"/>
                <a:gd name="connsiteX4" fmla="*/ 0 w 632302"/>
                <a:gd name="connsiteY4" fmla="*/ 0 h 813321"/>
                <a:gd name="connsiteX0" fmla="*/ 0 w 632302"/>
                <a:gd name="connsiteY0" fmla="*/ 0 h 830639"/>
                <a:gd name="connsiteX1" fmla="*/ 632302 w 632302"/>
                <a:gd name="connsiteY1" fmla="*/ 12988 h 830639"/>
                <a:gd name="connsiteX2" fmla="*/ 627973 w 632302"/>
                <a:gd name="connsiteY2" fmla="*/ 830639 h 830639"/>
                <a:gd name="connsiteX3" fmla="*/ 0 w 632302"/>
                <a:gd name="connsiteY3" fmla="*/ 813321 h 830639"/>
                <a:gd name="connsiteX4" fmla="*/ 0 w 632302"/>
                <a:gd name="connsiteY4" fmla="*/ 0 h 830639"/>
                <a:gd name="connsiteX0" fmla="*/ 0 w 627973"/>
                <a:gd name="connsiteY0" fmla="*/ 0 h 830639"/>
                <a:gd name="connsiteX1" fmla="*/ 619313 w 627973"/>
                <a:gd name="connsiteY1" fmla="*/ 12988 h 830639"/>
                <a:gd name="connsiteX2" fmla="*/ 627973 w 627973"/>
                <a:gd name="connsiteY2" fmla="*/ 830639 h 830639"/>
                <a:gd name="connsiteX3" fmla="*/ 0 w 627973"/>
                <a:gd name="connsiteY3" fmla="*/ 813321 h 830639"/>
                <a:gd name="connsiteX4" fmla="*/ 0 w 627973"/>
                <a:gd name="connsiteY4" fmla="*/ 0 h 830639"/>
                <a:gd name="connsiteX0" fmla="*/ 0 w 619837"/>
                <a:gd name="connsiteY0" fmla="*/ 0 h 887611"/>
                <a:gd name="connsiteX1" fmla="*/ 619313 w 619837"/>
                <a:gd name="connsiteY1" fmla="*/ 12988 h 887611"/>
                <a:gd name="connsiteX2" fmla="*/ 614984 w 619837"/>
                <a:gd name="connsiteY2" fmla="*/ 887611 h 887611"/>
                <a:gd name="connsiteX3" fmla="*/ 0 w 619837"/>
                <a:gd name="connsiteY3" fmla="*/ 813321 h 887611"/>
                <a:gd name="connsiteX4" fmla="*/ 0 w 619837"/>
                <a:gd name="connsiteY4" fmla="*/ 0 h 887611"/>
                <a:gd name="connsiteX0" fmla="*/ 0 w 619837"/>
                <a:gd name="connsiteY0" fmla="*/ 0 h 887611"/>
                <a:gd name="connsiteX1" fmla="*/ 619313 w 619837"/>
                <a:gd name="connsiteY1" fmla="*/ 12988 h 887611"/>
                <a:gd name="connsiteX2" fmla="*/ 614984 w 619837"/>
                <a:gd name="connsiteY2" fmla="*/ 887611 h 887611"/>
                <a:gd name="connsiteX3" fmla="*/ 12989 w 619837"/>
                <a:gd name="connsiteY3" fmla="*/ 862154 h 887611"/>
                <a:gd name="connsiteX4" fmla="*/ 0 w 619837"/>
                <a:gd name="connsiteY4" fmla="*/ 0 h 887611"/>
                <a:gd name="connsiteX0" fmla="*/ 4330 w 624167"/>
                <a:gd name="connsiteY0" fmla="*/ 0 h 887611"/>
                <a:gd name="connsiteX1" fmla="*/ 623643 w 624167"/>
                <a:gd name="connsiteY1" fmla="*/ 12988 h 887611"/>
                <a:gd name="connsiteX2" fmla="*/ 619314 w 624167"/>
                <a:gd name="connsiteY2" fmla="*/ 887611 h 887611"/>
                <a:gd name="connsiteX3" fmla="*/ 0 w 624167"/>
                <a:gd name="connsiteY3" fmla="*/ 862154 h 887611"/>
                <a:gd name="connsiteX4" fmla="*/ 4330 w 624167"/>
                <a:gd name="connsiteY4" fmla="*/ 0 h 887611"/>
                <a:gd name="connsiteX0" fmla="*/ 17319 w 624167"/>
                <a:gd name="connsiteY0" fmla="*/ 3290 h 874623"/>
                <a:gd name="connsiteX1" fmla="*/ 623643 w 624167"/>
                <a:gd name="connsiteY1" fmla="*/ 0 h 874623"/>
                <a:gd name="connsiteX2" fmla="*/ 619314 w 624167"/>
                <a:gd name="connsiteY2" fmla="*/ 874623 h 874623"/>
                <a:gd name="connsiteX3" fmla="*/ 0 w 624167"/>
                <a:gd name="connsiteY3" fmla="*/ 849166 h 874623"/>
                <a:gd name="connsiteX4" fmla="*/ 17319 w 624167"/>
                <a:gd name="connsiteY4" fmla="*/ 3290 h 874623"/>
                <a:gd name="connsiteX0" fmla="*/ 15073 w 624167"/>
                <a:gd name="connsiteY0" fmla="*/ 15 h 930441"/>
                <a:gd name="connsiteX1" fmla="*/ 623643 w 624167"/>
                <a:gd name="connsiteY1" fmla="*/ 55818 h 930441"/>
                <a:gd name="connsiteX2" fmla="*/ 619314 w 624167"/>
                <a:gd name="connsiteY2" fmla="*/ 930441 h 930441"/>
                <a:gd name="connsiteX3" fmla="*/ 0 w 624167"/>
                <a:gd name="connsiteY3" fmla="*/ 904984 h 930441"/>
                <a:gd name="connsiteX4" fmla="*/ 15073 w 624167"/>
                <a:gd name="connsiteY4" fmla="*/ 15 h 930441"/>
                <a:gd name="connsiteX0" fmla="*/ 15073 w 624167"/>
                <a:gd name="connsiteY0" fmla="*/ 3291 h 933717"/>
                <a:gd name="connsiteX1" fmla="*/ 623643 w 624167"/>
                <a:gd name="connsiteY1" fmla="*/ 0 h 933717"/>
                <a:gd name="connsiteX2" fmla="*/ 619314 w 624167"/>
                <a:gd name="connsiteY2" fmla="*/ 933717 h 933717"/>
                <a:gd name="connsiteX3" fmla="*/ 0 w 624167"/>
                <a:gd name="connsiteY3" fmla="*/ 908260 h 933717"/>
                <a:gd name="connsiteX4" fmla="*/ 15073 w 624167"/>
                <a:gd name="connsiteY4" fmla="*/ 3291 h 933717"/>
                <a:gd name="connsiteX0" fmla="*/ 15073 w 624495"/>
                <a:gd name="connsiteY0" fmla="*/ 3291 h 908391"/>
                <a:gd name="connsiteX1" fmla="*/ 623643 w 624495"/>
                <a:gd name="connsiteY1" fmla="*/ 0 h 908391"/>
                <a:gd name="connsiteX2" fmla="*/ 623805 w 624495"/>
                <a:gd name="connsiteY2" fmla="*/ 908391 h 908391"/>
                <a:gd name="connsiteX3" fmla="*/ 0 w 624495"/>
                <a:gd name="connsiteY3" fmla="*/ 908260 h 908391"/>
                <a:gd name="connsiteX4" fmla="*/ 15073 w 624495"/>
                <a:gd name="connsiteY4" fmla="*/ 3291 h 908391"/>
                <a:gd name="connsiteX0" fmla="*/ 15073 w 623941"/>
                <a:gd name="connsiteY0" fmla="*/ 3291 h 929496"/>
                <a:gd name="connsiteX1" fmla="*/ 623643 w 623941"/>
                <a:gd name="connsiteY1" fmla="*/ 0 h 929496"/>
                <a:gd name="connsiteX2" fmla="*/ 610332 w 623941"/>
                <a:gd name="connsiteY2" fmla="*/ 929496 h 929496"/>
                <a:gd name="connsiteX3" fmla="*/ 0 w 623941"/>
                <a:gd name="connsiteY3" fmla="*/ 908260 h 929496"/>
                <a:gd name="connsiteX4" fmla="*/ 15073 w 623941"/>
                <a:gd name="connsiteY4" fmla="*/ 3291 h 929496"/>
                <a:gd name="connsiteX0" fmla="*/ 15073 w 624167"/>
                <a:gd name="connsiteY0" fmla="*/ 3291 h 908259"/>
                <a:gd name="connsiteX1" fmla="*/ 623643 w 624167"/>
                <a:gd name="connsiteY1" fmla="*/ 0 h 908259"/>
                <a:gd name="connsiteX2" fmla="*/ 619314 w 624167"/>
                <a:gd name="connsiteY2" fmla="*/ 895728 h 908259"/>
                <a:gd name="connsiteX3" fmla="*/ 0 w 624167"/>
                <a:gd name="connsiteY3" fmla="*/ 908260 h 908259"/>
                <a:gd name="connsiteX4" fmla="*/ 15073 w 624167"/>
                <a:gd name="connsiteY4" fmla="*/ 3291 h 908259"/>
                <a:gd name="connsiteX0" fmla="*/ 1600 w 610694"/>
                <a:gd name="connsiteY0" fmla="*/ 3291 h 895728"/>
                <a:gd name="connsiteX1" fmla="*/ 610170 w 610694"/>
                <a:gd name="connsiteY1" fmla="*/ 0 h 895728"/>
                <a:gd name="connsiteX2" fmla="*/ 605841 w 610694"/>
                <a:gd name="connsiteY2" fmla="*/ 895728 h 895728"/>
                <a:gd name="connsiteX3" fmla="*/ 0 w 610694"/>
                <a:gd name="connsiteY3" fmla="*/ 891376 h 895728"/>
                <a:gd name="connsiteX4" fmla="*/ 1600 w 610694"/>
                <a:gd name="connsiteY4" fmla="*/ 3291 h 895728"/>
                <a:gd name="connsiteX0" fmla="*/ 15073 w 624167"/>
                <a:gd name="connsiteY0" fmla="*/ 3291 h 895728"/>
                <a:gd name="connsiteX1" fmla="*/ 623643 w 624167"/>
                <a:gd name="connsiteY1" fmla="*/ 0 h 895728"/>
                <a:gd name="connsiteX2" fmla="*/ 619314 w 624167"/>
                <a:gd name="connsiteY2" fmla="*/ 895728 h 895728"/>
                <a:gd name="connsiteX3" fmla="*/ 0 w 624167"/>
                <a:gd name="connsiteY3" fmla="*/ 891375 h 895728"/>
                <a:gd name="connsiteX4" fmla="*/ 15073 w 624167"/>
                <a:gd name="connsiteY4" fmla="*/ 3291 h 895728"/>
                <a:gd name="connsiteX0" fmla="*/ 28546 w 624167"/>
                <a:gd name="connsiteY0" fmla="*/ 0 h 938868"/>
                <a:gd name="connsiteX1" fmla="*/ 623643 w 624167"/>
                <a:gd name="connsiteY1" fmla="*/ 43140 h 938868"/>
                <a:gd name="connsiteX2" fmla="*/ 619314 w 624167"/>
                <a:gd name="connsiteY2" fmla="*/ 938868 h 938868"/>
                <a:gd name="connsiteX3" fmla="*/ 0 w 624167"/>
                <a:gd name="connsiteY3" fmla="*/ 934515 h 938868"/>
                <a:gd name="connsiteX4" fmla="*/ 28546 w 624167"/>
                <a:gd name="connsiteY4" fmla="*/ 0 h 938868"/>
                <a:gd name="connsiteX0" fmla="*/ 28546 w 624167"/>
                <a:gd name="connsiteY0" fmla="*/ 0 h 938868"/>
                <a:gd name="connsiteX1" fmla="*/ 623643 w 624167"/>
                <a:gd name="connsiteY1" fmla="*/ 43140 h 938868"/>
                <a:gd name="connsiteX2" fmla="*/ 619314 w 624167"/>
                <a:gd name="connsiteY2" fmla="*/ 938868 h 938868"/>
                <a:gd name="connsiteX3" fmla="*/ 0 w 624167"/>
                <a:gd name="connsiteY3" fmla="*/ 934515 h 938868"/>
                <a:gd name="connsiteX4" fmla="*/ 28546 w 624167"/>
                <a:gd name="connsiteY4" fmla="*/ 0 h 938868"/>
                <a:gd name="connsiteX0" fmla="*/ 12828 w 608449"/>
                <a:gd name="connsiteY0" fmla="*/ 0 h 938868"/>
                <a:gd name="connsiteX1" fmla="*/ 607925 w 608449"/>
                <a:gd name="connsiteY1" fmla="*/ 43140 h 938868"/>
                <a:gd name="connsiteX2" fmla="*/ 603596 w 608449"/>
                <a:gd name="connsiteY2" fmla="*/ 938868 h 938868"/>
                <a:gd name="connsiteX3" fmla="*/ 0 w 608449"/>
                <a:gd name="connsiteY3" fmla="*/ 934515 h 938868"/>
                <a:gd name="connsiteX4" fmla="*/ 12828 w 608449"/>
                <a:gd name="connsiteY4" fmla="*/ 0 h 938868"/>
                <a:gd name="connsiteX0" fmla="*/ 28546 w 624167"/>
                <a:gd name="connsiteY0" fmla="*/ 0 h 938868"/>
                <a:gd name="connsiteX1" fmla="*/ 623643 w 624167"/>
                <a:gd name="connsiteY1" fmla="*/ 43140 h 938868"/>
                <a:gd name="connsiteX2" fmla="*/ 619314 w 624167"/>
                <a:gd name="connsiteY2" fmla="*/ 938868 h 938868"/>
                <a:gd name="connsiteX3" fmla="*/ 0 w 624167"/>
                <a:gd name="connsiteY3" fmla="*/ 921852 h 938868"/>
                <a:gd name="connsiteX4" fmla="*/ 28546 w 624167"/>
                <a:gd name="connsiteY4" fmla="*/ 0 h 938868"/>
                <a:gd name="connsiteX0" fmla="*/ 15073 w 610694"/>
                <a:gd name="connsiteY0" fmla="*/ 0 h 938868"/>
                <a:gd name="connsiteX1" fmla="*/ 610170 w 610694"/>
                <a:gd name="connsiteY1" fmla="*/ 43140 h 938868"/>
                <a:gd name="connsiteX2" fmla="*/ 605841 w 610694"/>
                <a:gd name="connsiteY2" fmla="*/ 938868 h 938868"/>
                <a:gd name="connsiteX3" fmla="*/ 0 w 610694"/>
                <a:gd name="connsiteY3" fmla="*/ 926073 h 938868"/>
                <a:gd name="connsiteX4" fmla="*/ 15073 w 610694"/>
                <a:gd name="connsiteY4" fmla="*/ 0 h 938868"/>
                <a:gd name="connsiteX0" fmla="*/ 15073 w 610694"/>
                <a:gd name="connsiteY0" fmla="*/ 0 h 938868"/>
                <a:gd name="connsiteX1" fmla="*/ 610170 w 610694"/>
                <a:gd name="connsiteY1" fmla="*/ 43140 h 938868"/>
                <a:gd name="connsiteX2" fmla="*/ 605841 w 610694"/>
                <a:gd name="connsiteY2" fmla="*/ 938868 h 938868"/>
                <a:gd name="connsiteX3" fmla="*/ 0 w 610694"/>
                <a:gd name="connsiteY3" fmla="*/ 926073 h 938868"/>
                <a:gd name="connsiteX4" fmla="*/ 15073 w 610694"/>
                <a:gd name="connsiteY4" fmla="*/ 0 h 938868"/>
                <a:gd name="connsiteX0" fmla="*/ 10582 w 610694"/>
                <a:gd name="connsiteY0" fmla="*/ 0 h 934647"/>
                <a:gd name="connsiteX1" fmla="*/ 610170 w 610694"/>
                <a:gd name="connsiteY1" fmla="*/ 38919 h 934647"/>
                <a:gd name="connsiteX2" fmla="*/ 605841 w 610694"/>
                <a:gd name="connsiteY2" fmla="*/ 934647 h 934647"/>
                <a:gd name="connsiteX3" fmla="*/ 0 w 610694"/>
                <a:gd name="connsiteY3" fmla="*/ 921852 h 934647"/>
                <a:gd name="connsiteX4" fmla="*/ 10582 w 610694"/>
                <a:gd name="connsiteY4" fmla="*/ 0 h 9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94" h="934647">
                  <a:moveTo>
                    <a:pt x="10582" y="0"/>
                  </a:moveTo>
                  <a:lnTo>
                    <a:pt x="610170" y="38919"/>
                  </a:lnTo>
                  <a:cubicBezTo>
                    <a:pt x="613057" y="311469"/>
                    <a:pt x="602954" y="662097"/>
                    <a:pt x="605841" y="934647"/>
                  </a:cubicBezTo>
                  <a:lnTo>
                    <a:pt x="0" y="921852"/>
                  </a:lnTo>
                  <a:cubicBezTo>
                    <a:pt x="1443" y="634467"/>
                    <a:pt x="4647" y="295827"/>
                    <a:pt x="10582" y="0"/>
                  </a:cubicBezTo>
                  <a:close/>
                </a:path>
              </a:pathLst>
            </a:custGeom>
            <a:solidFill>
              <a:srgbClr val="0070C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87" name="ホームベース 86"/>
          <p:cNvSpPr/>
          <p:nvPr/>
        </p:nvSpPr>
        <p:spPr>
          <a:xfrm>
            <a:off x="95424" y="308335"/>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市営住宅</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（東大阪新上小阪住宅）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9" name="グループ化 88"/>
          <p:cNvGrpSpPr/>
          <p:nvPr/>
        </p:nvGrpSpPr>
        <p:grpSpPr>
          <a:xfrm>
            <a:off x="5806703" y="317549"/>
            <a:ext cx="914400" cy="355680"/>
            <a:chOff x="0" y="0"/>
            <a:chExt cx="914400" cy="355680"/>
          </a:xfrm>
          <a:solidFill>
            <a:srgbClr val="FFCC66"/>
          </a:solidFill>
        </p:grpSpPr>
        <p:sp>
          <p:nvSpPr>
            <p:cNvPr id="90" name="角丸四角形 8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9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grpSp>
        <p:nvGrpSpPr>
          <p:cNvPr id="92" name="グループ化 91"/>
          <p:cNvGrpSpPr/>
          <p:nvPr/>
        </p:nvGrpSpPr>
        <p:grpSpPr>
          <a:xfrm>
            <a:off x="4777954" y="314414"/>
            <a:ext cx="914400" cy="355680"/>
            <a:chOff x="0" y="0"/>
            <a:chExt cx="914400" cy="355680"/>
          </a:xfrm>
          <a:solidFill>
            <a:schemeClr val="bg1">
              <a:lumMod val="85000"/>
            </a:schemeClr>
          </a:solidFill>
        </p:grpSpPr>
        <p:sp>
          <p:nvSpPr>
            <p:cNvPr id="93" name="角丸四角形 92"/>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94"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pic>
        <p:nvPicPr>
          <p:cNvPr id="96" name="図 95"/>
          <p:cNvPicPr>
            <a:picLocks noChangeAspect="1"/>
          </p:cNvPicPr>
          <p:nvPr/>
        </p:nvPicPr>
        <p:blipFill rotWithShape="1">
          <a:blip r:embed="rId4"/>
          <a:srcRect t="4014" b="10731"/>
          <a:stretch/>
        </p:blipFill>
        <p:spPr>
          <a:xfrm>
            <a:off x="4102416" y="1185909"/>
            <a:ext cx="2599637" cy="1580152"/>
          </a:xfrm>
          <a:prstGeom prst="rect">
            <a:avLst/>
          </a:prstGeom>
          <a:ln>
            <a:noFill/>
          </a:ln>
        </p:spPr>
      </p:pic>
      <p:sp>
        <p:nvSpPr>
          <p:cNvPr id="102" name="Rectangle 112"/>
          <p:cNvSpPr>
            <a:spLocks noChangeArrowheads="1"/>
          </p:cNvSpPr>
          <p:nvPr/>
        </p:nvSpPr>
        <p:spPr bwMode="auto">
          <a:xfrm>
            <a:off x="4182395" y="2954735"/>
            <a:ext cx="829002"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活用位置</a:t>
            </a:r>
            <a:endParaRPr lang="ja-JP" altLang="en-US" sz="1000" b="0" i="0" u="none" strike="noStrike" baseline="0" dirty="0">
              <a:solidFill>
                <a:srgbClr val="000000"/>
              </a:solidFill>
              <a:latin typeface="ＭＳ Ｐゴシック"/>
              <a:ea typeface="ＭＳ Ｐゴシック"/>
            </a:endParaRPr>
          </a:p>
        </p:txBody>
      </p:sp>
      <p:sp>
        <p:nvSpPr>
          <p:cNvPr id="104" name="Rectangle 112"/>
          <p:cNvSpPr>
            <a:spLocks noChangeArrowheads="1"/>
          </p:cNvSpPr>
          <p:nvPr/>
        </p:nvSpPr>
        <p:spPr bwMode="auto">
          <a:xfrm>
            <a:off x="4175744" y="1249709"/>
            <a:ext cx="1144295"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latin typeface="ＭＳ Ｐゴシック"/>
                <a:ea typeface="ＭＳ Ｐゴシック"/>
              </a:rPr>
              <a:t>施設外観（イメージ）</a:t>
            </a:r>
            <a:endParaRPr lang="ja-JP" altLang="en-US" sz="1000" b="0" i="0" u="none" strike="noStrike" baseline="0" dirty="0">
              <a:latin typeface="ＭＳ Ｐゴシック"/>
              <a:ea typeface="ＭＳ Ｐゴシック"/>
            </a:endParaRPr>
          </a:p>
        </p:txBody>
      </p:sp>
      <p:sp>
        <p:nvSpPr>
          <p:cNvPr id="39" name="乗算記号 38"/>
          <p:cNvSpPr>
            <a:spLocks noChangeAspect="1"/>
          </p:cNvSpPr>
          <p:nvPr/>
        </p:nvSpPr>
        <p:spPr>
          <a:xfrm>
            <a:off x="5578366" y="329151"/>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aphicFrame>
        <p:nvGraphicFramePr>
          <p:cNvPr id="62" name="表 61"/>
          <p:cNvGraphicFramePr>
            <a:graphicFrameLocks noGrp="1"/>
          </p:cNvGraphicFramePr>
          <p:nvPr>
            <p:extLst>
              <p:ext uri="{D42A27DB-BD31-4B8C-83A1-F6EECF244321}">
                <p14:modId xmlns:p14="http://schemas.microsoft.com/office/powerpoint/2010/main" val="739823180"/>
              </p:ext>
            </p:extLst>
          </p:nvPr>
        </p:nvGraphicFramePr>
        <p:xfrm>
          <a:off x="95424" y="1190625"/>
          <a:ext cx="3933651" cy="3533774"/>
        </p:xfrm>
        <a:graphic>
          <a:graphicData uri="http://schemas.openxmlformats.org/drawingml/2006/table">
            <a:tbl>
              <a:tblPr>
                <a:tableStyleId>{5940675A-B579-460E-94D1-54222C63F5DA}</a:tableStyleId>
              </a:tblPr>
              <a:tblGrid>
                <a:gridCol w="990426">
                  <a:extLst>
                    <a:ext uri="{9D8B030D-6E8A-4147-A177-3AD203B41FA5}">
                      <a16:colId xmlns="" xmlns:a16="http://schemas.microsoft.com/office/drawing/2014/main" val="20000"/>
                    </a:ext>
                  </a:extLst>
                </a:gridCol>
                <a:gridCol w="2943225">
                  <a:extLst>
                    <a:ext uri="{9D8B030D-6E8A-4147-A177-3AD203B41FA5}">
                      <a16:colId xmlns="" xmlns:a16="http://schemas.microsoft.com/office/drawing/2014/main" val="20001"/>
                    </a:ext>
                  </a:extLst>
                </a:gridCol>
              </a:tblGrid>
              <a:tr h="34317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東大阪市営上小阪東住宅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0"/>
                  </a:ext>
                </a:extLst>
              </a:tr>
              <a:tr h="34317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東大阪市新上小阪</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1"/>
                  </a:ext>
                </a:extLst>
              </a:tr>
              <a:tr h="34317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年度（予定）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317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9,469.48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2"/>
                  </a:ext>
                </a:extLst>
              </a:tr>
              <a:tr h="365373">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第一種中高層住居専用地域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3"/>
                  </a:ext>
                </a:extLst>
              </a:tr>
              <a:tr h="34317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売却（随意契約）</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4"/>
                  </a:ext>
                </a:extLst>
              </a:tr>
              <a:tr h="365373">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東大阪市</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5"/>
                  </a:ext>
                </a:extLst>
              </a:tr>
              <a:tr h="108713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＜売却後の経過＞</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東大阪市が、ＰＦＩ事業で整備を実施</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　入札公告</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　事業者決定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　</a:t>
                      </a:r>
                      <a:r>
                        <a:rPr lang="ja-JP" altLang="en-US" sz="1100" b="0" i="0" u="none" strike="noStrike" spc="-11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竣工予定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53" name="正方形/長方形 52"/>
          <p:cNvSpPr/>
          <p:nvPr/>
        </p:nvSpPr>
        <p:spPr>
          <a:xfrm>
            <a:off x="101664" y="744985"/>
            <a:ext cx="6600792" cy="365332"/>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○建</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替事業により生み出した土地の一部を、</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東大阪</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市営住宅の非現地建替えのための用地と</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して活用</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41" name="正方形/長方形 40"/>
          <p:cNvSpPr/>
          <p:nvPr/>
        </p:nvSpPr>
        <p:spPr>
          <a:xfrm>
            <a:off x="4082503" y="2699081"/>
            <a:ext cx="2676010" cy="26425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kumimoji="1" lang="ja-JP" altLang="en-US" sz="800" dirty="0" smtClean="0">
                <a:solidFill>
                  <a:schemeClr val="tx1"/>
                </a:solidFill>
              </a:rPr>
              <a:t>イメージ提供：東大阪市</a:t>
            </a:r>
            <a:endParaRPr kumimoji="1" lang="ja-JP" altLang="en-US" sz="800" dirty="0">
              <a:solidFill>
                <a:schemeClr val="tx1"/>
              </a:solidFill>
            </a:endParaRPr>
          </a:p>
        </p:txBody>
      </p:sp>
      <p:sp>
        <p:nvSpPr>
          <p:cNvPr id="37"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16</a:t>
            </a:r>
            <a:endParaRPr lang="ja-JP" altLang="en-US" dirty="0">
              <a:solidFill>
                <a:schemeClr val="tx1"/>
              </a:solidFill>
            </a:endParaRPr>
          </a:p>
        </p:txBody>
      </p:sp>
      <p:sp>
        <p:nvSpPr>
          <p:cNvPr id="43" name="ホームベース 42"/>
          <p:cNvSpPr/>
          <p:nvPr/>
        </p:nvSpPr>
        <p:spPr>
          <a:xfrm>
            <a:off x="95424" y="4998852"/>
            <a:ext cx="4599009" cy="379572"/>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　市民センター</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（岸和田大町住宅）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0" name="図 49"/>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12511" t="9101" r="4018" b="15072"/>
          <a:stretch/>
        </p:blipFill>
        <p:spPr>
          <a:xfrm>
            <a:off x="4163729" y="6162675"/>
            <a:ext cx="2577235" cy="1548269"/>
          </a:xfrm>
          <a:prstGeom prst="rect">
            <a:avLst/>
          </a:prstGeom>
        </p:spPr>
      </p:pic>
      <p:grpSp>
        <p:nvGrpSpPr>
          <p:cNvPr id="52" name="グループ化 51"/>
          <p:cNvGrpSpPr>
            <a:grpSpLocks noChangeAspect="1"/>
          </p:cNvGrpSpPr>
          <p:nvPr/>
        </p:nvGrpSpPr>
        <p:grpSpPr>
          <a:xfrm>
            <a:off x="4163729" y="7808950"/>
            <a:ext cx="2572967" cy="1800422"/>
            <a:chOff x="3771288" y="2721651"/>
            <a:chExt cx="3031448" cy="2121242"/>
          </a:xfrm>
        </p:grpSpPr>
        <p:pic>
          <p:nvPicPr>
            <p:cNvPr id="55" name="図 54"/>
            <p:cNvPicPr>
              <a:picLocks noChangeAspect="1"/>
            </p:cNvPicPr>
            <p:nvPr/>
          </p:nvPicPr>
          <p:blipFill>
            <a:blip r:embed="rId7"/>
            <a:stretch>
              <a:fillRect/>
            </a:stretch>
          </p:blipFill>
          <p:spPr>
            <a:xfrm>
              <a:off x="3771288" y="2721651"/>
              <a:ext cx="3031448" cy="2121242"/>
            </a:xfrm>
            <a:prstGeom prst="rect">
              <a:avLst/>
            </a:prstGeom>
            <a:ln>
              <a:solidFill>
                <a:schemeClr val="tx1"/>
              </a:solidFill>
            </a:ln>
          </p:spPr>
        </p:pic>
        <p:sp>
          <p:nvSpPr>
            <p:cNvPr id="59" name="フリーフォーム 58"/>
            <p:cNvSpPr/>
            <p:nvPr/>
          </p:nvSpPr>
          <p:spPr>
            <a:xfrm>
              <a:off x="3861694" y="2781951"/>
              <a:ext cx="2918098" cy="2016492"/>
            </a:xfrm>
            <a:custGeom>
              <a:avLst/>
              <a:gdLst>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752725 h 5581650"/>
                <a:gd name="connsiteX68" fmla="*/ 1866900 w 9258300"/>
                <a:gd name="connsiteY68" fmla="*/ 2419350 h 5581650"/>
                <a:gd name="connsiteX69" fmla="*/ 2562225 w 9258300"/>
                <a:gd name="connsiteY69" fmla="*/ 2581275 h 5581650"/>
                <a:gd name="connsiteX70" fmla="*/ 3067050 w 9258300"/>
                <a:gd name="connsiteY70" fmla="*/ 2733675 h 5581650"/>
                <a:gd name="connsiteX71" fmla="*/ 3286125 w 9258300"/>
                <a:gd name="connsiteY71" fmla="*/ 2819400 h 5581650"/>
                <a:gd name="connsiteX72" fmla="*/ 3352800 w 9258300"/>
                <a:gd name="connsiteY72" fmla="*/ 2828925 h 5581650"/>
                <a:gd name="connsiteX73" fmla="*/ 3181350 w 9258300"/>
                <a:gd name="connsiteY73" fmla="*/ 1704975 h 5581650"/>
                <a:gd name="connsiteX74" fmla="*/ 3190875 w 9258300"/>
                <a:gd name="connsiteY74" fmla="*/ 1657350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752725 h 5581650"/>
                <a:gd name="connsiteX68" fmla="*/ 2381250 w 9258300"/>
                <a:gd name="connsiteY68" fmla="*/ 2686050 h 5581650"/>
                <a:gd name="connsiteX69" fmla="*/ 2562225 w 9258300"/>
                <a:gd name="connsiteY69" fmla="*/ 2581275 h 5581650"/>
                <a:gd name="connsiteX70" fmla="*/ 3067050 w 9258300"/>
                <a:gd name="connsiteY70" fmla="*/ 2733675 h 5581650"/>
                <a:gd name="connsiteX71" fmla="*/ 3286125 w 9258300"/>
                <a:gd name="connsiteY71" fmla="*/ 2819400 h 5581650"/>
                <a:gd name="connsiteX72" fmla="*/ 3352800 w 9258300"/>
                <a:gd name="connsiteY72" fmla="*/ 2828925 h 5581650"/>
                <a:gd name="connsiteX73" fmla="*/ 3181350 w 9258300"/>
                <a:gd name="connsiteY73" fmla="*/ 1704975 h 5581650"/>
                <a:gd name="connsiteX74" fmla="*/ 3190875 w 9258300"/>
                <a:gd name="connsiteY74" fmla="*/ 1657350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562225 w 9258300"/>
                <a:gd name="connsiteY69" fmla="*/ 2581275 h 5581650"/>
                <a:gd name="connsiteX70" fmla="*/ 3067050 w 9258300"/>
                <a:gd name="connsiteY70" fmla="*/ 2733675 h 5581650"/>
                <a:gd name="connsiteX71" fmla="*/ 3286125 w 9258300"/>
                <a:gd name="connsiteY71" fmla="*/ 2819400 h 5581650"/>
                <a:gd name="connsiteX72" fmla="*/ 3352800 w 9258300"/>
                <a:gd name="connsiteY72" fmla="*/ 2828925 h 5581650"/>
                <a:gd name="connsiteX73" fmla="*/ 3181350 w 9258300"/>
                <a:gd name="connsiteY73" fmla="*/ 1704975 h 5581650"/>
                <a:gd name="connsiteX74" fmla="*/ 3190875 w 9258300"/>
                <a:gd name="connsiteY74" fmla="*/ 1657350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352800 w 9258300"/>
                <a:gd name="connsiteY72" fmla="*/ 2828925 h 5581650"/>
                <a:gd name="connsiteX73" fmla="*/ 3181350 w 9258300"/>
                <a:gd name="connsiteY73" fmla="*/ 1704975 h 5581650"/>
                <a:gd name="connsiteX74" fmla="*/ 3190875 w 9258300"/>
                <a:gd name="connsiteY74" fmla="*/ 1657350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38525 w 9258300"/>
                <a:gd name="connsiteY72" fmla="*/ 3142181 h 5581650"/>
                <a:gd name="connsiteX73" fmla="*/ 3181350 w 9258300"/>
                <a:gd name="connsiteY73" fmla="*/ 1704975 h 5581650"/>
                <a:gd name="connsiteX74" fmla="*/ 3190875 w 9258300"/>
                <a:gd name="connsiteY74" fmla="*/ 1657350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38525 w 9258300"/>
                <a:gd name="connsiteY72" fmla="*/ 3142181 h 5581650"/>
                <a:gd name="connsiteX73" fmla="*/ 3571875 w 9258300"/>
                <a:gd name="connsiteY73" fmla="*/ 3157343 h 5581650"/>
                <a:gd name="connsiteX74" fmla="*/ 3190875 w 9258300"/>
                <a:gd name="connsiteY74" fmla="*/ 1657350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381375 w 9258300"/>
                <a:gd name="connsiteY72" fmla="*/ 3009284 h 5581650"/>
                <a:gd name="connsiteX73" fmla="*/ 3571875 w 9258300"/>
                <a:gd name="connsiteY73" fmla="*/ 3157343 h 5581650"/>
                <a:gd name="connsiteX74" fmla="*/ 3190875 w 9258300"/>
                <a:gd name="connsiteY74" fmla="*/ 1657350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381375 w 9258300"/>
                <a:gd name="connsiteY72" fmla="*/ 3009284 h 5581650"/>
                <a:gd name="connsiteX73" fmla="*/ 3571875 w 9258300"/>
                <a:gd name="connsiteY73" fmla="*/ 3157343 h 5581650"/>
                <a:gd name="connsiteX74" fmla="*/ 4067175 w 9258300"/>
                <a:gd name="connsiteY74" fmla="*/ 3536886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3571875 w 9258300"/>
                <a:gd name="connsiteY73" fmla="*/ 3157343 h 5581650"/>
                <a:gd name="connsiteX74" fmla="*/ 4067175 w 9258300"/>
                <a:gd name="connsiteY74" fmla="*/ 3536886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3571875 w 9258300"/>
                <a:gd name="connsiteY73" fmla="*/ 3157343 h 5581650"/>
                <a:gd name="connsiteX74" fmla="*/ 4448175 w 9258300"/>
                <a:gd name="connsiteY74" fmla="*/ 3555871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3190875 w 9258300"/>
                <a:gd name="connsiteY75" fmla="*/ 1476375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191125 w 9258300"/>
                <a:gd name="connsiteY75" fmla="*/ 3460329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095750 w 9258300"/>
                <a:gd name="connsiteY76" fmla="*/ 2268732 h 5581650"/>
                <a:gd name="connsiteX77" fmla="*/ 3105150 w 9258300"/>
                <a:gd name="connsiteY77" fmla="*/ 1066800 h 5581650"/>
                <a:gd name="connsiteX78" fmla="*/ 2533650 w 9258300"/>
                <a:gd name="connsiteY78" fmla="*/ 1057275 h 5581650"/>
                <a:gd name="connsiteX79" fmla="*/ 2257425 w 9258300"/>
                <a:gd name="connsiteY79" fmla="*/ 1038225 h 5581650"/>
                <a:gd name="connsiteX80" fmla="*/ 1914525 w 9258300"/>
                <a:gd name="connsiteY80" fmla="*/ 1095375 h 5581650"/>
                <a:gd name="connsiteX81" fmla="*/ 1647825 w 9258300"/>
                <a:gd name="connsiteY81" fmla="*/ 1123950 h 5581650"/>
                <a:gd name="connsiteX82" fmla="*/ 1438275 w 9258300"/>
                <a:gd name="connsiteY82" fmla="*/ 1123950 h 5581650"/>
                <a:gd name="connsiteX83" fmla="*/ 1304925 w 9258300"/>
                <a:gd name="connsiteY83" fmla="*/ 1152525 h 5581650"/>
                <a:gd name="connsiteX84" fmla="*/ 1047750 w 9258300"/>
                <a:gd name="connsiteY84" fmla="*/ 1152525 h 5581650"/>
                <a:gd name="connsiteX85" fmla="*/ 676275 w 9258300"/>
                <a:gd name="connsiteY85" fmla="*/ 1095375 h 5581650"/>
                <a:gd name="connsiteX86" fmla="*/ 447675 w 9258300"/>
                <a:gd name="connsiteY86" fmla="*/ 1066800 h 5581650"/>
                <a:gd name="connsiteX87" fmla="*/ 190500 w 9258300"/>
                <a:gd name="connsiteY87" fmla="*/ 1019175 h 5581650"/>
                <a:gd name="connsiteX88" fmla="*/ 219075 w 9258300"/>
                <a:gd name="connsiteY88"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3105150 w 9258300"/>
                <a:gd name="connsiteY77" fmla="*/ 1066800 h 5581650"/>
                <a:gd name="connsiteX78" fmla="*/ 2533650 w 9258300"/>
                <a:gd name="connsiteY78" fmla="*/ 1057275 h 5581650"/>
                <a:gd name="connsiteX79" fmla="*/ 2257425 w 9258300"/>
                <a:gd name="connsiteY79" fmla="*/ 1038225 h 5581650"/>
                <a:gd name="connsiteX80" fmla="*/ 1914525 w 9258300"/>
                <a:gd name="connsiteY80" fmla="*/ 1095375 h 5581650"/>
                <a:gd name="connsiteX81" fmla="*/ 1647825 w 9258300"/>
                <a:gd name="connsiteY81" fmla="*/ 1123950 h 5581650"/>
                <a:gd name="connsiteX82" fmla="*/ 1438275 w 9258300"/>
                <a:gd name="connsiteY82" fmla="*/ 1123950 h 5581650"/>
                <a:gd name="connsiteX83" fmla="*/ 1304925 w 9258300"/>
                <a:gd name="connsiteY83" fmla="*/ 1152525 h 5581650"/>
                <a:gd name="connsiteX84" fmla="*/ 1047750 w 9258300"/>
                <a:gd name="connsiteY84" fmla="*/ 1152525 h 5581650"/>
                <a:gd name="connsiteX85" fmla="*/ 676275 w 9258300"/>
                <a:gd name="connsiteY85" fmla="*/ 1095375 h 5581650"/>
                <a:gd name="connsiteX86" fmla="*/ 447675 w 9258300"/>
                <a:gd name="connsiteY86" fmla="*/ 1066800 h 5581650"/>
                <a:gd name="connsiteX87" fmla="*/ 190500 w 9258300"/>
                <a:gd name="connsiteY87" fmla="*/ 1019175 h 5581650"/>
                <a:gd name="connsiteX88" fmla="*/ 219075 w 9258300"/>
                <a:gd name="connsiteY88"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200525 w 9258300"/>
                <a:gd name="connsiteY77" fmla="*/ 1718161 h 5581650"/>
                <a:gd name="connsiteX78" fmla="*/ 3105150 w 9258300"/>
                <a:gd name="connsiteY78" fmla="*/ 1066800 h 5581650"/>
                <a:gd name="connsiteX79" fmla="*/ 2533650 w 9258300"/>
                <a:gd name="connsiteY79" fmla="*/ 1057275 h 5581650"/>
                <a:gd name="connsiteX80" fmla="*/ 2257425 w 9258300"/>
                <a:gd name="connsiteY80" fmla="*/ 1038225 h 5581650"/>
                <a:gd name="connsiteX81" fmla="*/ 1914525 w 9258300"/>
                <a:gd name="connsiteY81" fmla="*/ 1095375 h 5581650"/>
                <a:gd name="connsiteX82" fmla="*/ 1647825 w 9258300"/>
                <a:gd name="connsiteY82" fmla="*/ 1123950 h 5581650"/>
                <a:gd name="connsiteX83" fmla="*/ 1438275 w 9258300"/>
                <a:gd name="connsiteY83" fmla="*/ 1123950 h 5581650"/>
                <a:gd name="connsiteX84" fmla="*/ 1304925 w 9258300"/>
                <a:gd name="connsiteY84" fmla="*/ 1152525 h 5581650"/>
                <a:gd name="connsiteX85" fmla="*/ 1047750 w 9258300"/>
                <a:gd name="connsiteY85" fmla="*/ 1152525 h 5581650"/>
                <a:gd name="connsiteX86" fmla="*/ 676275 w 9258300"/>
                <a:gd name="connsiteY86" fmla="*/ 1095375 h 5581650"/>
                <a:gd name="connsiteX87" fmla="*/ 447675 w 9258300"/>
                <a:gd name="connsiteY87" fmla="*/ 1066800 h 5581650"/>
                <a:gd name="connsiteX88" fmla="*/ 190500 w 9258300"/>
                <a:gd name="connsiteY88" fmla="*/ 1019175 h 5581650"/>
                <a:gd name="connsiteX89" fmla="*/ 219075 w 9258300"/>
                <a:gd name="connsiteY89"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143375 w 9258300"/>
                <a:gd name="connsiteY77" fmla="*/ 1442876 h 5581650"/>
                <a:gd name="connsiteX78" fmla="*/ 3105150 w 9258300"/>
                <a:gd name="connsiteY78" fmla="*/ 1066800 h 5581650"/>
                <a:gd name="connsiteX79" fmla="*/ 2533650 w 9258300"/>
                <a:gd name="connsiteY79" fmla="*/ 1057275 h 5581650"/>
                <a:gd name="connsiteX80" fmla="*/ 2257425 w 9258300"/>
                <a:gd name="connsiteY80" fmla="*/ 1038225 h 5581650"/>
                <a:gd name="connsiteX81" fmla="*/ 1914525 w 9258300"/>
                <a:gd name="connsiteY81" fmla="*/ 1095375 h 5581650"/>
                <a:gd name="connsiteX82" fmla="*/ 1647825 w 9258300"/>
                <a:gd name="connsiteY82" fmla="*/ 1123950 h 5581650"/>
                <a:gd name="connsiteX83" fmla="*/ 1438275 w 9258300"/>
                <a:gd name="connsiteY83" fmla="*/ 1123950 h 5581650"/>
                <a:gd name="connsiteX84" fmla="*/ 1304925 w 9258300"/>
                <a:gd name="connsiteY84" fmla="*/ 1152525 h 5581650"/>
                <a:gd name="connsiteX85" fmla="*/ 1047750 w 9258300"/>
                <a:gd name="connsiteY85" fmla="*/ 1152525 h 5581650"/>
                <a:gd name="connsiteX86" fmla="*/ 676275 w 9258300"/>
                <a:gd name="connsiteY86" fmla="*/ 1095375 h 5581650"/>
                <a:gd name="connsiteX87" fmla="*/ 447675 w 9258300"/>
                <a:gd name="connsiteY87" fmla="*/ 1066800 h 5581650"/>
                <a:gd name="connsiteX88" fmla="*/ 190500 w 9258300"/>
                <a:gd name="connsiteY88" fmla="*/ 1019175 h 5581650"/>
                <a:gd name="connsiteX89" fmla="*/ 219075 w 9258300"/>
                <a:gd name="connsiteY89"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143375 w 9258300"/>
                <a:gd name="connsiteY77" fmla="*/ 1442876 h 5581650"/>
                <a:gd name="connsiteX78" fmla="*/ 3390900 w 9258300"/>
                <a:gd name="connsiteY78" fmla="*/ 1158097 h 5581650"/>
                <a:gd name="connsiteX79" fmla="*/ 3105150 w 9258300"/>
                <a:gd name="connsiteY79" fmla="*/ 1066800 h 5581650"/>
                <a:gd name="connsiteX80" fmla="*/ 2533650 w 9258300"/>
                <a:gd name="connsiteY80" fmla="*/ 1057275 h 5581650"/>
                <a:gd name="connsiteX81" fmla="*/ 2257425 w 9258300"/>
                <a:gd name="connsiteY81" fmla="*/ 1038225 h 5581650"/>
                <a:gd name="connsiteX82" fmla="*/ 1914525 w 9258300"/>
                <a:gd name="connsiteY82" fmla="*/ 1095375 h 5581650"/>
                <a:gd name="connsiteX83" fmla="*/ 1647825 w 9258300"/>
                <a:gd name="connsiteY83" fmla="*/ 1123950 h 5581650"/>
                <a:gd name="connsiteX84" fmla="*/ 1438275 w 9258300"/>
                <a:gd name="connsiteY84" fmla="*/ 1123950 h 5581650"/>
                <a:gd name="connsiteX85" fmla="*/ 1304925 w 9258300"/>
                <a:gd name="connsiteY85" fmla="*/ 1152525 h 5581650"/>
                <a:gd name="connsiteX86" fmla="*/ 1047750 w 9258300"/>
                <a:gd name="connsiteY86" fmla="*/ 1152525 h 5581650"/>
                <a:gd name="connsiteX87" fmla="*/ 676275 w 9258300"/>
                <a:gd name="connsiteY87" fmla="*/ 1095375 h 5581650"/>
                <a:gd name="connsiteX88" fmla="*/ 447675 w 9258300"/>
                <a:gd name="connsiteY88" fmla="*/ 1066800 h 5581650"/>
                <a:gd name="connsiteX89" fmla="*/ 190500 w 9258300"/>
                <a:gd name="connsiteY89" fmla="*/ 1019175 h 5581650"/>
                <a:gd name="connsiteX90" fmla="*/ 219075 w 9258300"/>
                <a:gd name="connsiteY90"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895850 w 9258300"/>
                <a:gd name="connsiteY11" fmla="*/ 619125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143375 w 9258300"/>
                <a:gd name="connsiteY77" fmla="*/ 1442876 h 5581650"/>
                <a:gd name="connsiteX78" fmla="*/ 3524250 w 9258300"/>
                <a:gd name="connsiteY78" fmla="*/ 1053679 h 5581650"/>
                <a:gd name="connsiteX79" fmla="*/ 3105150 w 9258300"/>
                <a:gd name="connsiteY79" fmla="*/ 1066800 h 5581650"/>
                <a:gd name="connsiteX80" fmla="*/ 2533650 w 9258300"/>
                <a:gd name="connsiteY80" fmla="*/ 1057275 h 5581650"/>
                <a:gd name="connsiteX81" fmla="*/ 2257425 w 9258300"/>
                <a:gd name="connsiteY81" fmla="*/ 1038225 h 5581650"/>
                <a:gd name="connsiteX82" fmla="*/ 1914525 w 9258300"/>
                <a:gd name="connsiteY82" fmla="*/ 1095375 h 5581650"/>
                <a:gd name="connsiteX83" fmla="*/ 1647825 w 9258300"/>
                <a:gd name="connsiteY83" fmla="*/ 1123950 h 5581650"/>
                <a:gd name="connsiteX84" fmla="*/ 1438275 w 9258300"/>
                <a:gd name="connsiteY84" fmla="*/ 1123950 h 5581650"/>
                <a:gd name="connsiteX85" fmla="*/ 1304925 w 9258300"/>
                <a:gd name="connsiteY85" fmla="*/ 1152525 h 5581650"/>
                <a:gd name="connsiteX86" fmla="*/ 1047750 w 9258300"/>
                <a:gd name="connsiteY86" fmla="*/ 1152525 h 5581650"/>
                <a:gd name="connsiteX87" fmla="*/ 676275 w 9258300"/>
                <a:gd name="connsiteY87" fmla="*/ 1095375 h 5581650"/>
                <a:gd name="connsiteX88" fmla="*/ 447675 w 9258300"/>
                <a:gd name="connsiteY88" fmla="*/ 1066800 h 5581650"/>
                <a:gd name="connsiteX89" fmla="*/ 190500 w 9258300"/>
                <a:gd name="connsiteY89" fmla="*/ 1019175 h 5581650"/>
                <a:gd name="connsiteX90" fmla="*/ 219075 w 9258300"/>
                <a:gd name="connsiteY90"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076700 w 9258300"/>
                <a:gd name="connsiteY11" fmla="*/ 1236144 h 5581650"/>
                <a:gd name="connsiteX12" fmla="*/ 4972050 w 9258300"/>
                <a:gd name="connsiteY12" fmla="*/ 1038225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143375 w 9258300"/>
                <a:gd name="connsiteY77" fmla="*/ 1442876 h 5581650"/>
                <a:gd name="connsiteX78" fmla="*/ 3524250 w 9258300"/>
                <a:gd name="connsiteY78" fmla="*/ 1053679 h 5581650"/>
                <a:gd name="connsiteX79" fmla="*/ 3105150 w 9258300"/>
                <a:gd name="connsiteY79" fmla="*/ 1066800 h 5581650"/>
                <a:gd name="connsiteX80" fmla="*/ 2533650 w 9258300"/>
                <a:gd name="connsiteY80" fmla="*/ 1057275 h 5581650"/>
                <a:gd name="connsiteX81" fmla="*/ 2257425 w 9258300"/>
                <a:gd name="connsiteY81" fmla="*/ 1038225 h 5581650"/>
                <a:gd name="connsiteX82" fmla="*/ 1914525 w 9258300"/>
                <a:gd name="connsiteY82" fmla="*/ 1095375 h 5581650"/>
                <a:gd name="connsiteX83" fmla="*/ 1647825 w 9258300"/>
                <a:gd name="connsiteY83" fmla="*/ 1123950 h 5581650"/>
                <a:gd name="connsiteX84" fmla="*/ 1438275 w 9258300"/>
                <a:gd name="connsiteY84" fmla="*/ 1123950 h 5581650"/>
                <a:gd name="connsiteX85" fmla="*/ 1304925 w 9258300"/>
                <a:gd name="connsiteY85" fmla="*/ 1152525 h 5581650"/>
                <a:gd name="connsiteX86" fmla="*/ 1047750 w 9258300"/>
                <a:gd name="connsiteY86" fmla="*/ 1152525 h 5581650"/>
                <a:gd name="connsiteX87" fmla="*/ 676275 w 9258300"/>
                <a:gd name="connsiteY87" fmla="*/ 1095375 h 5581650"/>
                <a:gd name="connsiteX88" fmla="*/ 447675 w 9258300"/>
                <a:gd name="connsiteY88" fmla="*/ 1066800 h 5581650"/>
                <a:gd name="connsiteX89" fmla="*/ 190500 w 9258300"/>
                <a:gd name="connsiteY89" fmla="*/ 1019175 h 5581650"/>
                <a:gd name="connsiteX90" fmla="*/ 219075 w 9258300"/>
                <a:gd name="connsiteY90"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076700 w 9258300"/>
                <a:gd name="connsiteY11" fmla="*/ 1236144 h 5581650"/>
                <a:gd name="connsiteX12" fmla="*/ 4924425 w 9258300"/>
                <a:gd name="connsiteY12" fmla="*/ 1845096 h 5581650"/>
                <a:gd name="connsiteX13" fmla="*/ 7010400 w 9258300"/>
                <a:gd name="connsiteY13" fmla="*/ 704850 h 5581650"/>
                <a:gd name="connsiteX14" fmla="*/ 6962775 w 9258300"/>
                <a:gd name="connsiteY14" fmla="*/ 333375 h 5581650"/>
                <a:gd name="connsiteX15" fmla="*/ 7067550 w 9258300"/>
                <a:gd name="connsiteY15" fmla="*/ 314325 h 5581650"/>
                <a:gd name="connsiteX16" fmla="*/ 7800975 w 9258300"/>
                <a:gd name="connsiteY16" fmla="*/ 276225 h 5581650"/>
                <a:gd name="connsiteX17" fmla="*/ 8039100 w 9258300"/>
                <a:gd name="connsiteY17" fmla="*/ 190500 h 5581650"/>
                <a:gd name="connsiteX18" fmla="*/ 9191625 w 9258300"/>
                <a:gd name="connsiteY18" fmla="*/ 0 h 5581650"/>
                <a:gd name="connsiteX19" fmla="*/ 9258300 w 9258300"/>
                <a:gd name="connsiteY19" fmla="*/ 285750 h 5581650"/>
                <a:gd name="connsiteX20" fmla="*/ 8982075 w 9258300"/>
                <a:gd name="connsiteY20" fmla="*/ 533400 h 5581650"/>
                <a:gd name="connsiteX21" fmla="*/ 8915400 w 9258300"/>
                <a:gd name="connsiteY21" fmla="*/ 647700 h 5581650"/>
                <a:gd name="connsiteX22" fmla="*/ 8924925 w 9258300"/>
                <a:gd name="connsiteY22" fmla="*/ 923925 h 5581650"/>
                <a:gd name="connsiteX23" fmla="*/ 8934450 w 9258300"/>
                <a:gd name="connsiteY23" fmla="*/ 1123950 h 5581650"/>
                <a:gd name="connsiteX24" fmla="*/ 8782050 w 9258300"/>
                <a:gd name="connsiteY24" fmla="*/ 1381125 h 5581650"/>
                <a:gd name="connsiteX25" fmla="*/ 8715375 w 9258300"/>
                <a:gd name="connsiteY25" fmla="*/ 1571625 h 5581650"/>
                <a:gd name="connsiteX26" fmla="*/ 8734425 w 9258300"/>
                <a:gd name="connsiteY26" fmla="*/ 1847850 h 5581650"/>
                <a:gd name="connsiteX27" fmla="*/ 8858250 w 9258300"/>
                <a:gd name="connsiteY27" fmla="*/ 2085975 h 5581650"/>
                <a:gd name="connsiteX28" fmla="*/ 8905875 w 9258300"/>
                <a:gd name="connsiteY28" fmla="*/ 2143125 h 5581650"/>
                <a:gd name="connsiteX29" fmla="*/ 8905875 w 9258300"/>
                <a:gd name="connsiteY29" fmla="*/ 2143125 h 5581650"/>
                <a:gd name="connsiteX30" fmla="*/ 8534400 w 9258300"/>
                <a:gd name="connsiteY30" fmla="*/ 2257425 h 5581650"/>
                <a:gd name="connsiteX31" fmla="*/ 8229600 w 9258300"/>
                <a:gd name="connsiteY31" fmla="*/ 2286000 h 5581650"/>
                <a:gd name="connsiteX32" fmla="*/ 7924800 w 9258300"/>
                <a:gd name="connsiteY32" fmla="*/ 2333625 h 5581650"/>
                <a:gd name="connsiteX33" fmla="*/ 7658100 w 9258300"/>
                <a:gd name="connsiteY33" fmla="*/ 2381250 h 5581650"/>
                <a:gd name="connsiteX34" fmla="*/ 7353300 w 9258300"/>
                <a:gd name="connsiteY34" fmla="*/ 2457450 h 5581650"/>
                <a:gd name="connsiteX35" fmla="*/ 7296150 w 9258300"/>
                <a:gd name="connsiteY35" fmla="*/ 2466975 h 5581650"/>
                <a:gd name="connsiteX36" fmla="*/ 7372350 w 9258300"/>
                <a:gd name="connsiteY36" fmla="*/ 2705100 h 5581650"/>
                <a:gd name="connsiteX37" fmla="*/ 7410450 w 9258300"/>
                <a:gd name="connsiteY37" fmla="*/ 3400425 h 5581650"/>
                <a:gd name="connsiteX38" fmla="*/ 7562850 w 9258300"/>
                <a:gd name="connsiteY38" fmla="*/ 4438650 h 5581650"/>
                <a:gd name="connsiteX39" fmla="*/ 7629525 w 9258300"/>
                <a:gd name="connsiteY39" fmla="*/ 4591050 h 5581650"/>
                <a:gd name="connsiteX40" fmla="*/ 7172325 w 9258300"/>
                <a:gd name="connsiteY40" fmla="*/ 4705350 h 5581650"/>
                <a:gd name="connsiteX41" fmla="*/ 6962775 w 9258300"/>
                <a:gd name="connsiteY41" fmla="*/ 4724400 h 5581650"/>
                <a:gd name="connsiteX42" fmla="*/ 6534150 w 9258300"/>
                <a:gd name="connsiteY42" fmla="*/ 4781550 h 5581650"/>
                <a:gd name="connsiteX43" fmla="*/ 6200775 w 9258300"/>
                <a:gd name="connsiteY43" fmla="*/ 4829175 h 5581650"/>
                <a:gd name="connsiteX44" fmla="*/ 5838825 w 9258300"/>
                <a:gd name="connsiteY44" fmla="*/ 4886325 h 5581650"/>
                <a:gd name="connsiteX45" fmla="*/ 5648325 w 9258300"/>
                <a:gd name="connsiteY45" fmla="*/ 4972050 h 5581650"/>
                <a:gd name="connsiteX46" fmla="*/ 5238750 w 9258300"/>
                <a:gd name="connsiteY46" fmla="*/ 5105400 h 5581650"/>
                <a:gd name="connsiteX47" fmla="*/ 4352925 w 9258300"/>
                <a:gd name="connsiteY47" fmla="*/ 5210175 h 5581650"/>
                <a:gd name="connsiteX48" fmla="*/ 3876675 w 9258300"/>
                <a:gd name="connsiteY48" fmla="*/ 5248275 h 5581650"/>
                <a:gd name="connsiteX49" fmla="*/ 3467100 w 9258300"/>
                <a:gd name="connsiteY49" fmla="*/ 5286375 h 5581650"/>
                <a:gd name="connsiteX50" fmla="*/ 3324225 w 9258300"/>
                <a:gd name="connsiteY50" fmla="*/ 5295900 h 5581650"/>
                <a:gd name="connsiteX51" fmla="*/ 3114675 w 9258300"/>
                <a:gd name="connsiteY51" fmla="*/ 5353050 h 5581650"/>
                <a:gd name="connsiteX52" fmla="*/ 2276475 w 9258300"/>
                <a:gd name="connsiteY52" fmla="*/ 5543550 h 5581650"/>
                <a:gd name="connsiteX53" fmla="*/ 1790700 w 9258300"/>
                <a:gd name="connsiteY53" fmla="*/ 5581650 h 5581650"/>
                <a:gd name="connsiteX54" fmla="*/ 1809750 w 9258300"/>
                <a:gd name="connsiteY54" fmla="*/ 5010150 h 5581650"/>
                <a:gd name="connsiteX55" fmla="*/ 1543050 w 9258300"/>
                <a:gd name="connsiteY55" fmla="*/ 4895850 h 5581650"/>
                <a:gd name="connsiteX56" fmla="*/ 1743075 w 9258300"/>
                <a:gd name="connsiteY56" fmla="*/ 4352925 h 5581650"/>
                <a:gd name="connsiteX57" fmla="*/ 1857375 w 9258300"/>
                <a:gd name="connsiteY57" fmla="*/ 4333875 h 5581650"/>
                <a:gd name="connsiteX58" fmla="*/ 1885950 w 9258300"/>
                <a:gd name="connsiteY58" fmla="*/ 4248150 h 5581650"/>
                <a:gd name="connsiteX59" fmla="*/ 1914525 w 9258300"/>
                <a:gd name="connsiteY59" fmla="*/ 4143375 h 5581650"/>
                <a:gd name="connsiteX60" fmla="*/ 1924050 w 9258300"/>
                <a:gd name="connsiteY60" fmla="*/ 4000500 h 5581650"/>
                <a:gd name="connsiteX61" fmla="*/ 1876425 w 9258300"/>
                <a:gd name="connsiteY61" fmla="*/ 3876675 h 5581650"/>
                <a:gd name="connsiteX62" fmla="*/ 1885950 w 9258300"/>
                <a:gd name="connsiteY62" fmla="*/ 3629025 h 5581650"/>
                <a:gd name="connsiteX63" fmla="*/ 47625 w 9258300"/>
                <a:gd name="connsiteY63" fmla="*/ 3781425 h 5581650"/>
                <a:gd name="connsiteX64" fmla="*/ 0 w 9258300"/>
                <a:gd name="connsiteY64" fmla="*/ 3638550 h 5581650"/>
                <a:gd name="connsiteX65" fmla="*/ 1847850 w 9258300"/>
                <a:gd name="connsiteY65" fmla="*/ 3486150 h 5581650"/>
                <a:gd name="connsiteX66" fmla="*/ 1847850 w 9258300"/>
                <a:gd name="connsiteY66" fmla="*/ 2819400 h 5581650"/>
                <a:gd name="connsiteX67" fmla="*/ 1847850 w 9258300"/>
                <a:gd name="connsiteY67" fmla="*/ 2676525 h 5581650"/>
                <a:gd name="connsiteX68" fmla="*/ 2381250 w 9258300"/>
                <a:gd name="connsiteY68" fmla="*/ 2686050 h 5581650"/>
                <a:gd name="connsiteX69" fmla="*/ 2686050 w 9258300"/>
                <a:gd name="connsiteY69" fmla="*/ 2609850 h 5581650"/>
                <a:gd name="connsiteX70" fmla="*/ 3067050 w 9258300"/>
                <a:gd name="connsiteY70" fmla="*/ 2733675 h 5581650"/>
                <a:gd name="connsiteX71" fmla="*/ 3286125 w 9258300"/>
                <a:gd name="connsiteY71" fmla="*/ 2819400 h 5581650"/>
                <a:gd name="connsiteX72" fmla="*/ 3400425 w 9258300"/>
                <a:gd name="connsiteY72" fmla="*/ 3056747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143375 w 9258300"/>
                <a:gd name="connsiteY77" fmla="*/ 1442876 h 5581650"/>
                <a:gd name="connsiteX78" fmla="*/ 3524250 w 9258300"/>
                <a:gd name="connsiteY78" fmla="*/ 1053679 h 5581650"/>
                <a:gd name="connsiteX79" fmla="*/ 3105150 w 9258300"/>
                <a:gd name="connsiteY79" fmla="*/ 1066800 h 5581650"/>
                <a:gd name="connsiteX80" fmla="*/ 2533650 w 9258300"/>
                <a:gd name="connsiteY80" fmla="*/ 1057275 h 5581650"/>
                <a:gd name="connsiteX81" fmla="*/ 2257425 w 9258300"/>
                <a:gd name="connsiteY81" fmla="*/ 1038225 h 5581650"/>
                <a:gd name="connsiteX82" fmla="*/ 1914525 w 9258300"/>
                <a:gd name="connsiteY82" fmla="*/ 1095375 h 5581650"/>
                <a:gd name="connsiteX83" fmla="*/ 1647825 w 9258300"/>
                <a:gd name="connsiteY83" fmla="*/ 1123950 h 5581650"/>
                <a:gd name="connsiteX84" fmla="*/ 1438275 w 9258300"/>
                <a:gd name="connsiteY84" fmla="*/ 1123950 h 5581650"/>
                <a:gd name="connsiteX85" fmla="*/ 1304925 w 9258300"/>
                <a:gd name="connsiteY85" fmla="*/ 1152525 h 5581650"/>
                <a:gd name="connsiteX86" fmla="*/ 1047750 w 9258300"/>
                <a:gd name="connsiteY86" fmla="*/ 1152525 h 5581650"/>
                <a:gd name="connsiteX87" fmla="*/ 676275 w 9258300"/>
                <a:gd name="connsiteY87" fmla="*/ 1095375 h 5581650"/>
                <a:gd name="connsiteX88" fmla="*/ 447675 w 9258300"/>
                <a:gd name="connsiteY88" fmla="*/ 1066800 h 5581650"/>
                <a:gd name="connsiteX89" fmla="*/ 190500 w 9258300"/>
                <a:gd name="connsiteY89" fmla="*/ 1019175 h 5581650"/>
                <a:gd name="connsiteX90" fmla="*/ 219075 w 9258300"/>
                <a:gd name="connsiteY90"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076700 w 9258300"/>
                <a:gd name="connsiteY11" fmla="*/ 1236144 h 5581650"/>
                <a:gd name="connsiteX12" fmla="*/ 4924425 w 9258300"/>
                <a:gd name="connsiteY12" fmla="*/ 1845096 h 5581650"/>
                <a:gd name="connsiteX13" fmla="*/ 5419725 w 9258300"/>
                <a:gd name="connsiteY13" fmla="*/ 1585265 h 5581650"/>
                <a:gd name="connsiteX14" fmla="*/ 7010400 w 9258300"/>
                <a:gd name="connsiteY14" fmla="*/ 704850 h 5581650"/>
                <a:gd name="connsiteX15" fmla="*/ 6962775 w 9258300"/>
                <a:gd name="connsiteY15" fmla="*/ 333375 h 5581650"/>
                <a:gd name="connsiteX16" fmla="*/ 7067550 w 9258300"/>
                <a:gd name="connsiteY16" fmla="*/ 314325 h 5581650"/>
                <a:gd name="connsiteX17" fmla="*/ 7800975 w 9258300"/>
                <a:gd name="connsiteY17" fmla="*/ 276225 h 5581650"/>
                <a:gd name="connsiteX18" fmla="*/ 8039100 w 9258300"/>
                <a:gd name="connsiteY18" fmla="*/ 190500 h 5581650"/>
                <a:gd name="connsiteX19" fmla="*/ 9191625 w 9258300"/>
                <a:gd name="connsiteY19" fmla="*/ 0 h 5581650"/>
                <a:gd name="connsiteX20" fmla="*/ 9258300 w 9258300"/>
                <a:gd name="connsiteY20" fmla="*/ 285750 h 5581650"/>
                <a:gd name="connsiteX21" fmla="*/ 8982075 w 9258300"/>
                <a:gd name="connsiteY21" fmla="*/ 533400 h 5581650"/>
                <a:gd name="connsiteX22" fmla="*/ 8915400 w 9258300"/>
                <a:gd name="connsiteY22" fmla="*/ 647700 h 5581650"/>
                <a:gd name="connsiteX23" fmla="*/ 8924925 w 9258300"/>
                <a:gd name="connsiteY23" fmla="*/ 923925 h 5581650"/>
                <a:gd name="connsiteX24" fmla="*/ 8934450 w 9258300"/>
                <a:gd name="connsiteY24" fmla="*/ 1123950 h 5581650"/>
                <a:gd name="connsiteX25" fmla="*/ 8782050 w 9258300"/>
                <a:gd name="connsiteY25" fmla="*/ 1381125 h 5581650"/>
                <a:gd name="connsiteX26" fmla="*/ 8715375 w 9258300"/>
                <a:gd name="connsiteY26" fmla="*/ 1571625 h 5581650"/>
                <a:gd name="connsiteX27" fmla="*/ 8734425 w 9258300"/>
                <a:gd name="connsiteY27" fmla="*/ 1847850 h 5581650"/>
                <a:gd name="connsiteX28" fmla="*/ 8858250 w 9258300"/>
                <a:gd name="connsiteY28" fmla="*/ 2085975 h 5581650"/>
                <a:gd name="connsiteX29" fmla="*/ 8905875 w 9258300"/>
                <a:gd name="connsiteY29" fmla="*/ 2143125 h 5581650"/>
                <a:gd name="connsiteX30" fmla="*/ 8905875 w 9258300"/>
                <a:gd name="connsiteY30" fmla="*/ 2143125 h 5581650"/>
                <a:gd name="connsiteX31" fmla="*/ 8534400 w 9258300"/>
                <a:gd name="connsiteY31" fmla="*/ 2257425 h 5581650"/>
                <a:gd name="connsiteX32" fmla="*/ 8229600 w 9258300"/>
                <a:gd name="connsiteY32" fmla="*/ 2286000 h 5581650"/>
                <a:gd name="connsiteX33" fmla="*/ 7924800 w 9258300"/>
                <a:gd name="connsiteY33" fmla="*/ 2333625 h 5581650"/>
                <a:gd name="connsiteX34" fmla="*/ 7658100 w 9258300"/>
                <a:gd name="connsiteY34" fmla="*/ 2381250 h 5581650"/>
                <a:gd name="connsiteX35" fmla="*/ 7353300 w 9258300"/>
                <a:gd name="connsiteY35" fmla="*/ 2457450 h 5581650"/>
                <a:gd name="connsiteX36" fmla="*/ 7296150 w 9258300"/>
                <a:gd name="connsiteY36" fmla="*/ 2466975 h 5581650"/>
                <a:gd name="connsiteX37" fmla="*/ 7372350 w 9258300"/>
                <a:gd name="connsiteY37" fmla="*/ 2705100 h 5581650"/>
                <a:gd name="connsiteX38" fmla="*/ 7410450 w 9258300"/>
                <a:gd name="connsiteY38" fmla="*/ 3400425 h 5581650"/>
                <a:gd name="connsiteX39" fmla="*/ 7562850 w 9258300"/>
                <a:gd name="connsiteY39" fmla="*/ 4438650 h 5581650"/>
                <a:gd name="connsiteX40" fmla="*/ 7629525 w 9258300"/>
                <a:gd name="connsiteY40" fmla="*/ 4591050 h 5581650"/>
                <a:gd name="connsiteX41" fmla="*/ 7172325 w 9258300"/>
                <a:gd name="connsiteY41" fmla="*/ 4705350 h 5581650"/>
                <a:gd name="connsiteX42" fmla="*/ 6962775 w 9258300"/>
                <a:gd name="connsiteY42" fmla="*/ 4724400 h 5581650"/>
                <a:gd name="connsiteX43" fmla="*/ 6534150 w 9258300"/>
                <a:gd name="connsiteY43" fmla="*/ 4781550 h 5581650"/>
                <a:gd name="connsiteX44" fmla="*/ 6200775 w 9258300"/>
                <a:gd name="connsiteY44" fmla="*/ 4829175 h 5581650"/>
                <a:gd name="connsiteX45" fmla="*/ 5838825 w 9258300"/>
                <a:gd name="connsiteY45" fmla="*/ 4886325 h 5581650"/>
                <a:gd name="connsiteX46" fmla="*/ 5648325 w 9258300"/>
                <a:gd name="connsiteY46" fmla="*/ 4972050 h 5581650"/>
                <a:gd name="connsiteX47" fmla="*/ 5238750 w 9258300"/>
                <a:gd name="connsiteY47" fmla="*/ 5105400 h 5581650"/>
                <a:gd name="connsiteX48" fmla="*/ 4352925 w 9258300"/>
                <a:gd name="connsiteY48" fmla="*/ 5210175 h 5581650"/>
                <a:gd name="connsiteX49" fmla="*/ 3876675 w 9258300"/>
                <a:gd name="connsiteY49" fmla="*/ 5248275 h 5581650"/>
                <a:gd name="connsiteX50" fmla="*/ 3467100 w 9258300"/>
                <a:gd name="connsiteY50" fmla="*/ 5286375 h 5581650"/>
                <a:gd name="connsiteX51" fmla="*/ 3324225 w 9258300"/>
                <a:gd name="connsiteY51" fmla="*/ 5295900 h 5581650"/>
                <a:gd name="connsiteX52" fmla="*/ 3114675 w 9258300"/>
                <a:gd name="connsiteY52" fmla="*/ 5353050 h 5581650"/>
                <a:gd name="connsiteX53" fmla="*/ 2276475 w 9258300"/>
                <a:gd name="connsiteY53" fmla="*/ 5543550 h 5581650"/>
                <a:gd name="connsiteX54" fmla="*/ 1790700 w 9258300"/>
                <a:gd name="connsiteY54" fmla="*/ 5581650 h 5581650"/>
                <a:gd name="connsiteX55" fmla="*/ 1809750 w 9258300"/>
                <a:gd name="connsiteY55" fmla="*/ 5010150 h 5581650"/>
                <a:gd name="connsiteX56" fmla="*/ 1543050 w 9258300"/>
                <a:gd name="connsiteY56" fmla="*/ 4895850 h 5581650"/>
                <a:gd name="connsiteX57" fmla="*/ 1743075 w 9258300"/>
                <a:gd name="connsiteY57" fmla="*/ 4352925 h 5581650"/>
                <a:gd name="connsiteX58" fmla="*/ 1857375 w 9258300"/>
                <a:gd name="connsiteY58" fmla="*/ 4333875 h 5581650"/>
                <a:gd name="connsiteX59" fmla="*/ 1885950 w 9258300"/>
                <a:gd name="connsiteY59" fmla="*/ 4248150 h 5581650"/>
                <a:gd name="connsiteX60" fmla="*/ 1914525 w 9258300"/>
                <a:gd name="connsiteY60" fmla="*/ 4143375 h 5581650"/>
                <a:gd name="connsiteX61" fmla="*/ 1924050 w 9258300"/>
                <a:gd name="connsiteY61" fmla="*/ 4000500 h 5581650"/>
                <a:gd name="connsiteX62" fmla="*/ 1876425 w 9258300"/>
                <a:gd name="connsiteY62" fmla="*/ 3876675 h 5581650"/>
                <a:gd name="connsiteX63" fmla="*/ 1885950 w 9258300"/>
                <a:gd name="connsiteY63" fmla="*/ 3629025 h 5581650"/>
                <a:gd name="connsiteX64" fmla="*/ 47625 w 9258300"/>
                <a:gd name="connsiteY64" fmla="*/ 3781425 h 5581650"/>
                <a:gd name="connsiteX65" fmla="*/ 0 w 9258300"/>
                <a:gd name="connsiteY65" fmla="*/ 3638550 h 5581650"/>
                <a:gd name="connsiteX66" fmla="*/ 1847850 w 9258300"/>
                <a:gd name="connsiteY66" fmla="*/ 3486150 h 5581650"/>
                <a:gd name="connsiteX67" fmla="*/ 1847850 w 9258300"/>
                <a:gd name="connsiteY67" fmla="*/ 2819400 h 5581650"/>
                <a:gd name="connsiteX68" fmla="*/ 1847850 w 9258300"/>
                <a:gd name="connsiteY68" fmla="*/ 2676525 h 5581650"/>
                <a:gd name="connsiteX69" fmla="*/ 2381250 w 9258300"/>
                <a:gd name="connsiteY69" fmla="*/ 2686050 h 5581650"/>
                <a:gd name="connsiteX70" fmla="*/ 2686050 w 9258300"/>
                <a:gd name="connsiteY70" fmla="*/ 2609850 h 5581650"/>
                <a:gd name="connsiteX71" fmla="*/ 3067050 w 9258300"/>
                <a:gd name="connsiteY71" fmla="*/ 2733675 h 5581650"/>
                <a:gd name="connsiteX72" fmla="*/ 3286125 w 9258300"/>
                <a:gd name="connsiteY72" fmla="*/ 2819400 h 5581650"/>
                <a:gd name="connsiteX73" fmla="*/ 3400425 w 9258300"/>
                <a:gd name="connsiteY73" fmla="*/ 3056747 h 5581650"/>
                <a:gd name="connsiteX74" fmla="*/ 4124325 w 9258300"/>
                <a:gd name="connsiteY74" fmla="*/ 3480092 h 5581650"/>
                <a:gd name="connsiteX75" fmla="*/ 4448175 w 9258300"/>
                <a:gd name="connsiteY75" fmla="*/ 3555871 h 5581650"/>
                <a:gd name="connsiteX76" fmla="*/ 5219700 w 9258300"/>
                <a:gd name="connsiteY76" fmla="*/ 3564748 h 5581650"/>
                <a:gd name="connsiteX77" fmla="*/ 4972050 w 9258300"/>
                <a:gd name="connsiteY77" fmla="*/ 2154821 h 5581650"/>
                <a:gd name="connsiteX78" fmla="*/ 4143375 w 9258300"/>
                <a:gd name="connsiteY78" fmla="*/ 1442876 h 5581650"/>
                <a:gd name="connsiteX79" fmla="*/ 3524250 w 9258300"/>
                <a:gd name="connsiteY79" fmla="*/ 1053679 h 5581650"/>
                <a:gd name="connsiteX80" fmla="*/ 3105150 w 9258300"/>
                <a:gd name="connsiteY80" fmla="*/ 1066800 h 5581650"/>
                <a:gd name="connsiteX81" fmla="*/ 2533650 w 9258300"/>
                <a:gd name="connsiteY81" fmla="*/ 1057275 h 5581650"/>
                <a:gd name="connsiteX82" fmla="*/ 2257425 w 9258300"/>
                <a:gd name="connsiteY82" fmla="*/ 1038225 h 5581650"/>
                <a:gd name="connsiteX83" fmla="*/ 1914525 w 9258300"/>
                <a:gd name="connsiteY83" fmla="*/ 1095375 h 5581650"/>
                <a:gd name="connsiteX84" fmla="*/ 1647825 w 9258300"/>
                <a:gd name="connsiteY84" fmla="*/ 1123950 h 5581650"/>
                <a:gd name="connsiteX85" fmla="*/ 1438275 w 9258300"/>
                <a:gd name="connsiteY85" fmla="*/ 1123950 h 5581650"/>
                <a:gd name="connsiteX86" fmla="*/ 1304925 w 9258300"/>
                <a:gd name="connsiteY86" fmla="*/ 1152525 h 5581650"/>
                <a:gd name="connsiteX87" fmla="*/ 1047750 w 9258300"/>
                <a:gd name="connsiteY87" fmla="*/ 1152525 h 5581650"/>
                <a:gd name="connsiteX88" fmla="*/ 676275 w 9258300"/>
                <a:gd name="connsiteY88" fmla="*/ 1095375 h 5581650"/>
                <a:gd name="connsiteX89" fmla="*/ 447675 w 9258300"/>
                <a:gd name="connsiteY89" fmla="*/ 1066800 h 5581650"/>
                <a:gd name="connsiteX90" fmla="*/ 190500 w 9258300"/>
                <a:gd name="connsiteY90" fmla="*/ 1019175 h 5581650"/>
                <a:gd name="connsiteX91" fmla="*/ 219075 w 9258300"/>
                <a:gd name="connsiteY91"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076700 w 9258300"/>
                <a:gd name="connsiteY11" fmla="*/ 1236144 h 5581650"/>
                <a:gd name="connsiteX12" fmla="*/ 4924425 w 9258300"/>
                <a:gd name="connsiteY12" fmla="*/ 1845096 h 5581650"/>
                <a:gd name="connsiteX13" fmla="*/ 5000625 w 9258300"/>
                <a:gd name="connsiteY13" fmla="*/ 1794103 h 5581650"/>
                <a:gd name="connsiteX14" fmla="*/ 7010400 w 9258300"/>
                <a:gd name="connsiteY14" fmla="*/ 704850 h 5581650"/>
                <a:gd name="connsiteX15" fmla="*/ 6962775 w 9258300"/>
                <a:gd name="connsiteY15" fmla="*/ 333375 h 5581650"/>
                <a:gd name="connsiteX16" fmla="*/ 7067550 w 9258300"/>
                <a:gd name="connsiteY16" fmla="*/ 314325 h 5581650"/>
                <a:gd name="connsiteX17" fmla="*/ 7800975 w 9258300"/>
                <a:gd name="connsiteY17" fmla="*/ 276225 h 5581650"/>
                <a:gd name="connsiteX18" fmla="*/ 8039100 w 9258300"/>
                <a:gd name="connsiteY18" fmla="*/ 190500 h 5581650"/>
                <a:gd name="connsiteX19" fmla="*/ 9191625 w 9258300"/>
                <a:gd name="connsiteY19" fmla="*/ 0 h 5581650"/>
                <a:gd name="connsiteX20" fmla="*/ 9258300 w 9258300"/>
                <a:gd name="connsiteY20" fmla="*/ 285750 h 5581650"/>
                <a:gd name="connsiteX21" fmla="*/ 8982075 w 9258300"/>
                <a:gd name="connsiteY21" fmla="*/ 533400 h 5581650"/>
                <a:gd name="connsiteX22" fmla="*/ 8915400 w 9258300"/>
                <a:gd name="connsiteY22" fmla="*/ 647700 h 5581650"/>
                <a:gd name="connsiteX23" fmla="*/ 8924925 w 9258300"/>
                <a:gd name="connsiteY23" fmla="*/ 923925 h 5581650"/>
                <a:gd name="connsiteX24" fmla="*/ 8934450 w 9258300"/>
                <a:gd name="connsiteY24" fmla="*/ 1123950 h 5581650"/>
                <a:gd name="connsiteX25" fmla="*/ 8782050 w 9258300"/>
                <a:gd name="connsiteY25" fmla="*/ 1381125 h 5581650"/>
                <a:gd name="connsiteX26" fmla="*/ 8715375 w 9258300"/>
                <a:gd name="connsiteY26" fmla="*/ 1571625 h 5581650"/>
                <a:gd name="connsiteX27" fmla="*/ 8734425 w 9258300"/>
                <a:gd name="connsiteY27" fmla="*/ 1847850 h 5581650"/>
                <a:gd name="connsiteX28" fmla="*/ 8858250 w 9258300"/>
                <a:gd name="connsiteY28" fmla="*/ 2085975 h 5581650"/>
                <a:gd name="connsiteX29" fmla="*/ 8905875 w 9258300"/>
                <a:gd name="connsiteY29" fmla="*/ 2143125 h 5581650"/>
                <a:gd name="connsiteX30" fmla="*/ 8905875 w 9258300"/>
                <a:gd name="connsiteY30" fmla="*/ 2143125 h 5581650"/>
                <a:gd name="connsiteX31" fmla="*/ 8534400 w 9258300"/>
                <a:gd name="connsiteY31" fmla="*/ 2257425 h 5581650"/>
                <a:gd name="connsiteX32" fmla="*/ 8229600 w 9258300"/>
                <a:gd name="connsiteY32" fmla="*/ 2286000 h 5581650"/>
                <a:gd name="connsiteX33" fmla="*/ 7924800 w 9258300"/>
                <a:gd name="connsiteY33" fmla="*/ 2333625 h 5581650"/>
                <a:gd name="connsiteX34" fmla="*/ 7658100 w 9258300"/>
                <a:gd name="connsiteY34" fmla="*/ 2381250 h 5581650"/>
                <a:gd name="connsiteX35" fmla="*/ 7353300 w 9258300"/>
                <a:gd name="connsiteY35" fmla="*/ 2457450 h 5581650"/>
                <a:gd name="connsiteX36" fmla="*/ 7296150 w 9258300"/>
                <a:gd name="connsiteY36" fmla="*/ 2466975 h 5581650"/>
                <a:gd name="connsiteX37" fmla="*/ 7372350 w 9258300"/>
                <a:gd name="connsiteY37" fmla="*/ 2705100 h 5581650"/>
                <a:gd name="connsiteX38" fmla="*/ 7410450 w 9258300"/>
                <a:gd name="connsiteY38" fmla="*/ 3400425 h 5581650"/>
                <a:gd name="connsiteX39" fmla="*/ 7562850 w 9258300"/>
                <a:gd name="connsiteY39" fmla="*/ 4438650 h 5581650"/>
                <a:gd name="connsiteX40" fmla="*/ 7629525 w 9258300"/>
                <a:gd name="connsiteY40" fmla="*/ 4591050 h 5581650"/>
                <a:gd name="connsiteX41" fmla="*/ 7172325 w 9258300"/>
                <a:gd name="connsiteY41" fmla="*/ 4705350 h 5581650"/>
                <a:gd name="connsiteX42" fmla="*/ 6962775 w 9258300"/>
                <a:gd name="connsiteY42" fmla="*/ 4724400 h 5581650"/>
                <a:gd name="connsiteX43" fmla="*/ 6534150 w 9258300"/>
                <a:gd name="connsiteY43" fmla="*/ 4781550 h 5581650"/>
                <a:gd name="connsiteX44" fmla="*/ 6200775 w 9258300"/>
                <a:gd name="connsiteY44" fmla="*/ 4829175 h 5581650"/>
                <a:gd name="connsiteX45" fmla="*/ 5838825 w 9258300"/>
                <a:gd name="connsiteY45" fmla="*/ 4886325 h 5581650"/>
                <a:gd name="connsiteX46" fmla="*/ 5648325 w 9258300"/>
                <a:gd name="connsiteY46" fmla="*/ 4972050 h 5581650"/>
                <a:gd name="connsiteX47" fmla="*/ 5238750 w 9258300"/>
                <a:gd name="connsiteY47" fmla="*/ 5105400 h 5581650"/>
                <a:gd name="connsiteX48" fmla="*/ 4352925 w 9258300"/>
                <a:gd name="connsiteY48" fmla="*/ 5210175 h 5581650"/>
                <a:gd name="connsiteX49" fmla="*/ 3876675 w 9258300"/>
                <a:gd name="connsiteY49" fmla="*/ 5248275 h 5581650"/>
                <a:gd name="connsiteX50" fmla="*/ 3467100 w 9258300"/>
                <a:gd name="connsiteY50" fmla="*/ 5286375 h 5581650"/>
                <a:gd name="connsiteX51" fmla="*/ 3324225 w 9258300"/>
                <a:gd name="connsiteY51" fmla="*/ 5295900 h 5581650"/>
                <a:gd name="connsiteX52" fmla="*/ 3114675 w 9258300"/>
                <a:gd name="connsiteY52" fmla="*/ 5353050 h 5581650"/>
                <a:gd name="connsiteX53" fmla="*/ 2276475 w 9258300"/>
                <a:gd name="connsiteY53" fmla="*/ 5543550 h 5581650"/>
                <a:gd name="connsiteX54" fmla="*/ 1790700 w 9258300"/>
                <a:gd name="connsiteY54" fmla="*/ 5581650 h 5581650"/>
                <a:gd name="connsiteX55" fmla="*/ 1809750 w 9258300"/>
                <a:gd name="connsiteY55" fmla="*/ 5010150 h 5581650"/>
                <a:gd name="connsiteX56" fmla="*/ 1543050 w 9258300"/>
                <a:gd name="connsiteY56" fmla="*/ 4895850 h 5581650"/>
                <a:gd name="connsiteX57" fmla="*/ 1743075 w 9258300"/>
                <a:gd name="connsiteY57" fmla="*/ 4352925 h 5581650"/>
                <a:gd name="connsiteX58" fmla="*/ 1857375 w 9258300"/>
                <a:gd name="connsiteY58" fmla="*/ 4333875 h 5581650"/>
                <a:gd name="connsiteX59" fmla="*/ 1885950 w 9258300"/>
                <a:gd name="connsiteY59" fmla="*/ 4248150 h 5581650"/>
                <a:gd name="connsiteX60" fmla="*/ 1914525 w 9258300"/>
                <a:gd name="connsiteY60" fmla="*/ 4143375 h 5581650"/>
                <a:gd name="connsiteX61" fmla="*/ 1924050 w 9258300"/>
                <a:gd name="connsiteY61" fmla="*/ 4000500 h 5581650"/>
                <a:gd name="connsiteX62" fmla="*/ 1876425 w 9258300"/>
                <a:gd name="connsiteY62" fmla="*/ 3876675 h 5581650"/>
                <a:gd name="connsiteX63" fmla="*/ 1885950 w 9258300"/>
                <a:gd name="connsiteY63" fmla="*/ 3629025 h 5581650"/>
                <a:gd name="connsiteX64" fmla="*/ 47625 w 9258300"/>
                <a:gd name="connsiteY64" fmla="*/ 3781425 h 5581650"/>
                <a:gd name="connsiteX65" fmla="*/ 0 w 9258300"/>
                <a:gd name="connsiteY65" fmla="*/ 3638550 h 5581650"/>
                <a:gd name="connsiteX66" fmla="*/ 1847850 w 9258300"/>
                <a:gd name="connsiteY66" fmla="*/ 3486150 h 5581650"/>
                <a:gd name="connsiteX67" fmla="*/ 1847850 w 9258300"/>
                <a:gd name="connsiteY67" fmla="*/ 2819400 h 5581650"/>
                <a:gd name="connsiteX68" fmla="*/ 1847850 w 9258300"/>
                <a:gd name="connsiteY68" fmla="*/ 2676525 h 5581650"/>
                <a:gd name="connsiteX69" fmla="*/ 2381250 w 9258300"/>
                <a:gd name="connsiteY69" fmla="*/ 2686050 h 5581650"/>
                <a:gd name="connsiteX70" fmla="*/ 2686050 w 9258300"/>
                <a:gd name="connsiteY70" fmla="*/ 2609850 h 5581650"/>
                <a:gd name="connsiteX71" fmla="*/ 3067050 w 9258300"/>
                <a:gd name="connsiteY71" fmla="*/ 2733675 h 5581650"/>
                <a:gd name="connsiteX72" fmla="*/ 3286125 w 9258300"/>
                <a:gd name="connsiteY72" fmla="*/ 2819400 h 5581650"/>
                <a:gd name="connsiteX73" fmla="*/ 3400425 w 9258300"/>
                <a:gd name="connsiteY73" fmla="*/ 3056747 h 5581650"/>
                <a:gd name="connsiteX74" fmla="*/ 4124325 w 9258300"/>
                <a:gd name="connsiteY74" fmla="*/ 3480092 h 5581650"/>
                <a:gd name="connsiteX75" fmla="*/ 4448175 w 9258300"/>
                <a:gd name="connsiteY75" fmla="*/ 3555871 h 5581650"/>
                <a:gd name="connsiteX76" fmla="*/ 5219700 w 9258300"/>
                <a:gd name="connsiteY76" fmla="*/ 3564748 h 5581650"/>
                <a:gd name="connsiteX77" fmla="*/ 4972050 w 9258300"/>
                <a:gd name="connsiteY77" fmla="*/ 2154821 h 5581650"/>
                <a:gd name="connsiteX78" fmla="*/ 4143375 w 9258300"/>
                <a:gd name="connsiteY78" fmla="*/ 1442876 h 5581650"/>
                <a:gd name="connsiteX79" fmla="*/ 3524250 w 9258300"/>
                <a:gd name="connsiteY79" fmla="*/ 1053679 h 5581650"/>
                <a:gd name="connsiteX80" fmla="*/ 3105150 w 9258300"/>
                <a:gd name="connsiteY80" fmla="*/ 1066800 h 5581650"/>
                <a:gd name="connsiteX81" fmla="*/ 2533650 w 9258300"/>
                <a:gd name="connsiteY81" fmla="*/ 1057275 h 5581650"/>
                <a:gd name="connsiteX82" fmla="*/ 2257425 w 9258300"/>
                <a:gd name="connsiteY82" fmla="*/ 1038225 h 5581650"/>
                <a:gd name="connsiteX83" fmla="*/ 1914525 w 9258300"/>
                <a:gd name="connsiteY83" fmla="*/ 1095375 h 5581650"/>
                <a:gd name="connsiteX84" fmla="*/ 1647825 w 9258300"/>
                <a:gd name="connsiteY84" fmla="*/ 1123950 h 5581650"/>
                <a:gd name="connsiteX85" fmla="*/ 1438275 w 9258300"/>
                <a:gd name="connsiteY85" fmla="*/ 1123950 h 5581650"/>
                <a:gd name="connsiteX86" fmla="*/ 1304925 w 9258300"/>
                <a:gd name="connsiteY86" fmla="*/ 1152525 h 5581650"/>
                <a:gd name="connsiteX87" fmla="*/ 1047750 w 9258300"/>
                <a:gd name="connsiteY87" fmla="*/ 1152525 h 5581650"/>
                <a:gd name="connsiteX88" fmla="*/ 676275 w 9258300"/>
                <a:gd name="connsiteY88" fmla="*/ 1095375 h 5581650"/>
                <a:gd name="connsiteX89" fmla="*/ 447675 w 9258300"/>
                <a:gd name="connsiteY89" fmla="*/ 1066800 h 5581650"/>
                <a:gd name="connsiteX90" fmla="*/ 190500 w 9258300"/>
                <a:gd name="connsiteY90" fmla="*/ 1019175 h 5581650"/>
                <a:gd name="connsiteX91" fmla="*/ 219075 w 9258300"/>
                <a:gd name="connsiteY91"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076700 w 9258300"/>
                <a:gd name="connsiteY11" fmla="*/ 1236144 h 5581650"/>
                <a:gd name="connsiteX12" fmla="*/ 4924425 w 9258300"/>
                <a:gd name="connsiteY12" fmla="*/ 1845096 h 5581650"/>
                <a:gd name="connsiteX13" fmla="*/ 5000625 w 9258300"/>
                <a:gd name="connsiteY13" fmla="*/ 1794103 h 5581650"/>
                <a:gd name="connsiteX14" fmla="*/ 5743575 w 9258300"/>
                <a:gd name="connsiteY14" fmla="*/ 1395413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286125 w 9258300"/>
                <a:gd name="connsiteY73" fmla="*/ 2819400 h 5581650"/>
                <a:gd name="connsiteX74" fmla="*/ 3400425 w 9258300"/>
                <a:gd name="connsiteY74" fmla="*/ 3056747 h 5581650"/>
                <a:gd name="connsiteX75" fmla="*/ 4124325 w 9258300"/>
                <a:gd name="connsiteY75" fmla="*/ 3480092 h 5581650"/>
                <a:gd name="connsiteX76" fmla="*/ 4448175 w 9258300"/>
                <a:gd name="connsiteY76" fmla="*/ 3555871 h 5581650"/>
                <a:gd name="connsiteX77" fmla="*/ 5219700 w 9258300"/>
                <a:gd name="connsiteY77" fmla="*/ 3564748 h 5581650"/>
                <a:gd name="connsiteX78" fmla="*/ 4972050 w 9258300"/>
                <a:gd name="connsiteY78" fmla="*/ 2154821 h 5581650"/>
                <a:gd name="connsiteX79" fmla="*/ 4143375 w 9258300"/>
                <a:gd name="connsiteY79" fmla="*/ 1442876 h 5581650"/>
                <a:gd name="connsiteX80" fmla="*/ 3524250 w 9258300"/>
                <a:gd name="connsiteY80" fmla="*/ 1053679 h 5581650"/>
                <a:gd name="connsiteX81" fmla="*/ 3105150 w 9258300"/>
                <a:gd name="connsiteY81" fmla="*/ 1066800 h 5581650"/>
                <a:gd name="connsiteX82" fmla="*/ 2533650 w 9258300"/>
                <a:gd name="connsiteY82" fmla="*/ 1057275 h 5581650"/>
                <a:gd name="connsiteX83" fmla="*/ 2257425 w 9258300"/>
                <a:gd name="connsiteY83" fmla="*/ 1038225 h 5581650"/>
                <a:gd name="connsiteX84" fmla="*/ 1914525 w 9258300"/>
                <a:gd name="connsiteY84" fmla="*/ 1095375 h 5581650"/>
                <a:gd name="connsiteX85" fmla="*/ 1647825 w 9258300"/>
                <a:gd name="connsiteY85" fmla="*/ 1123950 h 5581650"/>
                <a:gd name="connsiteX86" fmla="*/ 1438275 w 9258300"/>
                <a:gd name="connsiteY86" fmla="*/ 1123950 h 5581650"/>
                <a:gd name="connsiteX87" fmla="*/ 1304925 w 9258300"/>
                <a:gd name="connsiteY87" fmla="*/ 1152525 h 5581650"/>
                <a:gd name="connsiteX88" fmla="*/ 1047750 w 9258300"/>
                <a:gd name="connsiteY88" fmla="*/ 1152525 h 5581650"/>
                <a:gd name="connsiteX89" fmla="*/ 676275 w 9258300"/>
                <a:gd name="connsiteY89" fmla="*/ 1095375 h 5581650"/>
                <a:gd name="connsiteX90" fmla="*/ 447675 w 9258300"/>
                <a:gd name="connsiteY90" fmla="*/ 1066800 h 5581650"/>
                <a:gd name="connsiteX91" fmla="*/ 190500 w 9258300"/>
                <a:gd name="connsiteY91" fmla="*/ 1019175 h 5581650"/>
                <a:gd name="connsiteX92" fmla="*/ 219075 w 9258300"/>
                <a:gd name="connsiteY92"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076700 w 9258300"/>
                <a:gd name="connsiteY11" fmla="*/ 1236144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286125 w 9258300"/>
                <a:gd name="connsiteY73" fmla="*/ 2819400 h 5581650"/>
                <a:gd name="connsiteX74" fmla="*/ 3400425 w 9258300"/>
                <a:gd name="connsiteY74" fmla="*/ 3056747 h 5581650"/>
                <a:gd name="connsiteX75" fmla="*/ 4124325 w 9258300"/>
                <a:gd name="connsiteY75" fmla="*/ 3480092 h 5581650"/>
                <a:gd name="connsiteX76" fmla="*/ 4448175 w 9258300"/>
                <a:gd name="connsiteY76" fmla="*/ 3555871 h 5581650"/>
                <a:gd name="connsiteX77" fmla="*/ 5219700 w 9258300"/>
                <a:gd name="connsiteY77" fmla="*/ 3564748 h 5581650"/>
                <a:gd name="connsiteX78" fmla="*/ 4972050 w 9258300"/>
                <a:gd name="connsiteY78" fmla="*/ 2154821 h 5581650"/>
                <a:gd name="connsiteX79" fmla="*/ 4143375 w 9258300"/>
                <a:gd name="connsiteY79" fmla="*/ 1442876 h 5581650"/>
                <a:gd name="connsiteX80" fmla="*/ 3524250 w 9258300"/>
                <a:gd name="connsiteY80" fmla="*/ 1053679 h 5581650"/>
                <a:gd name="connsiteX81" fmla="*/ 3105150 w 9258300"/>
                <a:gd name="connsiteY81" fmla="*/ 1066800 h 5581650"/>
                <a:gd name="connsiteX82" fmla="*/ 2533650 w 9258300"/>
                <a:gd name="connsiteY82" fmla="*/ 1057275 h 5581650"/>
                <a:gd name="connsiteX83" fmla="*/ 2257425 w 9258300"/>
                <a:gd name="connsiteY83" fmla="*/ 1038225 h 5581650"/>
                <a:gd name="connsiteX84" fmla="*/ 1914525 w 9258300"/>
                <a:gd name="connsiteY84" fmla="*/ 1095375 h 5581650"/>
                <a:gd name="connsiteX85" fmla="*/ 1647825 w 9258300"/>
                <a:gd name="connsiteY85" fmla="*/ 1123950 h 5581650"/>
                <a:gd name="connsiteX86" fmla="*/ 1438275 w 9258300"/>
                <a:gd name="connsiteY86" fmla="*/ 1123950 h 5581650"/>
                <a:gd name="connsiteX87" fmla="*/ 1304925 w 9258300"/>
                <a:gd name="connsiteY87" fmla="*/ 1152525 h 5581650"/>
                <a:gd name="connsiteX88" fmla="*/ 1047750 w 9258300"/>
                <a:gd name="connsiteY88" fmla="*/ 1152525 h 5581650"/>
                <a:gd name="connsiteX89" fmla="*/ 676275 w 9258300"/>
                <a:gd name="connsiteY89" fmla="*/ 1095375 h 5581650"/>
                <a:gd name="connsiteX90" fmla="*/ 447675 w 9258300"/>
                <a:gd name="connsiteY90" fmla="*/ 1066800 h 5581650"/>
                <a:gd name="connsiteX91" fmla="*/ 190500 w 9258300"/>
                <a:gd name="connsiteY91" fmla="*/ 1019175 h 5581650"/>
                <a:gd name="connsiteX92" fmla="*/ 219075 w 9258300"/>
                <a:gd name="connsiteY92"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286125 w 9258300"/>
                <a:gd name="connsiteY73" fmla="*/ 2819400 h 5581650"/>
                <a:gd name="connsiteX74" fmla="*/ 3400425 w 9258300"/>
                <a:gd name="connsiteY74" fmla="*/ 3056747 h 5581650"/>
                <a:gd name="connsiteX75" fmla="*/ 4124325 w 9258300"/>
                <a:gd name="connsiteY75" fmla="*/ 3480092 h 5581650"/>
                <a:gd name="connsiteX76" fmla="*/ 4448175 w 9258300"/>
                <a:gd name="connsiteY76" fmla="*/ 3555871 h 5581650"/>
                <a:gd name="connsiteX77" fmla="*/ 5219700 w 9258300"/>
                <a:gd name="connsiteY77" fmla="*/ 3564748 h 5581650"/>
                <a:gd name="connsiteX78" fmla="*/ 4972050 w 9258300"/>
                <a:gd name="connsiteY78" fmla="*/ 2154821 h 5581650"/>
                <a:gd name="connsiteX79" fmla="*/ 4143375 w 9258300"/>
                <a:gd name="connsiteY79" fmla="*/ 1442876 h 5581650"/>
                <a:gd name="connsiteX80" fmla="*/ 3524250 w 9258300"/>
                <a:gd name="connsiteY80" fmla="*/ 1053679 h 5581650"/>
                <a:gd name="connsiteX81" fmla="*/ 3105150 w 9258300"/>
                <a:gd name="connsiteY81" fmla="*/ 1066800 h 5581650"/>
                <a:gd name="connsiteX82" fmla="*/ 2533650 w 9258300"/>
                <a:gd name="connsiteY82" fmla="*/ 1057275 h 5581650"/>
                <a:gd name="connsiteX83" fmla="*/ 2257425 w 9258300"/>
                <a:gd name="connsiteY83" fmla="*/ 1038225 h 5581650"/>
                <a:gd name="connsiteX84" fmla="*/ 1914525 w 9258300"/>
                <a:gd name="connsiteY84" fmla="*/ 1095375 h 5581650"/>
                <a:gd name="connsiteX85" fmla="*/ 1647825 w 9258300"/>
                <a:gd name="connsiteY85" fmla="*/ 1123950 h 5581650"/>
                <a:gd name="connsiteX86" fmla="*/ 1438275 w 9258300"/>
                <a:gd name="connsiteY86" fmla="*/ 1123950 h 5581650"/>
                <a:gd name="connsiteX87" fmla="*/ 1304925 w 9258300"/>
                <a:gd name="connsiteY87" fmla="*/ 1152525 h 5581650"/>
                <a:gd name="connsiteX88" fmla="*/ 1047750 w 9258300"/>
                <a:gd name="connsiteY88" fmla="*/ 1152525 h 5581650"/>
                <a:gd name="connsiteX89" fmla="*/ 676275 w 9258300"/>
                <a:gd name="connsiteY89" fmla="*/ 1095375 h 5581650"/>
                <a:gd name="connsiteX90" fmla="*/ 447675 w 9258300"/>
                <a:gd name="connsiteY90" fmla="*/ 1066800 h 5581650"/>
                <a:gd name="connsiteX91" fmla="*/ 190500 w 9258300"/>
                <a:gd name="connsiteY91" fmla="*/ 1019175 h 5581650"/>
                <a:gd name="connsiteX92" fmla="*/ 219075 w 9258300"/>
                <a:gd name="connsiteY92"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286125 w 9258300"/>
                <a:gd name="connsiteY73" fmla="*/ 2819400 h 5581650"/>
                <a:gd name="connsiteX74" fmla="*/ 3400425 w 9258300"/>
                <a:gd name="connsiteY74" fmla="*/ 3056747 h 5581650"/>
                <a:gd name="connsiteX75" fmla="*/ 4124325 w 9258300"/>
                <a:gd name="connsiteY75" fmla="*/ 3480092 h 5581650"/>
                <a:gd name="connsiteX76" fmla="*/ 4448175 w 9258300"/>
                <a:gd name="connsiteY76" fmla="*/ 3555871 h 5581650"/>
                <a:gd name="connsiteX77" fmla="*/ 5219700 w 9258300"/>
                <a:gd name="connsiteY77" fmla="*/ 3564748 h 5581650"/>
                <a:gd name="connsiteX78" fmla="*/ 4972050 w 9258300"/>
                <a:gd name="connsiteY78" fmla="*/ 2154821 h 5581650"/>
                <a:gd name="connsiteX79" fmla="*/ 4619625 w 9258300"/>
                <a:gd name="connsiteY79" fmla="*/ 1870043 h 5581650"/>
                <a:gd name="connsiteX80" fmla="*/ 4143375 w 9258300"/>
                <a:gd name="connsiteY80" fmla="*/ 1442876 h 5581650"/>
                <a:gd name="connsiteX81" fmla="*/ 3524250 w 9258300"/>
                <a:gd name="connsiteY81" fmla="*/ 1053679 h 5581650"/>
                <a:gd name="connsiteX82" fmla="*/ 3105150 w 9258300"/>
                <a:gd name="connsiteY82" fmla="*/ 1066800 h 5581650"/>
                <a:gd name="connsiteX83" fmla="*/ 2533650 w 9258300"/>
                <a:gd name="connsiteY83" fmla="*/ 1057275 h 5581650"/>
                <a:gd name="connsiteX84" fmla="*/ 2257425 w 9258300"/>
                <a:gd name="connsiteY84" fmla="*/ 1038225 h 5581650"/>
                <a:gd name="connsiteX85" fmla="*/ 1914525 w 9258300"/>
                <a:gd name="connsiteY85" fmla="*/ 1095375 h 5581650"/>
                <a:gd name="connsiteX86" fmla="*/ 1647825 w 9258300"/>
                <a:gd name="connsiteY86" fmla="*/ 1123950 h 5581650"/>
                <a:gd name="connsiteX87" fmla="*/ 1438275 w 9258300"/>
                <a:gd name="connsiteY87" fmla="*/ 1123950 h 5581650"/>
                <a:gd name="connsiteX88" fmla="*/ 1304925 w 9258300"/>
                <a:gd name="connsiteY88" fmla="*/ 1152525 h 5581650"/>
                <a:gd name="connsiteX89" fmla="*/ 1047750 w 9258300"/>
                <a:gd name="connsiteY89" fmla="*/ 1152525 h 5581650"/>
                <a:gd name="connsiteX90" fmla="*/ 676275 w 9258300"/>
                <a:gd name="connsiteY90" fmla="*/ 1095375 h 5581650"/>
                <a:gd name="connsiteX91" fmla="*/ 447675 w 9258300"/>
                <a:gd name="connsiteY91" fmla="*/ 1066800 h 5581650"/>
                <a:gd name="connsiteX92" fmla="*/ 190500 w 9258300"/>
                <a:gd name="connsiteY92" fmla="*/ 1019175 h 5581650"/>
                <a:gd name="connsiteX93" fmla="*/ 219075 w 9258300"/>
                <a:gd name="connsiteY93"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286125 w 9258300"/>
                <a:gd name="connsiteY73" fmla="*/ 2819400 h 5581650"/>
                <a:gd name="connsiteX74" fmla="*/ 3400425 w 9258300"/>
                <a:gd name="connsiteY74" fmla="*/ 3056747 h 5581650"/>
                <a:gd name="connsiteX75" fmla="*/ 4124325 w 9258300"/>
                <a:gd name="connsiteY75" fmla="*/ 3480092 h 5581650"/>
                <a:gd name="connsiteX76" fmla="*/ 4448175 w 9258300"/>
                <a:gd name="connsiteY76" fmla="*/ 3555871 h 5581650"/>
                <a:gd name="connsiteX77" fmla="*/ 5219700 w 9258300"/>
                <a:gd name="connsiteY77" fmla="*/ 3564748 h 5581650"/>
                <a:gd name="connsiteX78" fmla="*/ 4972050 w 9258300"/>
                <a:gd name="connsiteY78" fmla="*/ 2154821 h 5581650"/>
                <a:gd name="connsiteX79" fmla="*/ 4581525 w 9258300"/>
                <a:gd name="connsiteY79" fmla="*/ 1775117 h 5581650"/>
                <a:gd name="connsiteX80" fmla="*/ 4143375 w 9258300"/>
                <a:gd name="connsiteY80" fmla="*/ 1442876 h 5581650"/>
                <a:gd name="connsiteX81" fmla="*/ 3524250 w 9258300"/>
                <a:gd name="connsiteY81" fmla="*/ 1053679 h 5581650"/>
                <a:gd name="connsiteX82" fmla="*/ 3105150 w 9258300"/>
                <a:gd name="connsiteY82" fmla="*/ 1066800 h 5581650"/>
                <a:gd name="connsiteX83" fmla="*/ 2533650 w 9258300"/>
                <a:gd name="connsiteY83" fmla="*/ 1057275 h 5581650"/>
                <a:gd name="connsiteX84" fmla="*/ 2257425 w 9258300"/>
                <a:gd name="connsiteY84" fmla="*/ 1038225 h 5581650"/>
                <a:gd name="connsiteX85" fmla="*/ 1914525 w 9258300"/>
                <a:gd name="connsiteY85" fmla="*/ 1095375 h 5581650"/>
                <a:gd name="connsiteX86" fmla="*/ 1647825 w 9258300"/>
                <a:gd name="connsiteY86" fmla="*/ 1123950 h 5581650"/>
                <a:gd name="connsiteX87" fmla="*/ 1438275 w 9258300"/>
                <a:gd name="connsiteY87" fmla="*/ 1123950 h 5581650"/>
                <a:gd name="connsiteX88" fmla="*/ 1304925 w 9258300"/>
                <a:gd name="connsiteY88" fmla="*/ 1152525 h 5581650"/>
                <a:gd name="connsiteX89" fmla="*/ 1047750 w 9258300"/>
                <a:gd name="connsiteY89" fmla="*/ 1152525 h 5581650"/>
                <a:gd name="connsiteX90" fmla="*/ 676275 w 9258300"/>
                <a:gd name="connsiteY90" fmla="*/ 1095375 h 5581650"/>
                <a:gd name="connsiteX91" fmla="*/ 447675 w 9258300"/>
                <a:gd name="connsiteY91" fmla="*/ 1066800 h 5581650"/>
                <a:gd name="connsiteX92" fmla="*/ 190500 w 9258300"/>
                <a:gd name="connsiteY92" fmla="*/ 1019175 h 5581650"/>
                <a:gd name="connsiteX93" fmla="*/ 219075 w 9258300"/>
                <a:gd name="connsiteY93"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286125 w 9258300"/>
                <a:gd name="connsiteY73" fmla="*/ 2819400 h 5581650"/>
                <a:gd name="connsiteX74" fmla="*/ 4124325 w 9258300"/>
                <a:gd name="connsiteY74" fmla="*/ 3480092 h 5581650"/>
                <a:gd name="connsiteX75" fmla="*/ 4448175 w 9258300"/>
                <a:gd name="connsiteY75" fmla="*/ 3555871 h 5581650"/>
                <a:gd name="connsiteX76" fmla="*/ 5219700 w 9258300"/>
                <a:gd name="connsiteY76" fmla="*/ 3564748 h 5581650"/>
                <a:gd name="connsiteX77" fmla="*/ 4972050 w 9258300"/>
                <a:gd name="connsiteY77" fmla="*/ 2154821 h 5581650"/>
                <a:gd name="connsiteX78" fmla="*/ 4581525 w 9258300"/>
                <a:gd name="connsiteY78" fmla="*/ 1775117 h 5581650"/>
                <a:gd name="connsiteX79" fmla="*/ 4143375 w 9258300"/>
                <a:gd name="connsiteY79" fmla="*/ 1442876 h 5581650"/>
                <a:gd name="connsiteX80" fmla="*/ 3524250 w 9258300"/>
                <a:gd name="connsiteY80" fmla="*/ 1053679 h 5581650"/>
                <a:gd name="connsiteX81" fmla="*/ 3105150 w 9258300"/>
                <a:gd name="connsiteY81" fmla="*/ 1066800 h 5581650"/>
                <a:gd name="connsiteX82" fmla="*/ 2533650 w 9258300"/>
                <a:gd name="connsiteY82" fmla="*/ 1057275 h 5581650"/>
                <a:gd name="connsiteX83" fmla="*/ 2257425 w 9258300"/>
                <a:gd name="connsiteY83" fmla="*/ 1038225 h 5581650"/>
                <a:gd name="connsiteX84" fmla="*/ 1914525 w 9258300"/>
                <a:gd name="connsiteY84" fmla="*/ 1095375 h 5581650"/>
                <a:gd name="connsiteX85" fmla="*/ 1647825 w 9258300"/>
                <a:gd name="connsiteY85" fmla="*/ 1123950 h 5581650"/>
                <a:gd name="connsiteX86" fmla="*/ 1438275 w 9258300"/>
                <a:gd name="connsiteY86" fmla="*/ 1123950 h 5581650"/>
                <a:gd name="connsiteX87" fmla="*/ 1304925 w 9258300"/>
                <a:gd name="connsiteY87" fmla="*/ 1152525 h 5581650"/>
                <a:gd name="connsiteX88" fmla="*/ 1047750 w 9258300"/>
                <a:gd name="connsiteY88" fmla="*/ 1152525 h 5581650"/>
                <a:gd name="connsiteX89" fmla="*/ 676275 w 9258300"/>
                <a:gd name="connsiteY89" fmla="*/ 1095375 h 5581650"/>
                <a:gd name="connsiteX90" fmla="*/ 447675 w 9258300"/>
                <a:gd name="connsiteY90" fmla="*/ 1066800 h 5581650"/>
                <a:gd name="connsiteX91" fmla="*/ 190500 w 9258300"/>
                <a:gd name="connsiteY91" fmla="*/ 1019175 h 5581650"/>
                <a:gd name="connsiteX92" fmla="*/ 219075 w 9258300"/>
                <a:gd name="connsiteY92"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4124325 w 9258300"/>
                <a:gd name="connsiteY73" fmla="*/ 3480092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581525 w 9258300"/>
                <a:gd name="connsiteY77" fmla="*/ 1775117 h 5581650"/>
                <a:gd name="connsiteX78" fmla="*/ 4143375 w 9258300"/>
                <a:gd name="connsiteY78" fmla="*/ 1442876 h 5581650"/>
                <a:gd name="connsiteX79" fmla="*/ 3524250 w 9258300"/>
                <a:gd name="connsiteY79" fmla="*/ 1053679 h 5581650"/>
                <a:gd name="connsiteX80" fmla="*/ 3105150 w 9258300"/>
                <a:gd name="connsiteY80" fmla="*/ 1066800 h 5581650"/>
                <a:gd name="connsiteX81" fmla="*/ 2533650 w 9258300"/>
                <a:gd name="connsiteY81" fmla="*/ 1057275 h 5581650"/>
                <a:gd name="connsiteX82" fmla="*/ 2257425 w 9258300"/>
                <a:gd name="connsiteY82" fmla="*/ 1038225 h 5581650"/>
                <a:gd name="connsiteX83" fmla="*/ 1914525 w 9258300"/>
                <a:gd name="connsiteY83" fmla="*/ 1095375 h 5581650"/>
                <a:gd name="connsiteX84" fmla="*/ 1647825 w 9258300"/>
                <a:gd name="connsiteY84" fmla="*/ 1123950 h 5581650"/>
                <a:gd name="connsiteX85" fmla="*/ 1438275 w 9258300"/>
                <a:gd name="connsiteY85" fmla="*/ 1123950 h 5581650"/>
                <a:gd name="connsiteX86" fmla="*/ 1304925 w 9258300"/>
                <a:gd name="connsiteY86" fmla="*/ 1152525 h 5581650"/>
                <a:gd name="connsiteX87" fmla="*/ 1047750 w 9258300"/>
                <a:gd name="connsiteY87" fmla="*/ 1152525 h 5581650"/>
                <a:gd name="connsiteX88" fmla="*/ 676275 w 9258300"/>
                <a:gd name="connsiteY88" fmla="*/ 1095375 h 5581650"/>
                <a:gd name="connsiteX89" fmla="*/ 447675 w 9258300"/>
                <a:gd name="connsiteY89" fmla="*/ 1066800 h 5581650"/>
                <a:gd name="connsiteX90" fmla="*/ 190500 w 9258300"/>
                <a:gd name="connsiteY90" fmla="*/ 1019175 h 5581650"/>
                <a:gd name="connsiteX91" fmla="*/ 219075 w 9258300"/>
                <a:gd name="connsiteY91"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4124325 w 9258300"/>
                <a:gd name="connsiteY74" fmla="*/ 3480092 h 5581650"/>
                <a:gd name="connsiteX75" fmla="*/ 4448175 w 9258300"/>
                <a:gd name="connsiteY75" fmla="*/ 3555871 h 5581650"/>
                <a:gd name="connsiteX76" fmla="*/ 5219700 w 9258300"/>
                <a:gd name="connsiteY76" fmla="*/ 3564748 h 5581650"/>
                <a:gd name="connsiteX77" fmla="*/ 4972050 w 9258300"/>
                <a:gd name="connsiteY77" fmla="*/ 2154821 h 5581650"/>
                <a:gd name="connsiteX78" fmla="*/ 4581525 w 9258300"/>
                <a:gd name="connsiteY78" fmla="*/ 1775117 h 5581650"/>
                <a:gd name="connsiteX79" fmla="*/ 4143375 w 9258300"/>
                <a:gd name="connsiteY79" fmla="*/ 1442876 h 5581650"/>
                <a:gd name="connsiteX80" fmla="*/ 3524250 w 9258300"/>
                <a:gd name="connsiteY80" fmla="*/ 1053679 h 5581650"/>
                <a:gd name="connsiteX81" fmla="*/ 3105150 w 9258300"/>
                <a:gd name="connsiteY81" fmla="*/ 1066800 h 5581650"/>
                <a:gd name="connsiteX82" fmla="*/ 2533650 w 9258300"/>
                <a:gd name="connsiteY82" fmla="*/ 1057275 h 5581650"/>
                <a:gd name="connsiteX83" fmla="*/ 2257425 w 9258300"/>
                <a:gd name="connsiteY83" fmla="*/ 1038225 h 5581650"/>
                <a:gd name="connsiteX84" fmla="*/ 1914525 w 9258300"/>
                <a:gd name="connsiteY84" fmla="*/ 1095375 h 5581650"/>
                <a:gd name="connsiteX85" fmla="*/ 1647825 w 9258300"/>
                <a:gd name="connsiteY85" fmla="*/ 1123950 h 5581650"/>
                <a:gd name="connsiteX86" fmla="*/ 1438275 w 9258300"/>
                <a:gd name="connsiteY86" fmla="*/ 1123950 h 5581650"/>
                <a:gd name="connsiteX87" fmla="*/ 1304925 w 9258300"/>
                <a:gd name="connsiteY87" fmla="*/ 1152525 h 5581650"/>
                <a:gd name="connsiteX88" fmla="*/ 1047750 w 9258300"/>
                <a:gd name="connsiteY88" fmla="*/ 1152525 h 5581650"/>
                <a:gd name="connsiteX89" fmla="*/ 676275 w 9258300"/>
                <a:gd name="connsiteY89" fmla="*/ 1095375 h 5581650"/>
                <a:gd name="connsiteX90" fmla="*/ 447675 w 9258300"/>
                <a:gd name="connsiteY90" fmla="*/ 1066800 h 5581650"/>
                <a:gd name="connsiteX91" fmla="*/ 190500 w 9258300"/>
                <a:gd name="connsiteY91" fmla="*/ 1019175 h 5581650"/>
                <a:gd name="connsiteX92" fmla="*/ 219075 w 9258300"/>
                <a:gd name="connsiteY92"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4448175 w 9258300"/>
                <a:gd name="connsiteY74" fmla="*/ 3555871 h 5581650"/>
                <a:gd name="connsiteX75" fmla="*/ 5219700 w 9258300"/>
                <a:gd name="connsiteY75" fmla="*/ 3564748 h 5581650"/>
                <a:gd name="connsiteX76" fmla="*/ 4972050 w 9258300"/>
                <a:gd name="connsiteY76" fmla="*/ 2154821 h 5581650"/>
                <a:gd name="connsiteX77" fmla="*/ 4581525 w 9258300"/>
                <a:gd name="connsiteY77" fmla="*/ 1775117 h 5581650"/>
                <a:gd name="connsiteX78" fmla="*/ 4143375 w 9258300"/>
                <a:gd name="connsiteY78" fmla="*/ 1442876 h 5581650"/>
                <a:gd name="connsiteX79" fmla="*/ 3524250 w 9258300"/>
                <a:gd name="connsiteY79" fmla="*/ 1053679 h 5581650"/>
                <a:gd name="connsiteX80" fmla="*/ 3105150 w 9258300"/>
                <a:gd name="connsiteY80" fmla="*/ 1066800 h 5581650"/>
                <a:gd name="connsiteX81" fmla="*/ 2533650 w 9258300"/>
                <a:gd name="connsiteY81" fmla="*/ 1057275 h 5581650"/>
                <a:gd name="connsiteX82" fmla="*/ 2257425 w 9258300"/>
                <a:gd name="connsiteY82" fmla="*/ 1038225 h 5581650"/>
                <a:gd name="connsiteX83" fmla="*/ 1914525 w 9258300"/>
                <a:gd name="connsiteY83" fmla="*/ 1095375 h 5581650"/>
                <a:gd name="connsiteX84" fmla="*/ 1647825 w 9258300"/>
                <a:gd name="connsiteY84" fmla="*/ 1123950 h 5581650"/>
                <a:gd name="connsiteX85" fmla="*/ 1438275 w 9258300"/>
                <a:gd name="connsiteY85" fmla="*/ 1123950 h 5581650"/>
                <a:gd name="connsiteX86" fmla="*/ 1304925 w 9258300"/>
                <a:gd name="connsiteY86" fmla="*/ 1152525 h 5581650"/>
                <a:gd name="connsiteX87" fmla="*/ 1047750 w 9258300"/>
                <a:gd name="connsiteY87" fmla="*/ 1152525 h 5581650"/>
                <a:gd name="connsiteX88" fmla="*/ 676275 w 9258300"/>
                <a:gd name="connsiteY88" fmla="*/ 1095375 h 5581650"/>
                <a:gd name="connsiteX89" fmla="*/ 447675 w 9258300"/>
                <a:gd name="connsiteY89" fmla="*/ 1066800 h 5581650"/>
                <a:gd name="connsiteX90" fmla="*/ 190500 w 9258300"/>
                <a:gd name="connsiteY90" fmla="*/ 1019175 h 5581650"/>
                <a:gd name="connsiteX91" fmla="*/ 219075 w 9258300"/>
                <a:gd name="connsiteY91"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5219700 w 9258300"/>
                <a:gd name="connsiteY74" fmla="*/ 3564748 h 5581650"/>
                <a:gd name="connsiteX75" fmla="*/ 4972050 w 9258300"/>
                <a:gd name="connsiteY75" fmla="*/ 2154821 h 5581650"/>
                <a:gd name="connsiteX76" fmla="*/ 4581525 w 9258300"/>
                <a:gd name="connsiteY76" fmla="*/ 1775117 h 5581650"/>
                <a:gd name="connsiteX77" fmla="*/ 4143375 w 9258300"/>
                <a:gd name="connsiteY77" fmla="*/ 1442876 h 5581650"/>
                <a:gd name="connsiteX78" fmla="*/ 3524250 w 9258300"/>
                <a:gd name="connsiteY78" fmla="*/ 1053679 h 5581650"/>
                <a:gd name="connsiteX79" fmla="*/ 3105150 w 9258300"/>
                <a:gd name="connsiteY79" fmla="*/ 1066800 h 5581650"/>
                <a:gd name="connsiteX80" fmla="*/ 2533650 w 9258300"/>
                <a:gd name="connsiteY80" fmla="*/ 1057275 h 5581650"/>
                <a:gd name="connsiteX81" fmla="*/ 2257425 w 9258300"/>
                <a:gd name="connsiteY81" fmla="*/ 1038225 h 5581650"/>
                <a:gd name="connsiteX82" fmla="*/ 1914525 w 9258300"/>
                <a:gd name="connsiteY82" fmla="*/ 1095375 h 5581650"/>
                <a:gd name="connsiteX83" fmla="*/ 1647825 w 9258300"/>
                <a:gd name="connsiteY83" fmla="*/ 1123950 h 5581650"/>
                <a:gd name="connsiteX84" fmla="*/ 1438275 w 9258300"/>
                <a:gd name="connsiteY84" fmla="*/ 1123950 h 5581650"/>
                <a:gd name="connsiteX85" fmla="*/ 1304925 w 9258300"/>
                <a:gd name="connsiteY85" fmla="*/ 1152525 h 5581650"/>
                <a:gd name="connsiteX86" fmla="*/ 1047750 w 9258300"/>
                <a:gd name="connsiteY86" fmla="*/ 1152525 h 5581650"/>
                <a:gd name="connsiteX87" fmla="*/ 676275 w 9258300"/>
                <a:gd name="connsiteY87" fmla="*/ 1095375 h 5581650"/>
                <a:gd name="connsiteX88" fmla="*/ 447675 w 9258300"/>
                <a:gd name="connsiteY88" fmla="*/ 1066800 h 5581650"/>
                <a:gd name="connsiteX89" fmla="*/ 190500 w 9258300"/>
                <a:gd name="connsiteY89" fmla="*/ 1019175 h 5581650"/>
                <a:gd name="connsiteX90" fmla="*/ 219075 w 9258300"/>
                <a:gd name="connsiteY90"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4972050 w 9258300"/>
                <a:gd name="connsiteY74" fmla="*/ 2154821 h 5581650"/>
                <a:gd name="connsiteX75" fmla="*/ 4581525 w 9258300"/>
                <a:gd name="connsiteY75" fmla="*/ 1775117 h 5581650"/>
                <a:gd name="connsiteX76" fmla="*/ 4143375 w 9258300"/>
                <a:gd name="connsiteY76" fmla="*/ 1442876 h 5581650"/>
                <a:gd name="connsiteX77" fmla="*/ 3524250 w 9258300"/>
                <a:gd name="connsiteY77" fmla="*/ 1053679 h 5581650"/>
                <a:gd name="connsiteX78" fmla="*/ 3105150 w 9258300"/>
                <a:gd name="connsiteY78" fmla="*/ 1066800 h 5581650"/>
                <a:gd name="connsiteX79" fmla="*/ 2533650 w 9258300"/>
                <a:gd name="connsiteY79" fmla="*/ 1057275 h 5581650"/>
                <a:gd name="connsiteX80" fmla="*/ 2257425 w 9258300"/>
                <a:gd name="connsiteY80" fmla="*/ 1038225 h 5581650"/>
                <a:gd name="connsiteX81" fmla="*/ 1914525 w 9258300"/>
                <a:gd name="connsiteY81" fmla="*/ 1095375 h 5581650"/>
                <a:gd name="connsiteX82" fmla="*/ 1647825 w 9258300"/>
                <a:gd name="connsiteY82" fmla="*/ 1123950 h 5581650"/>
                <a:gd name="connsiteX83" fmla="*/ 1438275 w 9258300"/>
                <a:gd name="connsiteY83" fmla="*/ 1123950 h 5581650"/>
                <a:gd name="connsiteX84" fmla="*/ 1304925 w 9258300"/>
                <a:gd name="connsiteY84" fmla="*/ 1152525 h 5581650"/>
                <a:gd name="connsiteX85" fmla="*/ 1047750 w 9258300"/>
                <a:gd name="connsiteY85" fmla="*/ 1152525 h 5581650"/>
                <a:gd name="connsiteX86" fmla="*/ 676275 w 9258300"/>
                <a:gd name="connsiteY86" fmla="*/ 1095375 h 5581650"/>
                <a:gd name="connsiteX87" fmla="*/ 447675 w 9258300"/>
                <a:gd name="connsiteY87" fmla="*/ 1066800 h 5581650"/>
                <a:gd name="connsiteX88" fmla="*/ 190500 w 9258300"/>
                <a:gd name="connsiteY88" fmla="*/ 1019175 h 5581650"/>
                <a:gd name="connsiteX89" fmla="*/ 219075 w 9258300"/>
                <a:gd name="connsiteY89"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4581525 w 9258300"/>
                <a:gd name="connsiteY74" fmla="*/ 1775117 h 5581650"/>
                <a:gd name="connsiteX75" fmla="*/ 4143375 w 9258300"/>
                <a:gd name="connsiteY75" fmla="*/ 1442876 h 5581650"/>
                <a:gd name="connsiteX76" fmla="*/ 3524250 w 9258300"/>
                <a:gd name="connsiteY76" fmla="*/ 1053679 h 5581650"/>
                <a:gd name="connsiteX77" fmla="*/ 3105150 w 9258300"/>
                <a:gd name="connsiteY77" fmla="*/ 1066800 h 5581650"/>
                <a:gd name="connsiteX78" fmla="*/ 2533650 w 9258300"/>
                <a:gd name="connsiteY78" fmla="*/ 1057275 h 5581650"/>
                <a:gd name="connsiteX79" fmla="*/ 2257425 w 9258300"/>
                <a:gd name="connsiteY79" fmla="*/ 1038225 h 5581650"/>
                <a:gd name="connsiteX80" fmla="*/ 1914525 w 9258300"/>
                <a:gd name="connsiteY80" fmla="*/ 1095375 h 5581650"/>
                <a:gd name="connsiteX81" fmla="*/ 1647825 w 9258300"/>
                <a:gd name="connsiteY81" fmla="*/ 1123950 h 5581650"/>
                <a:gd name="connsiteX82" fmla="*/ 1438275 w 9258300"/>
                <a:gd name="connsiteY82" fmla="*/ 1123950 h 5581650"/>
                <a:gd name="connsiteX83" fmla="*/ 1304925 w 9258300"/>
                <a:gd name="connsiteY83" fmla="*/ 1152525 h 5581650"/>
                <a:gd name="connsiteX84" fmla="*/ 1047750 w 9258300"/>
                <a:gd name="connsiteY84" fmla="*/ 1152525 h 5581650"/>
                <a:gd name="connsiteX85" fmla="*/ 676275 w 9258300"/>
                <a:gd name="connsiteY85" fmla="*/ 1095375 h 5581650"/>
                <a:gd name="connsiteX86" fmla="*/ 447675 w 9258300"/>
                <a:gd name="connsiteY86" fmla="*/ 1066800 h 5581650"/>
                <a:gd name="connsiteX87" fmla="*/ 190500 w 9258300"/>
                <a:gd name="connsiteY87" fmla="*/ 1019175 h 5581650"/>
                <a:gd name="connsiteX88" fmla="*/ 219075 w 9258300"/>
                <a:gd name="connsiteY88"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4143375 w 9258300"/>
                <a:gd name="connsiteY74" fmla="*/ 1442876 h 5581650"/>
                <a:gd name="connsiteX75" fmla="*/ 3524250 w 9258300"/>
                <a:gd name="connsiteY75" fmla="*/ 1053679 h 5581650"/>
                <a:gd name="connsiteX76" fmla="*/ 3105150 w 9258300"/>
                <a:gd name="connsiteY76" fmla="*/ 1066800 h 5581650"/>
                <a:gd name="connsiteX77" fmla="*/ 2533650 w 9258300"/>
                <a:gd name="connsiteY77" fmla="*/ 1057275 h 5581650"/>
                <a:gd name="connsiteX78" fmla="*/ 2257425 w 9258300"/>
                <a:gd name="connsiteY78" fmla="*/ 1038225 h 5581650"/>
                <a:gd name="connsiteX79" fmla="*/ 1914525 w 9258300"/>
                <a:gd name="connsiteY79" fmla="*/ 1095375 h 5581650"/>
                <a:gd name="connsiteX80" fmla="*/ 1647825 w 9258300"/>
                <a:gd name="connsiteY80" fmla="*/ 1123950 h 5581650"/>
                <a:gd name="connsiteX81" fmla="*/ 1438275 w 9258300"/>
                <a:gd name="connsiteY81" fmla="*/ 1123950 h 5581650"/>
                <a:gd name="connsiteX82" fmla="*/ 1304925 w 9258300"/>
                <a:gd name="connsiteY82" fmla="*/ 1152525 h 5581650"/>
                <a:gd name="connsiteX83" fmla="*/ 1047750 w 9258300"/>
                <a:gd name="connsiteY83" fmla="*/ 1152525 h 5581650"/>
                <a:gd name="connsiteX84" fmla="*/ 676275 w 9258300"/>
                <a:gd name="connsiteY84" fmla="*/ 1095375 h 5581650"/>
                <a:gd name="connsiteX85" fmla="*/ 447675 w 9258300"/>
                <a:gd name="connsiteY85" fmla="*/ 1066800 h 5581650"/>
                <a:gd name="connsiteX86" fmla="*/ 190500 w 9258300"/>
                <a:gd name="connsiteY86" fmla="*/ 1019175 h 5581650"/>
                <a:gd name="connsiteX87" fmla="*/ 219075 w 9258300"/>
                <a:gd name="connsiteY87"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3524250 w 9258300"/>
                <a:gd name="connsiteY74" fmla="*/ 1053679 h 5581650"/>
                <a:gd name="connsiteX75" fmla="*/ 3105150 w 9258300"/>
                <a:gd name="connsiteY75" fmla="*/ 1066800 h 5581650"/>
                <a:gd name="connsiteX76" fmla="*/ 2533650 w 9258300"/>
                <a:gd name="connsiteY76" fmla="*/ 1057275 h 5581650"/>
                <a:gd name="connsiteX77" fmla="*/ 2257425 w 9258300"/>
                <a:gd name="connsiteY77" fmla="*/ 1038225 h 5581650"/>
                <a:gd name="connsiteX78" fmla="*/ 1914525 w 9258300"/>
                <a:gd name="connsiteY78" fmla="*/ 1095375 h 5581650"/>
                <a:gd name="connsiteX79" fmla="*/ 1647825 w 9258300"/>
                <a:gd name="connsiteY79" fmla="*/ 1123950 h 5581650"/>
                <a:gd name="connsiteX80" fmla="*/ 1438275 w 9258300"/>
                <a:gd name="connsiteY80" fmla="*/ 1123950 h 5581650"/>
                <a:gd name="connsiteX81" fmla="*/ 1304925 w 9258300"/>
                <a:gd name="connsiteY81" fmla="*/ 1152525 h 5581650"/>
                <a:gd name="connsiteX82" fmla="*/ 1047750 w 9258300"/>
                <a:gd name="connsiteY82" fmla="*/ 1152525 h 5581650"/>
                <a:gd name="connsiteX83" fmla="*/ 676275 w 9258300"/>
                <a:gd name="connsiteY83" fmla="*/ 1095375 h 5581650"/>
                <a:gd name="connsiteX84" fmla="*/ 447675 w 9258300"/>
                <a:gd name="connsiteY84" fmla="*/ 1066800 h 5581650"/>
                <a:gd name="connsiteX85" fmla="*/ 190500 w 9258300"/>
                <a:gd name="connsiteY85" fmla="*/ 1019175 h 5581650"/>
                <a:gd name="connsiteX86" fmla="*/ 219075 w 9258300"/>
                <a:gd name="connsiteY86"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105275 w 9258300"/>
                <a:gd name="connsiteY11" fmla="*/ 1207666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3105150 w 9258300"/>
                <a:gd name="connsiteY74" fmla="*/ 1066800 h 5581650"/>
                <a:gd name="connsiteX75" fmla="*/ 2533650 w 9258300"/>
                <a:gd name="connsiteY75" fmla="*/ 1057275 h 5581650"/>
                <a:gd name="connsiteX76" fmla="*/ 2257425 w 9258300"/>
                <a:gd name="connsiteY76" fmla="*/ 1038225 h 5581650"/>
                <a:gd name="connsiteX77" fmla="*/ 1914525 w 9258300"/>
                <a:gd name="connsiteY77" fmla="*/ 1095375 h 5581650"/>
                <a:gd name="connsiteX78" fmla="*/ 1647825 w 9258300"/>
                <a:gd name="connsiteY78" fmla="*/ 1123950 h 5581650"/>
                <a:gd name="connsiteX79" fmla="*/ 1438275 w 9258300"/>
                <a:gd name="connsiteY79" fmla="*/ 1123950 h 5581650"/>
                <a:gd name="connsiteX80" fmla="*/ 1304925 w 9258300"/>
                <a:gd name="connsiteY80" fmla="*/ 1152525 h 5581650"/>
                <a:gd name="connsiteX81" fmla="*/ 1047750 w 9258300"/>
                <a:gd name="connsiteY81" fmla="*/ 1152525 h 5581650"/>
                <a:gd name="connsiteX82" fmla="*/ 676275 w 9258300"/>
                <a:gd name="connsiteY82" fmla="*/ 1095375 h 5581650"/>
                <a:gd name="connsiteX83" fmla="*/ 447675 w 9258300"/>
                <a:gd name="connsiteY83" fmla="*/ 1066800 h 5581650"/>
                <a:gd name="connsiteX84" fmla="*/ 190500 w 9258300"/>
                <a:gd name="connsiteY84" fmla="*/ 1019175 h 5581650"/>
                <a:gd name="connsiteX85" fmla="*/ 219075 w 9258300"/>
                <a:gd name="connsiteY85"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369008 w 9258300"/>
                <a:gd name="connsiteY11" fmla="*/ 759289 h 5581650"/>
                <a:gd name="connsiteX12" fmla="*/ 4924425 w 9258300"/>
                <a:gd name="connsiteY12" fmla="*/ 1845096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3105150 w 9258300"/>
                <a:gd name="connsiteY74" fmla="*/ 1066800 h 5581650"/>
                <a:gd name="connsiteX75" fmla="*/ 2533650 w 9258300"/>
                <a:gd name="connsiteY75" fmla="*/ 1057275 h 5581650"/>
                <a:gd name="connsiteX76" fmla="*/ 2257425 w 9258300"/>
                <a:gd name="connsiteY76" fmla="*/ 1038225 h 5581650"/>
                <a:gd name="connsiteX77" fmla="*/ 1914525 w 9258300"/>
                <a:gd name="connsiteY77" fmla="*/ 1095375 h 5581650"/>
                <a:gd name="connsiteX78" fmla="*/ 1647825 w 9258300"/>
                <a:gd name="connsiteY78" fmla="*/ 1123950 h 5581650"/>
                <a:gd name="connsiteX79" fmla="*/ 1438275 w 9258300"/>
                <a:gd name="connsiteY79" fmla="*/ 1123950 h 5581650"/>
                <a:gd name="connsiteX80" fmla="*/ 1304925 w 9258300"/>
                <a:gd name="connsiteY80" fmla="*/ 1152525 h 5581650"/>
                <a:gd name="connsiteX81" fmla="*/ 1047750 w 9258300"/>
                <a:gd name="connsiteY81" fmla="*/ 1152525 h 5581650"/>
                <a:gd name="connsiteX82" fmla="*/ 676275 w 9258300"/>
                <a:gd name="connsiteY82" fmla="*/ 1095375 h 5581650"/>
                <a:gd name="connsiteX83" fmla="*/ 447675 w 9258300"/>
                <a:gd name="connsiteY83" fmla="*/ 1066800 h 5581650"/>
                <a:gd name="connsiteX84" fmla="*/ 190500 w 9258300"/>
                <a:gd name="connsiteY84" fmla="*/ 1019175 h 5581650"/>
                <a:gd name="connsiteX85" fmla="*/ 219075 w 9258300"/>
                <a:gd name="connsiteY85"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369008 w 9258300"/>
                <a:gd name="connsiteY11" fmla="*/ 759289 h 5581650"/>
                <a:gd name="connsiteX12" fmla="*/ 4390367 w 9258300"/>
                <a:gd name="connsiteY12" fmla="*/ 671400 h 5581650"/>
                <a:gd name="connsiteX13" fmla="*/ 5000625 w 9258300"/>
                <a:gd name="connsiteY13" fmla="*/ 1794103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3105150 w 9258300"/>
                <a:gd name="connsiteY74" fmla="*/ 1066800 h 5581650"/>
                <a:gd name="connsiteX75" fmla="*/ 2533650 w 9258300"/>
                <a:gd name="connsiteY75" fmla="*/ 1057275 h 5581650"/>
                <a:gd name="connsiteX76" fmla="*/ 2257425 w 9258300"/>
                <a:gd name="connsiteY76" fmla="*/ 1038225 h 5581650"/>
                <a:gd name="connsiteX77" fmla="*/ 1914525 w 9258300"/>
                <a:gd name="connsiteY77" fmla="*/ 1095375 h 5581650"/>
                <a:gd name="connsiteX78" fmla="*/ 1647825 w 9258300"/>
                <a:gd name="connsiteY78" fmla="*/ 1123950 h 5581650"/>
                <a:gd name="connsiteX79" fmla="*/ 1438275 w 9258300"/>
                <a:gd name="connsiteY79" fmla="*/ 1123950 h 5581650"/>
                <a:gd name="connsiteX80" fmla="*/ 1304925 w 9258300"/>
                <a:gd name="connsiteY80" fmla="*/ 1152525 h 5581650"/>
                <a:gd name="connsiteX81" fmla="*/ 1047750 w 9258300"/>
                <a:gd name="connsiteY81" fmla="*/ 1152525 h 5581650"/>
                <a:gd name="connsiteX82" fmla="*/ 676275 w 9258300"/>
                <a:gd name="connsiteY82" fmla="*/ 1095375 h 5581650"/>
                <a:gd name="connsiteX83" fmla="*/ 447675 w 9258300"/>
                <a:gd name="connsiteY83" fmla="*/ 1066800 h 5581650"/>
                <a:gd name="connsiteX84" fmla="*/ 190500 w 9258300"/>
                <a:gd name="connsiteY84" fmla="*/ 1019175 h 5581650"/>
                <a:gd name="connsiteX85" fmla="*/ 219075 w 9258300"/>
                <a:gd name="connsiteY85"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369008 w 9258300"/>
                <a:gd name="connsiteY11" fmla="*/ 759289 h 5581650"/>
                <a:gd name="connsiteX12" fmla="*/ 4390367 w 9258300"/>
                <a:gd name="connsiteY12" fmla="*/ 671400 h 5581650"/>
                <a:gd name="connsiteX13" fmla="*/ 4895133 w 9258300"/>
                <a:gd name="connsiteY13" fmla="*/ 587438 h 5581650"/>
                <a:gd name="connsiteX14" fmla="*/ 4895850 w 9258300"/>
                <a:gd name="connsiteY14" fmla="*/ 1053680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3105150 w 9258300"/>
                <a:gd name="connsiteY74" fmla="*/ 1066800 h 5581650"/>
                <a:gd name="connsiteX75" fmla="*/ 2533650 w 9258300"/>
                <a:gd name="connsiteY75" fmla="*/ 1057275 h 5581650"/>
                <a:gd name="connsiteX76" fmla="*/ 2257425 w 9258300"/>
                <a:gd name="connsiteY76" fmla="*/ 1038225 h 5581650"/>
                <a:gd name="connsiteX77" fmla="*/ 1914525 w 9258300"/>
                <a:gd name="connsiteY77" fmla="*/ 1095375 h 5581650"/>
                <a:gd name="connsiteX78" fmla="*/ 1647825 w 9258300"/>
                <a:gd name="connsiteY78" fmla="*/ 1123950 h 5581650"/>
                <a:gd name="connsiteX79" fmla="*/ 1438275 w 9258300"/>
                <a:gd name="connsiteY79" fmla="*/ 1123950 h 5581650"/>
                <a:gd name="connsiteX80" fmla="*/ 1304925 w 9258300"/>
                <a:gd name="connsiteY80" fmla="*/ 1152525 h 5581650"/>
                <a:gd name="connsiteX81" fmla="*/ 1047750 w 9258300"/>
                <a:gd name="connsiteY81" fmla="*/ 1152525 h 5581650"/>
                <a:gd name="connsiteX82" fmla="*/ 676275 w 9258300"/>
                <a:gd name="connsiteY82" fmla="*/ 1095375 h 5581650"/>
                <a:gd name="connsiteX83" fmla="*/ 447675 w 9258300"/>
                <a:gd name="connsiteY83" fmla="*/ 1066800 h 5581650"/>
                <a:gd name="connsiteX84" fmla="*/ 190500 w 9258300"/>
                <a:gd name="connsiteY84" fmla="*/ 1019175 h 5581650"/>
                <a:gd name="connsiteX85" fmla="*/ 219075 w 9258300"/>
                <a:gd name="connsiteY85"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369008 w 9258300"/>
                <a:gd name="connsiteY11" fmla="*/ 759289 h 5581650"/>
                <a:gd name="connsiteX12" fmla="*/ 4390367 w 9258300"/>
                <a:gd name="connsiteY12" fmla="*/ 671400 h 5581650"/>
                <a:gd name="connsiteX13" fmla="*/ 4895133 w 9258300"/>
                <a:gd name="connsiteY13" fmla="*/ 587438 h 5581650"/>
                <a:gd name="connsiteX14" fmla="*/ 4968376 w 9258300"/>
                <a:gd name="connsiteY14" fmla="*/ 1040493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276475 w 9258300"/>
                <a:gd name="connsiteY54" fmla="*/ 5543550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3105150 w 9258300"/>
                <a:gd name="connsiteY74" fmla="*/ 1066800 h 5581650"/>
                <a:gd name="connsiteX75" fmla="*/ 2533650 w 9258300"/>
                <a:gd name="connsiteY75" fmla="*/ 1057275 h 5581650"/>
                <a:gd name="connsiteX76" fmla="*/ 2257425 w 9258300"/>
                <a:gd name="connsiteY76" fmla="*/ 1038225 h 5581650"/>
                <a:gd name="connsiteX77" fmla="*/ 1914525 w 9258300"/>
                <a:gd name="connsiteY77" fmla="*/ 1095375 h 5581650"/>
                <a:gd name="connsiteX78" fmla="*/ 1647825 w 9258300"/>
                <a:gd name="connsiteY78" fmla="*/ 1123950 h 5581650"/>
                <a:gd name="connsiteX79" fmla="*/ 1438275 w 9258300"/>
                <a:gd name="connsiteY79" fmla="*/ 1123950 h 5581650"/>
                <a:gd name="connsiteX80" fmla="*/ 1304925 w 9258300"/>
                <a:gd name="connsiteY80" fmla="*/ 1152525 h 5581650"/>
                <a:gd name="connsiteX81" fmla="*/ 1047750 w 9258300"/>
                <a:gd name="connsiteY81" fmla="*/ 1152525 h 5581650"/>
                <a:gd name="connsiteX82" fmla="*/ 676275 w 9258300"/>
                <a:gd name="connsiteY82" fmla="*/ 1095375 h 5581650"/>
                <a:gd name="connsiteX83" fmla="*/ 447675 w 9258300"/>
                <a:gd name="connsiteY83" fmla="*/ 1066800 h 5581650"/>
                <a:gd name="connsiteX84" fmla="*/ 190500 w 9258300"/>
                <a:gd name="connsiteY84" fmla="*/ 1019175 h 5581650"/>
                <a:gd name="connsiteX85" fmla="*/ 219075 w 9258300"/>
                <a:gd name="connsiteY85" fmla="*/ 866775 h 5581650"/>
                <a:gd name="connsiteX0" fmla="*/ 219075 w 9258300"/>
                <a:gd name="connsiteY0" fmla="*/ 866775 h 5581650"/>
                <a:gd name="connsiteX1" fmla="*/ 1276350 w 9258300"/>
                <a:gd name="connsiteY1" fmla="*/ 1047750 h 5581650"/>
                <a:gd name="connsiteX2" fmla="*/ 1400175 w 9258300"/>
                <a:gd name="connsiteY2" fmla="*/ 1000125 h 5581650"/>
                <a:gd name="connsiteX3" fmla="*/ 1781175 w 9258300"/>
                <a:gd name="connsiteY3" fmla="*/ 990600 h 5581650"/>
                <a:gd name="connsiteX4" fmla="*/ 1905000 w 9258300"/>
                <a:gd name="connsiteY4" fmla="*/ 990600 h 5581650"/>
                <a:gd name="connsiteX5" fmla="*/ 2247900 w 9258300"/>
                <a:gd name="connsiteY5" fmla="*/ 914400 h 5581650"/>
                <a:gd name="connsiteX6" fmla="*/ 3152775 w 9258300"/>
                <a:gd name="connsiteY6" fmla="*/ 923925 h 5581650"/>
                <a:gd name="connsiteX7" fmla="*/ 3429000 w 9258300"/>
                <a:gd name="connsiteY7" fmla="*/ 790575 h 5581650"/>
                <a:gd name="connsiteX8" fmla="*/ 3514725 w 9258300"/>
                <a:gd name="connsiteY8" fmla="*/ 857250 h 5581650"/>
                <a:gd name="connsiteX9" fmla="*/ 3600450 w 9258300"/>
                <a:gd name="connsiteY9" fmla="*/ 828675 h 5581650"/>
                <a:gd name="connsiteX10" fmla="*/ 4305300 w 9258300"/>
                <a:gd name="connsiteY10" fmla="*/ 771525 h 5581650"/>
                <a:gd name="connsiteX11" fmla="*/ 4369008 w 9258300"/>
                <a:gd name="connsiteY11" fmla="*/ 759289 h 5581650"/>
                <a:gd name="connsiteX12" fmla="*/ 4390367 w 9258300"/>
                <a:gd name="connsiteY12" fmla="*/ 671400 h 5581650"/>
                <a:gd name="connsiteX13" fmla="*/ 4895133 w 9258300"/>
                <a:gd name="connsiteY13" fmla="*/ 587438 h 5581650"/>
                <a:gd name="connsiteX14" fmla="*/ 4968376 w 9258300"/>
                <a:gd name="connsiteY14" fmla="*/ 1040493 h 5581650"/>
                <a:gd name="connsiteX15" fmla="*/ 7010400 w 9258300"/>
                <a:gd name="connsiteY15" fmla="*/ 704850 h 5581650"/>
                <a:gd name="connsiteX16" fmla="*/ 6962775 w 9258300"/>
                <a:gd name="connsiteY16" fmla="*/ 333375 h 5581650"/>
                <a:gd name="connsiteX17" fmla="*/ 7067550 w 9258300"/>
                <a:gd name="connsiteY17" fmla="*/ 314325 h 5581650"/>
                <a:gd name="connsiteX18" fmla="*/ 7800975 w 9258300"/>
                <a:gd name="connsiteY18" fmla="*/ 276225 h 5581650"/>
                <a:gd name="connsiteX19" fmla="*/ 8039100 w 9258300"/>
                <a:gd name="connsiteY19" fmla="*/ 190500 h 5581650"/>
                <a:gd name="connsiteX20" fmla="*/ 9191625 w 9258300"/>
                <a:gd name="connsiteY20" fmla="*/ 0 h 5581650"/>
                <a:gd name="connsiteX21" fmla="*/ 9258300 w 9258300"/>
                <a:gd name="connsiteY21" fmla="*/ 285750 h 5581650"/>
                <a:gd name="connsiteX22" fmla="*/ 8982075 w 9258300"/>
                <a:gd name="connsiteY22" fmla="*/ 533400 h 5581650"/>
                <a:gd name="connsiteX23" fmla="*/ 8915400 w 9258300"/>
                <a:gd name="connsiteY23" fmla="*/ 647700 h 5581650"/>
                <a:gd name="connsiteX24" fmla="*/ 8924925 w 9258300"/>
                <a:gd name="connsiteY24" fmla="*/ 923925 h 5581650"/>
                <a:gd name="connsiteX25" fmla="*/ 8934450 w 9258300"/>
                <a:gd name="connsiteY25" fmla="*/ 1123950 h 5581650"/>
                <a:gd name="connsiteX26" fmla="*/ 8782050 w 9258300"/>
                <a:gd name="connsiteY26" fmla="*/ 1381125 h 5581650"/>
                <a:gd name="connsiteX27" fmla="*/ 8715375 w 9258300"/>
                <a:gd name="connsiteY27" fmla="*/ 1571625 h 5581650"/>
                <a:gd name="connsiteX28" fmla="*/ 8734425 w 9258300"/>
                <a:gd name="connsiteY28" fmla="*/ 1847850 h 5581650"/>
                <a:gd name="connsiteX29" fmla="*/ 8858250 w 9258300"/>
                <a:gd name="connsiteY29" fmla="*/ 2085975 h 5581650"/>
                <a:gd name="connsiteX30" fmla="*/ 8905875 w 9258300"/>
                <a:gd name="connsiteY30" fmla="*/ 2143125 h 5581650"/>
                <a:gd name="connsiteX31" fmla="*/ 8905875 w 9258300"/>
                <a:gd name="connsiteY31" fmla="*/ 2143125 h 5581650"/>
                <a:gd name="connsiteX32" fmla="*/ 8534400 w 9258300"/>
                <a:gd name="connsiteY32" fmla="*/ 2257425 h 5581650"/>
                <a:gd name="connsiteX33" fmla="*/ 8229600 w 9258300"/>
                <a:gd name="connsiteY33" fmla="*/ 2286000 h 5581650"/>
                <a:gd name="connsiteX34" fmla="*/ 7924800 w 9258300"/>
                <a:gd name="connsiteY34" fmla="*/ 2333625 h 5581650"/>
                <a:gd name="connsiteX35" fmla="*/ 7658100 w 9258300"/>
                <a:gd name="connsiteY35" fmla="*/ 2381250 h 5581650"/>
                <a:gd name="connsiteX36" fmla="*/ 7353300 w 9258300"/>
                <a:gd name="connsiteY36" fmla="*/ 2457450 h 5581650"/>
                <a:gd name="connsiteX37" fmla="*/ 7296150 w 9258300"/>
                <a:gd name="connsiteY37" fmla="*/ 2466975 h 5581650"/>
                <a:gd name="connsiteX38" fmla="*/ 7372350 w 9258300"/>
                <a:gd name="connsiteY38" fmla="*/ 2705100 h 5581650"/>
                <a:gd name="connsiteX39" fmla="*/ 7410450 w 9258300"/>
                <a:gd name="connsiteY39" fmla="*/ 3400425 h 5581650"/>
                <a:gd name="connsiteX40" fmla="*/ 7562850 w 9258300"/>
                <a:gd name="connsiteY40" fmla="*/ 4438650 h 5581650"/>
                <a:gd name="connsiteX41" fmla="*/ 7629525 w 9258300"/>
                <a:gd name="connsiteY41" fmla="*/ 4591050 h 5581650"/>
                <a:gd name="connsiteX42" fmla="*/ 7172325 w 9258300"/>
                <a:gd name="connsiteY42" fmla="*/ 4705350 h 5581650"/>
                <a:gd name="connsiteX43" fmla="*/ 6962775 w 9258300"/>
                <a:gd name="connsiteY43" fmla="*/ 4724400 h 5581650"/>
                <a:gd name="connsiteX44" fmla="*/ 6534150 w 9258300"/>
                <a:gd name="connsiteY44" fmla="*/ 4781550 h 5581650"/>
                <a:gd name="connsiteX45" fmla="*/ 6200775 w 9258300"/>
                <a:gd name="connsiteY45" fmla="*/ 4829175 h 5581650"/>
                <a:gd name="connsiteX46" fmla="*/ 5838825 w 9258300"/>
                <a:gd name="connsiteY46" fmla="*/ 4886325 h 5581650"/>
                <a:gd name="connsiteX47" fmla="*/ 5648325 w 9258300"/>
                <a:gd name="connsiteY47" fmla="*/ 4972050 h 5581650"/>
                <a:gd name="connsiteX48" fmla="*/ 5238750 w 9258300"/>
                <a:gd name="connsiteY48" fmla="*/ 5105400 h 5581650"/>
                <a:gd name="connsiteX49" fmla="*/ 4352925 w 9258300"/>
                <a:gd name="connsiteY49" fmla="*/ 5210175 h 5581650"/>
                <a:gd name="connsiteX50" fmla="*/ 3876675 w 9258300"/>
                <a:gd name="connsiteY50" fmla="*/ 5248275 h 5581650"/>
                <a:gd name="connsiteX51" fmla="*/ 3467100 w 9258300"/>
                <a:gd name="connsiteY51" fmla="*/ 5286375 h 5581650"/>
                <a:gd name="connsiteX52" fmla="*/ 3324225 w 9258300"/>
                <a:gd name="connsiteY52" fmla="*/ 5295900 h 5581650"/>
                <a:gd name="connsiteX53" fmla="*/ 3114675 w 9258300"/>
                <a:gd name="connsiteY53" fmla="*/ 5353050 h 5581650"/>
                <a:gd name="connsiteX54" fmla="*/ 2513834 w 9258300"/>
                <a:gd name="connsiteY54" fmla="*/ 5523769 h 5581650"/>
                <a:gd name="connsiteX55" fmla="*/ 1790700 w 9258300"/>
                <a:gd name="connsiteY55" fmla="*/ 5581650 h 5581650"/>
                <a:gd name="connsiteX56" fmla="*/ 1809750 w 9258300"/>
                <a:gd name="connsiteY56" fmla="*/ 5010150 h 5581650"/>
                <a:gd name="connsiteX57" fmla="*/ 1543050 w 9258300"/>
                <a:gd name="connsiteY57" fmla="*/ 4895850 h 5581650"/>
                <a:gd name="connsiteX58" fmla="*/ 1743075 w 9258300"/>
                <a:gd name="connsiteY58" fmla="*/ 4352925 h 5581650"/>
                <a:gd name="connsiteX59" fmla="*/ 1857375 w 9258300"/>
                <a:gd name="connsiteY59" fmla="*/ 4333875 h 5581650"/>
                <a:gd name="connsiteX60" fmla="*/ 1885950 w 9258300"/>
                <a:gd name="connsiteY60" fmla="*/ 4248150 h 5581650"/>
                <a:gd name="connsiteX61" fmla="*/ 1914525 w 9258300"/>
                <a:gd name="connsiteY61" fmla="*/ 4143375 h 5581650"/>
                <a:gd name="connsiteX62" fmla="*/ 1924050 w 9258300"/>
                <a:gd name="connsiteY62" fmla="*/ 4000500 h 5581650"/>
                <a:gd name="connsiteX63" fmla="*/ 1876425 w 9258300"/>
                <a:gd name="connsiteY63" fmla="*/ 3876675 h 5581650"/>
                <a:gd name="connsiteX64" fmla="*/ 1885950 w 9258300"/>
                <a:gd name="connsiteY64" fmla="*/ 3629025 h 5581650"/>
                <a:gd name="connsiteX65" fmla="*/ 47625 w 9258300"/>
                <a:gd name="connsiteY65" fmla="*/ 3781425 h 5581650"/>
                <a:gd name="connsiteX66" fmla="*/ 0 w 9258300"/>
                <a:gd name="connsiteY66" fmla="*/ 3638550 h 5581650"/>
                <a:gd name="connsiteX67" fmla="*/ 1847850 w 9258300"/>
                <a:gd name="connsiteY67" fmla="*/ 3486150 h 5581650"/>
                <a:gd name="connsiteX68" fmla="*/ 1847850 w 9258300"/>
                <a:gd name="connsiteY68" fmla="*/ 2819400 h 5581650"/>
                <a:gd name="connsiteX69" fmla="*/ 1847850 w 9258300"/>
                <a:gd name="connsiteY69" fmla="*/ 2676525 h 5581650"/>
                <a:gd name="connsiteX70" fmla="*/ 2381250 w 9258300"/>
                <a:gd name="connsiteY70" fmla="*/ 2686050 h 5581650"/>
                <a:gd name="connsiteX71" fmla="*/ 2686050 w 9258300"/>
                <a:gd name="connsiteY71" fmla="*/ 2609850 h 5581650"/>
                <a:gd name="connsiteX72" fmla="*/ 3067050 w 9258300"/>
                <a:gd name="connsiteY72" fmla="*/ 2733675 h 5581650"/>
                <a:gd name="connsiteX73" fmla="*/ 3345960 w 9258300"/>
                <a:gd name="connsiteY73" fmla="*/ 2832530 h 5581650"/>
                <a:gd name="connsiteX74" fmla="*/ 3105150 w 9258300"/>
                <a:gd name="connsiteY74" fmla="*/ 1066800 h 5581650"/>
                <a:gd name="connsiteX75" fmla="*/ 2533650 w 9258300"/>
                <a:gd name="connsiteY75" fmla="*/ 1057275 h 5581650"/>
                <a:gd name="connsiteX76" fmla="*/ 2257425 w 9258300"/>
                <a:gd name="connsiteY76" fmla="*/ 1038225 h 5581650"/>
                <a:gd name="connsiteX77" fmla="*/ 1914525 w 9258300"/>
                <a:gd name="connsiteY77" fmla="*/ 1095375 h 5581650"/>
                <a:gd name="connsiteX78" fmla="*/ 1647825 w 9258300"/>
                <a:gd name="connsiteY78" fmla="*/ 1123950 h 5581650"/>
                <a:gd name="connsiteX79" fmla="*/ 1438275 w 9258300"/>
                <a:gd name="connsiteY79" fmla="*/ 1123950 h 5581650"/>
                <a:gd name="connsiteX80" fmla="*/ 1304925 w 9258300"/>
                <a:gd name="connsiteY80" fmla="*/ 1152525 h 5581650"/>
                <a:gd name="connsiteX81" fmla="*/ 1047750 w 9258300"/>
                <a:gd name="connsiteY81" fmla="*/ 1152525 h 5581650"/>
                <a:gd name="connsiteX82" fmla="*/ 676275 w 9258300"/>
                <a:gd name="connsiteY82" fmla="*/ 1095375 h 5581650"/>
                <a:gd name="connsiteX83" fmla="*/ 447675 w 9258300"/>
                <a:gd name="connsiteY83" fmla="*/ 1066800 h 5581650"/>
                <a:gd name="connsiteX84" fmla="*/ 190500 w 9258300"/>
                <a:gd name="connsiteY84" fmla="*/ 1019175 h 5581650"/>
                <a:gd name="connsiteX85" fmla="*/ 219075 w 9258300"/>
                <a:gd name="connsiteY85" fmla="*/ 866775 h 558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258300" h="5581650">
                  <a:moveTo>
                    <a:pt x="219075" y="866775"/>
                  </a:moveTo>
                  <a:lnTo>
                    <a:pt x="1276350" y="1047750"/>
                  </a:lnTo>
                  <a:lnTo>
                    <a:pt x="1400175" y="1000125"/>
                  </a:lnTo>
                  <a:lnTo>
                    <a:pt x="1781175" y="990600"/>
                  </a:lnTo>
                  <a:lnTo>
                    <a:pt x="1905000" y="990600"/>
                  </a:lnTo>
                  <a:lnTo>
                    <a:pt x="2247900" y="914400"/>
                  </a:lnTo>
                  <a:lnTo>
                    <a:pt x="3152775" y="923925"/>
                  </a:lnTo>
                  <a:lnTo>
                    <a:pt x="3429000" y="790575"/>
                  </a:lnTo>
                  <a:lnTo>
                    <a:pt x="3514725" y="857250"/>
                  </a:lnTo>
                  <a:lnTo>
                    <a:pt x="3600450" y="828675"/>
                  </a:lnTo>
                  <a:lnTo>
                    <a:pt x="4305300" y="771525"/>
                  </a:lnTo>
                  <a:lnTo>
                    <a:pt x="4369008" y="759289"/>
                  </a:lnTo>
                  <a:lnTo>
                    <a:pt x="4390367" y="671400"/>
                  </a:lnTo>
                  <a:lnTo>
                    <a:pt x="4895133" y="587438"/>
                  </a:lnTo>
                  <a:lnTo>
                    <a:pt x="4968376" y="1040493"/>
                  </a:lnTo>
                  <a:lnTo>
                    <a:pt x="7010400" y="704850"/>
                  </a:lnTo>
                  <a:lnTo>
                    <a:pt x="6962775" y="333375"/>
                  </a:lnTo>
                  <a:lnTo>
                    <a:pt x="7067550" y="314325"/>
                  </a:lnTo>
                  <a:lnTo>
                    <a:pt x="7800975" y="276225"/>
                  </a:lnTo>
                  <a:lnTo>
                    <a:pt x="8039100" y="190500"/>
                  </a:lnTo>
                  <a:lnTo>
                    <a:pt x="9191625" y="0"/>
                  </a:lnTo>
                  <a:lnTo>
                    <a:pt x="9258300" y="285750"/>
                  </a:lnTo>
                  <a:lnTo>
                    <a:pt x="8982075" y="533400"/>
                  </a:lnTo>
                  <a:lnTo>
                    <a:pt x="8915400" y="647700"/>
                  </a:lnTo>
                  <a:lnTo>
                    <a:pt x="8924925" y="923925"/>
                  </a:lnTo>
                  <a:lnTo>
                    <a:pt x="8934450" y="1123950"/>
                  </a:lnTo>
                  <a:lnTo>
                    <a:pt x="8782050" y="1381125"/>
                  </a:lnTo>
                  <a:lnTo>
                    <a:pt x="8715375" y="1571625"/>
                  </a:lnTo>
                  <a:lnTo>
                    <a:pt x="8734425" y="1847850"/>
                  </a:lnTo>
                  <a:lnTo>
                    <a:pt x="8858250" y="2085975"/>
                  </a:lnTo>
                  <a:lnTo>
                    <a:pt x="8905875" y="2143125"/>
                  </a:lnTo>
                  <a:lnTo>
                    <a:pt x="8905875" y="2143125"/>
                  </a:lnTo>
                  <a:lnTo>
                    <a:pt x="8534400" y="2257425"/>
                  </a:lnTo>
                  <a:lnTo>
                    <a:pt x="8229600" y="2286000"/>
                  </a:lnTo>
                  <a:lnTo>
                    <a:pt x="7924800" y="2333625"/>
                  </a:lnTo>
                  <a:lnTo>
                    <a:pt x="7658100" y="2381250"/>
                  </a:lnTo>
                  <a:lnTo>
                    <a:pt x="7353300" y="2457450"/>
                  </a:lnTo>
                  <a:lnTo>
                    <a:pt x="7296150" y="2466975"/>
                  </a:lnTo>
                  <a:lnTo>
                    <a:pt x="7372350" y="2705100"/>
                  </a:lnTo>
                  <a:lnTo>
                    <a:pt x="7410450" y="3400425"/>
                  </a:lnTo>
                  <a:lnTo>
                    <a:pt x="7562850" y="4438650"/>
                  </a:lnTo>
                  <a:lnTo>
                    <a:pt x="7629525" y="4591050"/>
                  </a:lnTo>
                  <a:lnTo>
                    <a:pt x="7172325" y="4705350"/>
                  </a:lnTo>
                  <a:lnTo>
                    <a:pt x="6962775" y="4724400"/>
                  </a:lnTo>
                  <a:lnTo>
                    <a:pt x="6534150" y="4781550"/>
                  </a:lnTo>
                  <a:lnTo>
                    <a:pt x="6200775" y="4829175"/>
                  </a:lnTo>
                  <a:lnTo>
                    <a:pt x="5838825" y="4886325"/>
                  </a:lnTo>
                  <a:lnTo>
                    <a:pt x="5648325" y="4972050"/>
                  </a:lnTo>
                  <a:lnTo>
                    <a:pt x="5238750" y="5105400"/>
                  </a:lnTo>
                  <a:lnTo>
                    <a:pt x="4352925" y="5210175"/>
                  </a:lnTo>
                  <a:lnTo>
                    <a:pt x="3876675" y="5248275"/>
                  </a:lnTo>
                  <a:lnTo>
                    <a:pt x="3467100" y="5286375"/>
                  </a:lnTo>
                  <a:lnTo>
                    <a:pt x="3324225" y="5295900"/>
                  </a:lnTo>
                  <a:lnTo>
                    <a:pt x="3114675" y="5353050"/>
                  </a:lnTo>
                  <a:lnTo>
                    <a:pt x="2513834" y="5523769"/>
                  </a:lnTo>
                  <a:lnTo>
                    <a:pt x="1790700" y="5581650"/>
                  </a:lnTo>
                  <a:lnTo>
                    <a:pt x="1809750" y="5010150"/>
                  </a:lnTo>
                  <a:lnTo>
                    <a:pt x="1543050" y="4895850"/>
                  </a:lnTo>
                  <a:lnTo>
                    <a:pt x="1743075" y="4352925"/>
                  </a:lnTo>
                  <a:lnTo>
                    <a:pt x="1857375" y="4333875"/>
                  </a:lnTo>
                  <a:lnTo>
                    <a:pt x="1885950" y="4248150"/>
                  </a:lnTo>
                  <a:lnTo>
                    <a:pt x="1914525" y="4143375"/>
                  </a:lnTo>
                  <a:lnTo>
                    <a:pt x="1924050" y="4000500"/>
                  </a:lnTo>
                  <a:lnTo>
                    <a:pt x="1876425" y="3876675"/>
                  </a:lnTo>
                  <a:lnTo>
                    <a:pt x="1885950" y="3629025"/>
                  </a:lnTo>
                  <a:lnTo>
                    <a:pt x="47625" y="3781425"/>
                  </a:lnTo>
                  <a:lnTo>
                    <a:pt x="0" y="3638550"/>
                  </a:lnTo>
                  <a:lnTo>
                    <a:pt x="1847850" y="3486150"/>
                  </a:lnTo>
                  <a:lnTo>
                    <a:pt x="1847850" y="2819400"/>
                  </a:lnTo>
                  <a:lnTo>
                    <a:pt x="1847850" y="2676525"/>
                  </a:lnTo>
                  <a:lnTo>
                    <a:pt x="2381250" y="2686050"/>
                  </a:lnTo>
                  <a:lnTo>
                    <a:pt x="2686050" y="2609850"/>
                  </a:lnTo>
                  <a:lnTo>
                    <a:pt x="3067050" y="2733675"/>
                  </a:lnTo>
                  <a:cubicBezTo>
                    <a:pt x="3122549" y="2770435"/>
                    <a:pt x="3290461" y="2795770"/>
                    <a:pt x="3345960" y="2832530"/>
                  </a:cubicBezTo>
                  <a:lnTo>
                    <a:pt x="3105150" y="1066800"/>
                  </a:lnTo>
                  <a:lnTo>
                    <a:pt x="2533650" y="1057275"/>
                  </a:lnTo>
                  <a:lnTo>
                    <a:pt x="2257425" y="1038225"/>
                  </a:lnTo>
                  <a:lnTo>
                    <a:pt x="1914525" y="1095375"/>
                  </a:lnTo>
                  <a:lnTo>
                    <a:pt x="1647825" y="1123950"/>
                  </a:lnTo>
                  <a:lnTo>
                    <a:pt x="1438275" y="1123950"/>
                  </a:lnTo>
                  <a:lnTo>
                    <a:pt x="1304925" y="1152525"/>
                  </a:lnTo>
                  <a:lnTo>
                    <a:pt x="1047750" y="1152525"/>
                  </a:lnTo>
                  <a:lnTo>
                    <a:pt x="676275" y="1095375"/>
                  </a:lnTo>
                  <a:lnTo>
                    <a:pt x="447675" y="1066800"/>
                  </a:lnTo>
                  <a:lnTo>
                    <a:pt x="190500" y="1019175"/>
                  </a:lnTo>
                  <a:lnTo>
                    <a:pt x="219075" y="866775"/>
                  </a:lnTo>
                  <a:close/>
                </a:path>
              </a:pathLst>
            </a:custGeom>
            <a:solidFill>
              <a:srgbClr val="FF0000">
                <a:alpha val="20000"/>
              </a:srgbClr>
            </a:solidFill>
            <a:ln w="254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p>
          </p:txBody>
        </p:sp>
        <p:sp>
          <p:nvSpPr>
            <p:cNvPr id="60" name="Rectangle 112"/>
            <p:cNvSpPr>
              <a:spLocks noChangeArrowheads="1"/>
            </p:cNvSpPr>
            <p:nvPr/>
          </p:nvSpPr>
          <p:spPr bwMode="auto">
            <a:xfrm>
              <a:off x="3861694" y="2781950"/>
              <a:ext cx="868687"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活用位置</a:t>
              </a:r>
              <a:endParaRPr lang="ja-JP" altLang="en-US" sz="1000" b="0" i="0" u="none" strike="noStrike" baseline="0" dirty="0">
                <a:solidFill>
                  <a:srgbClr val="000000"/>
                </a:solidFill>
                <a:latin typeface="ＭＳ Ｐゴシック"/>
                <a:ea typeface="ＭＳ Ｐゴシック"/>
              </a:endParaRPr>
            </a:p>
          </p:txBody>
        </p:sp>
        <p:sp>
          <p:nvSpPr>
            <p:cNvPr id="63" name="フリーフォーム 62"/>
            <p:cNvSpPr/>
            <p:nvPr/>
          </p:nvSpPr>
          <p:spPr>
            <a:xfrm>
              <a:off x="4659957" y="4072388"/>
              <a:ext cx="333261" cy="703327"/>
            </a:xfrm>
            <a:custGeom>
              <a:avLst/>
              <a:gdLst>
                <a:gd name="connsiteX0" fmla="*/ 809297 w 903890"/>
                <a:gd name="connsiteY0" fmla="*/ 10511 h 1629104"/>
                <a:gd name="connsiteX1" fmla="*/ 903890 w 903890"/>
                <a:gd name="connsiteY1" fmla="*/ 567559 h 1629104"/>
                <a:gd name="connsiteX2" fmla="*/ 641132 w 903890"/>
                <a:gd name="connsiteY2" fmla="*/ 882869 h 1629104"/>
                <a:gd name="connsiteX3" fmla="*/ 504497 w 903890"/>
                <a:gd name="connsiteY3" fmla="*/ 1124607 h 1629104"/>
                <a:gd name="connsiteX4" fmla="*/ 472966 w 903890"/>
                <a:gd name="connsiteY4" fmla="*/ 1345325 h 1629104"/>
                <a:gd name="connsiteX5" fmla="*/ 483476 w 903890"/>
                <a:gd name="connsiteY5" fmla="*/ 1481959 h 1629104"/>
                <a:gd name="connsiteX6" fmla="*/ 0 w 903890"/>
                <a:gd name="connsiteY6" fmla="*/ 1629104 h 1629104"/>
                <a:gd name="connsiteX7" fmla="*/ 52552 w 903890"/>
                <a:gd name="connsiteY7" fmla="*/ 0 h 1629104"/>
                <a:gd name="connsiteX8" fmla="*/ 809297 w 903890"/>
                <a:gd name="connsiteY8" fmla="*/ 10511 h 1629104"/>
                <a:gd name="connsiteX0" fmla="*/ 809297 w 903890"/>
                <a:gd name="connsiteY0" fmla="*/ 49533 h 1668126"/>
                <a:gd name="connsiteX1" fmla="*/ 903890 w 903890"/>
                <a:gd name="connsiteY1" fmla="*/ 606581 h 1668126"/>
                <a:gd name="connsiteX2" fmla="*/ 641132 w 903890"/>
                <a:gd name="connsiteY2" fmla="*/ 921891 h 1668126"/>
                <a:gd name="connsiteX3" fmla="*/ 504497 w 903890"/>
                <a:gd name="connsiteY3" fmla="*/ 1163629 h 1668126"/>
                <a:gd name="connsiteX4" fmla="*/ 472966 w 903890"/>
                <a:gd name="connsiteY4" fmla="*/ 1384347 h 1668126"/>
                <a:gd name="connsiteX5" fmla="*/ 483476 w 903890"/>
                <a:gd name="connsiteY5" fmla="*/ 1520981 h 1668126"/>
                <a:gd name="connsiteX6" fmla="*/ 0 w 903890"/>
                <a:gd name="connsiteY6" fmla="*/ 1668126 h 1668126"/>
                <a:gd name="connsiteX7" fmla="*/ 52552 w 903890"/>
                <a:gd name="connsiteY7" fmla="*/ 0 h 1668126"/>
                <a:gd name="connsiteX8" fmla="*/ 809297 w 903890"/>
                <a:gd name="connsiteY8" fmla="*/ 49533 h 1668126"/>
                <a:gd name="connsiteX0" fmla="*/ 809297 w 903890"/>
                <a:gd name="connsiteY0" fmla="*/ 49533 h 1668126"/>
                <a:gd name="connsiteX1" fmla="*/ 903890 w 903890"/>
                <a:gd name="connsiteY1" fmla="*/ 567561 h 1668126"/>
                <a:gd name="connsiteX2" fmla="*/ 641132 w 903890"/>
                <a:gd name="connsiteY2" fmla="*/ 921891 h 1668126"/>
                <a:gd name="connsiteX3" fmla="*/ 504497 w 903890"/>
                <a:gd name="connsiteY3" fmla="*/ 1163629 h 1668126"/>
                <a:gd name="connsiteX4" fmla="*/ 472966 w 903890"/>
                <a:gd name="connsiteY4" fmla="*/ 1384347 h 1668126"/>
                <a:gd name="connsiteX5" fmla="*/ 483476 w 903890"/>
                <a:gd name="connsiteY5" fmla="*/ 1520981 h 1668126"/>
                <a:gd name="connsiteX6" fmla="*/ 0 w 903890"/>
                <a:gd name="connsiteY6" fmla="*/ 1668126 h 1668126"/>
                <a:gd name="connsiteX7" fmla="*/ 52552 w 903890"/>
                <a:gd name="connsiteY7" fmla="*/ 0 h 1668126"/>
                <a:gd name="connsiteX8" fmla="*/ 809297 w 903890"/>
                <a:gd name="connsiteY8" fmla="*/ 49533 h 166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890" h="1668126">
                  <a:moveTo>
                    <a:pt x="809297" y="49533"/>
                  </a:moveTo>
                  <a:lnTo>
                    <a:pt x="903890" y="567561"/>
                  </a:lnTo>
                  <a:lnTo>
                    <a:pt x="641132" y="921891"/>
                  </a:lnTo>
                  <a:lnTo>
                    <a:pt x="504497" y="1163629"/>
                  </a:lnTo>
                  <a:lnTo>
                    <a:pt x="472966" y="1384347"/>
                  </a:lnTo>
                  <a:lnTo>
                    <a:pt x="483476" y="1520981"/>
                  </a:lnTo>
                  <a:lnTo>
                    <a:pt x="0" y="1668126"/>
                  </a:lnTo>
                  <a:lnTo>
                    <a:pt x="52552" y="0"/>
                  </a:lnTo>
                  <a:lnTo>
                    <a:pt x="809297" y="49533"/>
                  </a:lnTo>
                  <a:close/>
                </a:path>
              </a:pathLst>
            </a:cu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grpSp>
        <p:nvGrpSpPr>
          <p:cNvPr id="64" name="グループ化 63"/>
          <p:cNvGrpSpPr/>
          <p:nvPr/>
        </p:nvGrpSpPr>
        <p:grpSpPr>
          <a:xfrm>
            <a:off x="5820196" y="4989326"/>
            <a:ext cx="914400" cy="355680"/>
            <a:chOff x="0" y="0"/>
            <a:chExt cx="914400" cy="355680"/>
          </a:xfrm>
          <a:solidFill>
            <a:srgbClr val="FFCC66"/>
          </a:solidFill>
        </p:grpSpPr>
        <p:sp>
          <p:nvSpPr>
            <p:cNvPr id="65" name="角丸四角形 6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grpSp>
        <p:nvGrpSpPr>
          <p:cNvPr id="68" name="グループ化 67"/>
          <p:cNvGrpSpPr/>
          <p:nvPr/>
        </p:nvGrpSpPr>
        <p:grpSpPr>
          <a:xfrm>
            <a:off x="4776316" y="4994168"/>
            <a:ext cx="914400" cy="355680"/>
            <a:chOff x="0" y="0"/>
            <a:chExt cx="914400" cy="355680"/>
          </a:xfrm>
          <a:solidFill>
            <a:schemeClr val="bg1">
              <a:lumMod val="85000"/>
            </a:schemeClr>
          </a:solidFill>
        </p:grpSpPr>
        <p:sp>
          <p:nvSpPr>
            <p:cNvPr id="69" name="角丸四角形 68"/>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70"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sp>
        <p:nvSpPr>
          <p:cNvPr id="71" name="乗算記号 70"/>
          <p:cNvSpPr>
            <a:spLocks noChangeAspect="1"/>
          </p:cNvSpPr>
          <p:nvPr/>
        </p:nvSpPr>
        <p:spPr>
          <a:xfrm>
            <a:off x="5584109" y="500035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aphicFrame>
        <p:nvGraphicFramePr>
          <p:cNvPr id="72" name="表 71"/>
          <p:cNvGraphicFramePr>
            <a:graphicFrameLocks noGrp="1"/>
          </p:cNvGraphicFramePr>
          <p:nvPr>
            <p:extLst>
              <p:ext uri="{D42A27DB-BD31-4B8C-83A1-F6EECF244321}">
                <p14:modId xmlns:p14="http://schemas.microsoft.com/office/powerpoint/2010/main" val="3639714757"/>
              </p:ext>
            </p:extLst>
          </p:nvPr>
        </p:nvGraphicFramePr>
        <p:xfrm>
          <a:off x="133350" y="6105528"/>
          <a:ext cx="3924300" cy="3503842"/>
        </p:xfrm>
        <a:graphic>
          <a:graphicData uri="http://schemas.openxmlformats.org/drawingml/2006/table">
            <a:tbl>
              <a:tblPr>
                <a:tableStyleId>{5940675A-B579-460E-94D1-54222C63F5DA}</a:tableStyleId>
              </a:tblPr>
              <a:tblGrid>
                <a:gridCol w="969585">
                  <a:extLst>
                    <a:ext uri="{9D8B030D-6E8A-4147-A177-3AD203B41FA5}">
                      <a16:colId xmlns="" xmlns:a16="http://schemas.microsoft.com/office/drawing/2014/main" val="20000"/>
                    </a:ext>
                  </a:extLst>
                </a:gridCol>
                <a:gridCol w="2954715">
                  <a:extLst>
                    <a:ext uri="{9D8B030D-6E8A-4147-A177-3AD203B41FA5}">
                      <a16:colId xmlns="" xmlns:a16="http://schemas.microsoft.com/office/drawing/2014/main" val="20001"/>
                    </a:ext>
                  </a:extLst>
                </a:gridCol>
              </a:tblGrid>
              <a:tr h="339771">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八木市民センター</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0"/>
                  </a:ext>
                </a:extLst>
              </a:tr>
              <a:tr h="339771">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岸和田市池尻町</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1"/>
                  </a:ext>
                </a:extLst>
              </a:tr>
              <a:tr h="339771">
                <a:tc>
                  <a:txBody>
                    <a:bodyPr/>
                    <a:lstStyle/>
                    <a:p>
                      <a:pPr algn="ctr" fontAlgn="ctr"/>
                      <a:r>
                        <a:rPr lang="ja-JP" altLang="en-US" sz="1100" b="0" i="0" u="none" strike="noStrike"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25</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2"/>
                  </a:ext>
                </a:extLst>
              </a:tr>
              <a:tr h="339771">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3,499.92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61745">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第一種中高層住居専用地域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3"/>
                  </a:ext>
                </a:extLst>
              </a:tr>
              <a:tr h="339771">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売却（随意契約）</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4"/>
                  </a:ext>
                </a:extLst>
              </a:tr>
              <a:tr h="36174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岸和田市</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5"/>
                  </a:ext>
                </a:extLst>
              </a:tr>
              <a:tr h="1081497">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＜施設＞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・市民課窓口、公民館、図書館を設置</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＜建物＞</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・延床面積：</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3,008.39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・地上</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階建</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73" name="Rectangle 112"/>
          <p:cNvSpPr>
            <a:spLocks noChangeArrowheads="1"/>
          </p:cNvSpPr>
          <p:nvPr/>
        </p:nvSpPr>
        <p:spPr bwMode="auto">
          <a:xfrm>
            <a:off x="4271335" y="6189856"/>
            <a:ext cx="712552" cy="196171"/>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dirty="0" smtClean="0">
                <a:solidFill>
                  <a:srgbClr val="000000"/>
                </a:solidFill>
                <a:latin typeface="ＭＳ Ｐゴシック"/>
                <a:ea typeface="ＭＳ Ｐゴシック"/>
              </a:rPr>
              <a:t>施設外観</a:t>
            </a:r>
            <a:endParaRPr lang="ja-JP" altLang="en-US" sz="1000" b="0" i="0" u="none" strike="noStrike" baseline="0" dirty="0">
              <a:solidFill>
                <a:srgbClr val="000000"/>
              </a:solidFill>
              <a:latin typeface="ＭＳ Ｐゴシック"/>
              <a:ea typeface="ＭＳ Ｐゴシック"/>
            </a:endParaRPr>
          </a:p>
        </p:txBody>
      </p:sp>
      <p:sp>
        <p:nvSpPr>
          <p:cNvPr id="74" name="正方形/長方形 73"/>
          <p:cNvSpPr/>
          <p:nvPr/>
        </p:nvSpPr>
        <p:spPr>
          <a:xfrm>
            <a:off x="120665" y="5471770"/>
            <a:ext cx="6600792" cy="538506"/>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○建</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替事業により生み出した土地の一部</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を、市民</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サービス向上のため、近隣の</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サービスセンター</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と、 </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青年</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の家を統合</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した、</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新た</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な市民センター用地として活用</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741285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2" descr="\\10940sv0fs001\pub\住経室(共有)\10 経営管理課\12）計画G\作業フォルダ\松本G写真候補\Q2茨木西福井03（病院）.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163730" y="1445135"/>
            <a:ext cx="2588208" cy="163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 name="表 76"/>
          <p:cNvGraphicFramePr>
            <a:graphicFrameLocks noGrp="1"/>
          </p:cNvGraphicFramePr>
          <p:nvPr>
            <p:extLst>
              <p:ext uri="{D42A27DB-BD31-4B8C-83A1-F6EECF244321}">
                <p14:modId xmlns:p14="http://schemas.microsoft.com/office/powerpoint/2010/main" val="4053925202"/>
              </p:ext>
            </p:extLst>
          </p:nvPr>
        </p:nvGraphicFramePr>
        <p:xfrm>
          <a:off x="123825" y="1445133"/>
          <a:ext cx="3933825" cy="3470366"/>
        </p:xfrm>
        <a:graphic>
          <a:graphicData uri="http://schemas.openxmlformats.org/drawingml/2006/table">
            <a:tbl>
              <a:tblPr>
                <a:tableStyleId>{5940675A-B579-460E-94D1-54222C63F5DA}</a:tableStyleId>
              </a:tblPr>
              <a:tblGrid>
                <a:gridCol w="990600">
                  <a:extLst>
                    <a:ext uri="{9D8B030D-6E8A-4147-A177-3AD203B41FA5}">
                      <a16:colId xmlns="" xmlns:a16="http://schemas.microsoft.com/office/drawing/2014/main" val="20000"/>
                    </a:ext>
                  </a:extLst>
                </a:gridCol>
                <a:gridCol w="2943225">
                  <a:extLst>
                    <a:ext uri="{9D8B030D-6E8A-4147-A177-3AD203B41FA5}">
                      <a16:colId xmlns="" xmlns:a16="http://schemas.microsoft.com/office/drawing/2014/main" val="20001"/>
                    </a:ext>
                  </a:extLst>
                </a:gridCol>
              </a:tblGrid>
              <a:tr h="353803">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ほうせんか病院</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0"/>
                  </a:ext>
                </a:extLst>
              </a:tr>
              <a:tr h="353803">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茨木市西福井</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丁目</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1"/>
                  </a:ext>
                </a:extLst>
              </a:tr>
              <a:tr h="353803">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27</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53803">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11,241.65</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㎡（戸建て住宅敷地を含む）</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2"/>
                  </a:ext>
                </a:extLst>
              </a:tr>
              <a:tr h="376685">
                <a:tc>
                  <a:txBody>
                    <a:bodyPr/>
                    <a:lstStyle/>
                    <a:p>
                      <a:pPr algn="ctr" fontAlgn="ct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第一種中高層住居専用地域</a:t>
                      </a: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3"/>
                  </a:ext>
                </a:extLst>
              </a:tr>
              <a:tr h="353803">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売却（条件付一般競争入札）</a:t>
                      </a:r>
                      <a:endParaRPr lang="zh-CN"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4"/>
                  </a:ext>
                </a:extLst>
              </a:tr>
              <a:tr h="376685">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医療法人成和会</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5"/>
                  </a:ext>
                </a:extLst>
              </a:tr>
              <a:tr h="947981">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＜病院建物＞</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・延床面積：</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8,631.16</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・階数：地上</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階建</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・病床数：</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220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床</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grpSp>
        <p:nvGrpSpPr>
          <p:cNvPr id="87" name="グループ化 86"/>
          <p:cNvGrpSpPr>
            <a:grpSpLocks noChangeAspect="1"/>
          </p:cNvGrpSpPr>
          <p:nvPr/>
        </p:nvGrpSpPr>
        <p:grpSpPr>
          <a:xfrm>
            <a:off x="4598860" y="3162235"/>
            <a:ext cx="2074954" cy="1758977"/>
            <a:chOff x="4090376" y="7695474"/>
            <a:chExt cx="2456076" cy="2082062"/>
          </a:xfrm>
        </p:grpSpPr>
        <p:grpSp>
          <p:nvGrpSpPr>
            <p:cNvPr id="107" name="グループ化 106"/>
            <p:cNvGrpSpPr/>
            <p:nvPr/>
          </p:nvGrpSpPr>
          <p:grpSpPr>
            <a:xfrm>
              <a:off x="4090376" y="7695474"/>
              <a:ext cx="2456076" cy="2082062"/>
              <a:chOff x="4090376" y="7695474"/>
              <a:chExt cx="2456076" cy="2082062"/>
            </a:xfrm>
          </p:grpSpPr>
          <p:pic>
            <p:nvPicPr>
              <p:cNvPr id="112" name="図 1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376" y="7695474"/>
                <a:ext cx="2456076" cy="2082062"/>
              </a:xfrm>
              <a:prstGeom prst="rect">
                <a:avLst/>
              </a:prstGeom>
              <a:noFill/>
              <a:extLst/>
            </p:spPr>
          </p:pic>
          <p:sp>
            <p:nvSpPr>
              <p:cNvPr id="113" name="フリーフォーム 112"/>
              <p:cNvSpPr/>
              <p:nvPr/>
            </p:nvSpPr>
            <p:spPr>
              <a:xfrm>
                <a:off x="4251823" y="7727244"/>
                <a:ext cx="2170439" cy="2044805"/>
              </a:xfrm>
              <a:custGeom>
                <a:avLst/>
                <a:gdLst>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933575 h 4495800"/>
                  <a:gd name="connsiteX7" fmla="*/ 333375 w 4772025"/>
                  <a:gd name="connsiteY7" fmla="*/ 2028825 h 4495800"/>
                  <a:gd name="connsiteX8" fmla="*/ 200025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43050 w 4772025"/>
                  <a:gd name="connsiteY15" fmla="*/ 3286125 h 4495800"/>
                  <a:gd name="connsiteX16" fmla="*/ 1704975 w 4772025"/>
                  <a:gd name="connsiteY16" fmla="*/ 3105150 h 4495800"/>
                  <a:gd name="connsiteX17" fmla="*/ 1857375 w 4772025"/>
                  <a:gd name="connsiteY17" fmla="*/ 2962275 h 4495800"/>
                  <a:gd name="connsiteX18" fmla="*/ 2152650 w 4772025"/>
                  <a:gd name="connsiteY18" fmla="*/ 2876550 h 4495800"/>
                  <a:gd name="connsiteX19" fmla="*/ 2438400 w 4772025"/>
                  <a:gd name="connsiteY19" fmla="*/ 2857500 h 4495800"/>
                  <a:gd name="connsiteX20" fmla="*/ 2533650 w 4772025"/>
                  <a:gd name="connsiteY20" fmla="*/ 2857500 h 4495800"/>
                  <a:gd name="connsiteX21" fmla="*/ 2381250 w 4772025"/>
                  <a:gd name="connsiteY21" fmla="*/ 3324225 h 4495800"/>
                  <a:gd name="connsiteX22" fmla="*/ 2409825 w 4772025"/>
                  <a:gd name="connsiteY22" fmla="*/ 3762375 h 4495800"/>
                  <a:gd name="connsiteX23" fmla="*/ 2476500 w 4772025"/>
                  <a:gd name="connsiteY23" fmla="*/ 4333875 h 4495800"/>
                  <a:gd name="connsiteX24" fmla="*/ 2495550 w 4772025"/>
                  <a:gd name="connsiteY24" fmla="*/ 4419600 h 4495800"/>
                  <a:gd name="connsiteX25" fmla="*/ 3028950 w 4772025"/>
                  <a:gd name="connsiteY25" fmla="*/ 4286250 h 4495800"/>
                  <a:gd name="connsiteX26" fmla="*/ 3267075 w 4772025"/>
                  <a:gd name="connsiteY26" fmla="*/ 4371975 h 4495800"/>
                  <a:gd name="connsiteX27" fmla="*/ 3771900 w 4772025"/>
                  <a:gd name="connsiteY27" fmla="*/ 4362450 h 4495800"/>
                  <a:gd name="connsiteX28" fmla="*/ 4200525 w 4772025"/>
                  <a:gd name="connsiteY28" fmla="*/ 4381500 h 4495800"/>
                  <a:gd name="connsiteX29" fmla="*/ 4562475 w 4772025"/>
                  <a:gd name="connsiteY29" fmla="*/ 4419600 h 4495800"/>
                  <a:gd name="connsiteX30" fmla="*/ 4772025 w 4772025"/>
                  <a:gd name="connsiteY30" fmla="*/ 4495800 h 4495800"/>
                  <a:gd name="connsiteX31" fmla="*/ 4686300 w 4772025"/>
                  <a:gd name="connsiteY31" fmla="*/ 4210050 h 4495800"/>
                  <a:gd name="connsiteX32" fmla="*/ 4752975 w 4772025"/>
                  <a:gd name="connsiteY32" fmla="*/ 3838575 h 4495800"/>
                  <a:gd name="connsiteX33" fmla="*/ 4762500 w 4772025"/>
                  <a:gd name="connsiteY33" fmla="*/ 3371850 h 4495800"/>
                  <a:gd name="connsiteX34" fmla="*/ 4714875 w 4772025"/>
                  <a:gd name="connsiteY34" fmla="*/ 2762250 h 4495800"/>
                  <a:gd name="connsiteX35" fmla="*/ 4648200 w 4772025"/>
                  <a:gd name="connsiteY35" fmla="*/ 2257425 h 4495800"/>
                  <a:gd name="connsiteX36" fmla="*/ 4629150 w 4772025"/>
                  <a:gd name="connsiteY36" fmla="*/ 2124075 h 4495800"/>
                  <a:gd name="connsiteX37" fmla="*/ 4505325 w 4772025"/>
                  <a:gd name="connsiteY37" fmla="*/ 2047875 h 4495800"/>
                  <a:gd name="connsiteX38" fmla="*/ 4257675 w 4772025"/>
                  <a:gd name="connsiteY38" fmla="*/ 2190750 h 4495800"/>
                  <a:gd name="connsiteX39" fmla="*/ 4143375 w 4772025"/>
                  <a:gd name="connsiteY39" fmla="*/ 2095500 h 4495800"/>
                  <a:gd name="connsiteX40" fmla="*/ 3933825 w 4772025"/>
                  <a:gd name="connsiteY40" fmla="*/ 2200275 h 4495800"/>
                  <a:gd name="connsiteX41" fmla="*/ 3857625 w 4772025"/>
                  <a:gd name="connsiteY41" fmla="*/ 2200275 h 4495800"/>
                  <a:gd name="connsiteX42" fmla="*/ 3743325 w 4772025"/>
                  <a:gd name="connsiteY42" fmla="*/ 2095500 h 4495800"/>
                  <a:gd name="connsiteX43" fmla="*/ 3476625 w 4772025"/>
                  <a:gd name="connsiteY43" fmla="*/ 2038350 h 4495800"/>
                  <a:gd name="connsiteX44" fmla="*/ 3248025 w 4772025"/>
                  <a:gd name="connsiteY44" fmla="*/ 1990725 h 4495800"/>
                  <a:gd name="connsiteX45" fmla="*/ 3200400 w 4772025"/>
                  <a:gd name="connsiteY45" fmla="*/ 1924050 h 4495800"/>
                  <a:gd name="connsiteX46" fmla="*/ 3324225 w 4772025"/>
                  <a:gd name="connsiteY46" fmla="*/ 1590675 h 4495800"/>
                  <a:gd name="connsiteX47" fmla="*/ 3295650 w 4772025"/>
                  <a:gd name="connsiteY47" fmla="*/ 1524000 h 4495800"/>
                  <a:gd name="connsiteX48" fmla="*/ 3209925 w 4772025"/>
                  <a:gd name="connsiteY48" fmla="*/ 1257300 h 4495800"/>
                  <a:gd name="connsiteX49" fmla="*/ 3143250 w 4772025"/>
                  <a:gd name="connsiteY49" fmla="*/ 1038225 h 4495800"/>
                  <a:gd name="connsiteX50" fmla="*/ 2971800 w 4772025"/>
                  <a:gd name="connsiteY50" fmla="*/ 885825 h 4495800"/>
                  <a:gd name="connsiteX51" fmla="*/ 2790825 w 4772025"/>
                  <a:gd name="connsiteY51" fmla="*/ 781050 h 4495800"/>
                  <a:gd name="connsiteX52" fmla="*/ 2571750 w 4772025"/>
                  <a:gd name="connsiteY52" fmla="*/ 533400 h 4495800"/>
                  <a:gd name="connsiteX53" fmla="*/ 2343150 w 4772025"/>
                  <a:gd name="connsiteY53" fmla="*/ 447675 h 4495800"/>
                  <a:gd name="connsiteX54" fmla="*/ 1962150 w 4772025"/>
                  <a:gd name="connsiteY54" fmla="*/ 190500 h 4495800"/>
                  <a:gd name="connsiteX55" fmla="*/ 1828800 w 4772025"/>
                  <a:gd name="connsiteY55" fmla="*/ 114300 h 4495800"/>
                  <a:gd name="connsiteX56" fmla="*/ 1704975 w 4772025"/>
                  <a:gd name="connsiteY56" fmla="*/ 95250 h 4495800"/>
                  <a:gd name="connsiteX57" fmla="*/ 1619250 w 4772025"/>
                  <a:gd name="connsiteY57" fmla="*/ 0 h 4495800"/>
                  <a:gd name="connsiteX58" fmla="*/ 1104900 w 4772025"/>
                  <a:gd name="connsiteY58" fmla="*/ 257175 h 4495800"/>
                  <a:gd name="connsiteX59" fmla="*/ 771525 w 4772025"/>
                  <a:gd name="connsiteY59" fmla="*/ 419100 h 4495800"/>
                  <a:gd name="connsiteX60" fmla="*/ 676275 w 4772025"/>
                  <a:gd name="connsiteY60" fmla="*/ 485775 h 4495800"/>
                  <a:gd name="connsiteX61" fmla="*/ 409575 w 4772025"/>
                  <a:gd name="connsiteY61"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933575 h 4495800"/>
                  <a:gd name="connsiteX7" fmla="*/ 333375 w 4772025"/>
                  <a:gd name="connsiteY7" fmla="*/ 2028825 h 4495800"/>
                  <a:gd name="connsiteX8" fmla="*/ 200025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43050 w 4772025"/>
                  <a:gd name="connsiteY15" fmla="*/ 3286125 h 4495800"/>
                  <a:gd name="connsiteX16" fmla="*/ 1704975 w 4772025"/>
                  <a:gd name="connsiteY16" fmla="*/ 3105150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43250 w 4772025"/>
                  <a:gd name="connsiteY48" fmla="*/ 1038225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933575 h 4495800"/>
                  <a:gd name="connsiteX7" fmla="*/ 333375 w 4772025"/>
                  <a:gd name="connsiteY7" fmla="*/ 2028825 h 4495800"/>
                  <a:gd name="connsiteX8" fmla="*/ 200025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43050 w 4772025"/>
                  <a:gd name="connsiteY15" fmla="*/ 3286125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43250 w 4772025"/>
                  <a:gd name="connsiteY48" fmla="*/ 1038225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933575 h 4495800"/>
                  <a:gd name="connsiteX7" fmla="*/ 333375 w 4772025"/>
                  <a:gd name="connsiteY7" fmla="*/ 2028825 h 4495800"/>
                  <a:gd name="connsiteX8" fmla="*/ 200025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43050 w 4772025"/>
                  <a:gd name="connsiteY15" fmla="*/ 3286125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43250 w 4772025"/>
                  <a:gd name="connsiteY48" fmla="*/ 1038225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933575 h 4495800"/>
                  <a:gd name="connsiteX7" fmla="*/ 333375 w 4772025"/>
                  <a:gd name="connsiteY7" fmla="*/ 2028825 h 4495800"/>
                  <a:gd name="connsiteX8" fmla="*/ 200025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60303 w 4772025"/>
                  <a:gd name="connsiteY15" fmla="*/ 3320630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43250 w 4772025"/>
                  <a:gd name="connsiteY48" fmla="*/ 1038225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933575 h 4495800"/>
                  <a:gd name="connsiteX7" fmla="*/ 307495 w 4772025"/>
                  <a:gd name="connsiteY7" fmla="*/ 2028825 h 4495800"/>
                  <a:gd name="connsiteX8" fmla="*/ 200025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60303 w 4772025"/>
                  <a:gd name="connsiteY15" fmla="*/ 3320630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43250 w 4772025"/>
                  <a:gd name="connsiteY48" fmla="*/ 1038225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933575 h 4495800"/>
                  <a:gd name="connsiteX7" fmla="*/ 307495 w 4772025"/>
                  <a:gd name="connsiteY7" fmla="*/ 2028825 h 4495800"/>
                  <a:gd name="connsiteX8" fmla="*/ 174146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60303 w 4772025"/>
                  <a:gd name="connsiteY15" fmla="*/ 3320630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43250 w 4772025"/>
                  <a:gd name="connsiteY48" fmla="*/ 1038225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890443 h 4495800"/>
                  <a:gd name="connsiteX7" fmla="*/ 307495 w 4772025"/>
                  <a:gd name="connsiteY7" fmla="*/ 2028825 h 4495800"/>
                  <a:gd name="connsiteX8" fmla="*/ 174146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60303 w 4772025"/>
                  <a:gd name="connsiteY15" fmla="*/ 3320630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43250 w 4772025"/>
                  <a:gd name="connsiteY48" fmla="*/ 1038225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81000 w 4772025"/>
                  <a:gd name="connsiteY2" fmla="*/ 923925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890443 h 4495800"/>
                  <a:gd name="connsiteX7" fmla="*/ 307495 w 4772025"/>
                  <a:gd name="connsiteY7" fmla="*/ 2028825 h 4495800"/>
                  <a:gd name="connsiteX8" fmla="*/ 174146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60303 w 4772025"/>
                  <a:gd name="connsiteY15" fmla="*/ 3320630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95008 w 4772025"/>
                  <a:gd name="connsiteY48" fmla="*/ 1046852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 name="connsiteX0" fmla="*/ 409575 w 4772025"/>
                  <a:gd name="connsiteY0" fmla="*/ 581025 h 4495800"/>
                  <a:gd name="connsiteX1" fmla="*/ 342900 w 4772025"/>
                  <a:gd name="connsiteY1" fmla="*/ 781050 h 4495800"/>
                  <a:gd name="connsiteX2" fmla="*/ 346494 w 4772025"/>
                  <a:gd name="connsiteY2" fmla="*/ 932551 h 4495800"/>
                  <a:gd name="connsiteX3" fmla="*/ 0 w 4772025"/>
                  <a:gd name="connsiteY3" fmla="*/ 1600200 h 4495800"/>
                  <a:gd name="connsiteX4" fmla="*/ 66675 w 4772025"/>
                  <a:gd name="connsiteY4" fmla="*/ 1714500 h 4495800"/>
                  <a:gd name="connsiteX5" fmla="*/ 123825 w 4772025"/>
                  <a:gd name="connsiteY5" fmla="*/ 1838325 h 4495800"/>
                  <a:gd name="connsiteX6" fmla="*/ 180975 w 4772025"/>
                  <a:gd name="connsiteY6" fmla="*/ 1890443 h 4495800"/>
                  <a:gd name="connsiteX7" fmla="*/ 307495 w 4772025"/>
                  <a:gd name="connsiteY7" fmla="*/ 2028825 h 4495800"/>
                  <a:gd name="connsiteX8" fmla="*/ 174146 w 4772025"/>
                  <a:gd name="connsiteY8" fmla="*/ 2800350 h 4495800"/>
                  <a:gd name="connsiteX9" fmla="*/ 571500 w 4772025"/>
                  <a:gd name="connsiteY9" fmla="*/ 2790825 h 4495800"/>
                  <a:gd name="connsiteX10" fmla="*/ 990600 w 4772025"/>
                  <a:gd name="connsiteY10" fmla="*/ 2752725 h 4495800"/>
                  <a:gd name="connsiteX11" fmla="*/ 1171575 w 4772025"/>
                  <a:gd name="connsiteY11" fmla="*/ 2752725 h 4495800"/>
                  <a:gd name="connsiteX12" fmla="*/ 1219200 w 4772025"/>
                  <a:gd name="connsiteY12" fmla="*/ 2819400 h 4495800"/>
                  <a:gd name="connsiteX13" fmla="*/ 1266825 w 4772025"/>
                  <a:gd name="connsiteY13" fmla="*/ 3609975 h 4495800"/>
                  <a:gd name="connsiteX14" fmla="*/ 1304925 w 4772025"/>
                  <a:gd name="connsiteY14" fmla="*/ 3619500 h 4495800"/>
                  <a:gd name="connsiteX15" fmla="*/ 1560303 w 4772025"/>
                  <a:gd name="connsiteY15" fmla="*/ 3320630 h 4495800"/>
                  <a:gd name="connsiteX16" fmla="*/ 1825745 w 4772025"/>
                  <a:gd name="connsiteY16" fmla="*/ 2958501 h 4495800"/>
                  <a:gd name="connsiteX17" fmla="*/ 2152650 w 4772025"/>
                  <a:gd name="connsiteY17" fmla="*/ 2876550 h 4495800"/>
                  <a:gd name="connsiteX18" fmla="*/ 2438400 w 4772025"/>
                  <a:gd name="connsiteY18" fmla="*/ 2857500 h 4495800"/>
                  <a:gd name="connsiteX19" fmla="*/ 2533650 w 4772025"/>
                  <a:gd name="connsiteY19" fmla="*/ 2857500 h 4495800"/>
                  <a:gd name="connsiteX20" fmla="*/ 2381250 w 4772025"/>
                  <a:gd name="connsiteY20" fmla="*/ 3324225 h 4495800"/>
                  <a:gd name="connsiteX21" fmla="*/ 2409825 w 4772025"/>
                  <a:gd name="connsiteY21" fmla="*/ 3762375 h 4495800"/>
                  <a:gd name="connsiteX22" fmla="*/ 2476500 w 4772025"/>
                  <a:gd name="connsiteY22" fmla="*/ 4333875 h 4495800"/>
                  <a:gd name="connsiteX23" fmla="*/ 2495550 w 4772025"/>
                  <a:gd name="connsiteY23" fmla="*/ 4419600 h 4495800"/>
                  <a:gd name="connsiteX24" fmla="*/ 3028950 w 4772025"/>
                  <a:gd name="connsiteY24" fmla="*/ 4286250 h 4495800"/>
                  <a:gd name="connsiteX25" fmla="*/ 3267075 w 4772025"/>
                  <a:gd name="connsiteY25" fmla="*/ 4371975 h 4495800"/>
                  <a:gd name="connsiteX26" fmla="*/ 3771900 w 4772025"/>
                  <a:gd name="connsiteY26" fmla="*/ 4362450 h 4495800"/>
                  <a:gd name="connsiteX27" fmla="*/ 4200525 w 4772025"/>
                  <a:gd name="connsiteY27" fmla="*/ 4381500 h 4495800"/>
                  <a:gd name="connsiteX28" fmla="*/ 4562475 w 4772025"/>
                  <a:gd name="connsiteY28" fmla="*/ 4419600 h 4495800"/>
                  <a:gd name="connsiteX29" fmla="*/ 4772025 w 4772025"/>
                  <a:gd name="connsiteY29" fmla="*/ 4495800 h 4495800"/>
                  <a:gd name="connsiteX30" fmla="*/ 4686300 w 4772025"/>
                  <a:gd name="connsiteY30" fmla="*/ 4210050 h 4495800"/>
                  <a:gd name="connsiteX31" fmla="*/ 4752975 w 4772025"/>
                  <a:gd name="connsiteY31" fmla="*/ 3838575 h 4495800"/>
                  <a:gd name="connsiteX32" fmla="*/ 4762500 w 4772025"/>
                  <a:gd name="connsiteY32" fmla="*/ 3371850 h 4495800"/>
                  <a:gd name="connsiteX33" fmla="*/ 4714875 w 4772025"/>
                  <a:gd name="connsiteY33" fmla="*/ 2762250 h 4495800"/>
                  <a:gd name="connsiteX34" fmla="*/ 4648200 w 4772025"/>
                  <a:gd name="connsiteY34" fmla="*/ 2257425 h 4495800"/>
                  <a:gd name="connsiteX35" fmla="*/ 4629150 w 4772025"/>
                  <a:gd name="connsiteY35" fmla="*/ 2124075 h 4495800"/>
                  <a:gd name="connsiteX36" fmla="*/ 4505325 w 4772025"/>
                  <a:gd name="connsiteY36" fmla="*/ 2047875 h 4495800"/>
                  <a:gd name="connsiteX37" fmla="*/ 4257675 w 4772025"/>
                  <a:gd name="connsiteY37" fmla="*/ 2190750 h 4495800"/>
                  <a:gd name="connsiteX38" fmla="*/ 4143375 w 4772025"/>
                  <a:gd name="connsiteY38" fmla="*/ 2095500 h 4495800"/>
                  <a:gd name="connsiteX39" fmla="*/ 3933825 w 4772025"/>
                  <a:gd name="connsiteY39" fmla="*/ 2200275 h 4495800"/>
                  <a:gd name="connsiteX40" fmla="*/ 3857625 w 4772025"/>
                  <a:gd name="connsiteY40" fmla="*/ 2200275 h 4495800"/>
                  <a:gd name="connsiteX41" fmla="*/ 3743325 w 4772025"/>
                  <a:gd name="connsiteY41" fmla="*/ 2095500 h 4495800"/>
                  <a:gd name="connsiteX42" fmla="*/ 3476625 w 4772025"/>
                  <a:gd name="connsiteY42" fmla="*/ 2038350 h 4495800"/>
                  <a:gd name="connsiteX43" fmla="*/ 3248025 w 4772025"/>
                  <a:gd name="connsiteY43" fmla="*/ 1990725 h 4495800"/>
                  <a:gd name="connsiteX44" fmla="*/ 3200400 w 4772025"/>
                  <a:gd name="connsiteY44" fmla="*/ 1924050 h 4495800"/>
                  <a:gd name="connsiteX45" fmla="*/ 3324225 w 4772025"/>
                  <a:gd name="connsiteY45" fmla="*/ 1590675 h 4495800"/>
                  <a:gd name="connsiteX46" fmla="*/ 3295650 w 4772025"/>
                  <a:gd name="connsiteY46" fmla="*/ 1524000 h 4495800"/>
                  <a:gd name="connsiteX47" fmla="*/ 3209925 w 4772025"/>
                  <a:gd name="connsiteY47" fmla="*/ 1257300 h 4495800"/>
                  <a:gd name="connsiteX48" fmla="*/ 3195008 w 4772025"/>
                  <a:gd name="connsiteY48" fmla="*/ 1046852 h 4495800"/>
                  <a:gd name="connsiteX49" fmla="*/ 2971800 w 4772025"/>
                  <a:gd name="connsiteY49" fmla="*/ 885825 h 4495800"/>
                  <a:gd name="connsiteX50" fmla="*/ 2790825 w 4772025"/>
                  <a:gd name="connsiteY50" fmla="*/ 781050 h 4495800"/>
                  <a:gd name="connsiteX51" fmla="*/ 2571750 w 4772025"/>
                  <a:gd name="connsiteY51" fmla="*/ 533400 h 4495800"/>
                  <a:gd name="connsiteX52" fmla="*/ 2343150 w 4772025"/>
                  <a:gd name="connsiteY52" fmla="*/ 447675 h 4495800"/>
                  <a:gd name="connsiteX53" fmla="*/ 1962150 w 4772025"/>
                  <a:gd name="connsiteY53" fmla="*/ 190500 h 4495800"/>
                  <a:gd name="connsiteX54" fmla="*/ 1828800 w 4772025"/>
                  <a:gd name="connsiteY54" fmla="*/ 114300 h 4495800"/>
                  <a:gd name="connsiteX55" fmla="*/ 1704975 w 4772025"/>
                  <a:gd name="connsiteY55" fmla="*/ 95250 h 4495800"/>
                  <a:gd name="connsiteX56" fmla="*/ 1619250 w 4772025"/>
                  <a:gd name="connsiteY56" fmla="*/ 0 h 4495800"/>
                  <a:gd name="connsiteX57" fmla="*/ 1104900 w 4772025"/>
                  <a:gd name="connsiteY57" fmla="*/ 257175 h 4495800"/>
                  <a:gd name="connsiteX58" fmla="*/ 771525 w 4772025"/>
                  <a:gd name="connsiteY58" fmla="*/ 419100 h 4495800"/>
                  <a:gd name="connsiteX59" fmla="*/ 676275 w 4772025"/>
                  <a:gd name="connsiteY59" fmla="*/ 485775 h 4495800"/>
                  <a:gd name="connsiteX60" fmla="*/ 409575 w 4772025"/>
                  <a:gd name="connsiteY60" fmla="*/ 581025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772025" h="4495800">
                    <a:moveTo>
                      <a:pt x="409575" y="581025"/>
                    </a:moveTo>
                    <a:lnTo>
                      <a:pt x="342900" y="781050"/>
                    </a:lnTo>
                    <a:lnTo>
                      <a:pt x="346494" y="932551"/>
                    </a:lnTo>
                    <a:lnTo>
                      <a:pt x="0" y="1600200"/>
                    </a:lnTo>
                    <a:lnTo>
                      <a:pt x="66675" y="1714500"/>
                    </a:lnTo>
                    <a:lnTo>
                      <a:pt x="123825" y="1838325"/>
                    </a:lnTo>
                    <a:lnTo>
                      <a:pt x="180975" y="1890443"/>
                    </a:lnTo>
                    <a:lnTo>
                      <a:pt x="307495" y="2028825"/>
                    </a:lnTo>
                    <a:lnTo>
                      <a:pt x="174146" y="2800350"/>
                    </a:lnTo>
                    <a:lnTo>
                      <a:pt x="571500" y="2790825"/>
                    </a:lnTo>
                    <a:lnTo>
                      <a:pt x="990600" y="2752725"/>
                    </a:lnTo>
                    <a:lnTo>
                      <a:pt x="1171575" y="2752725"/>
                    </a:lnTo>
                    <a:lnTo>
                      <a:pt x="1219200" y="2819400"/>
                    </a:lnTo>
                    <a:lnTo>
                      <a:pt x="1266825" y="3609975"/>
                    </a:lnTo>
                    <a:lnTo>
                      <a:pt x="1304925" y="3619500"/>
                    </a:lnTo>
                    <a:lnTo>
                      <a:pt x="1560303" y="3320630"/>
                    </a:lnTo>
                    <a:lnTo>
                      <a:pt x="1825745" y="2958501"/>
                    </a:lnTo>
                    <a:cubicBezTo>
                      <a:pt x="1995098" y="2853546"/>
                      <a:pt x="2043682" y="2903867"/>
                      <a:pt x="2152650" y="2876550"/>
                    </a:cubicBezTo>
                    <a:lnTo>
                      <a:pt x="2438400" y="2857500"/>
                    </a:lnTo>
                    <a:lnTo>
                      <a:pt x="2533650" y="2857500"/>
                    </a:lnTo>
                    <a:lnTo>
                      <a:pt x="2381250" y="3324225"/>
                    </a:lnTo>
                    <a:lnTo>
                      <a:pt x="2409825" y="3762375"/>
                    </a:lnTo>
                    <a:lnTo>
                      <a:pt x="2476500" y="4333875"/>
                    </a:lnTo>
                    <a:lnTo>
                      <a:pt x="2495550" y="4419600"/>
                    </a:lnTo>
                    <a:lnTo>
                      <a:pt x="3028950" y="4286250"/>
                    </a:lnTo>
                    <a:lnTo>
                      <a:pt x="3267075" y="4371975"/>
                    </a:lnTo>
                    <a:lnTo>
                      <a:pt x="3771900" y="4362450"/>
                    </a:lnTo>
                    <a:lnTo>
                      <a:pt x="4200525" y="4381500"/>
                    </a:lnTo>
                    <a:lnTo>
                      <a:pt x="4562475" y="4419600"/>
                    </a:lnTo>
                    <a:lnTo>
                      <a:pt x="4772025" y="4495800"/>
                    </a:lnTo>
                    <a:lnTo>
                      <a:pt x="4686300" y="4210050"/>
                    </a:lnTo>
                    <a:lnTo>
                      <a:pt x="4752975" y="3838575"/>
                    </a:lnTo>
                    <a:lnTo>
                      <a:pt x="4762500" y="3371850"/>
                    </a:lnTo>
                    <a:lnTo>
                      <a:pt x="4714875" y="2762250"/>
                    </a:lnTo>
                    <a:lnTo>
                      <a:pt x="4648200" y="2257425"/>
                    </a:lnTo>
                    <a:lnTo>
                      <a:pt x="4629150" y="2124075"/>
                    </a:lnTo>
                    <a:lnTo>
                      <a:pt x="4505325" y="2047875"/>
                    </a:lnTo>
                    <a:lnTo>
                      <a:pt x="4257675" y="2190750"/>
                    </a:lnTo>
                    <a:lnTo>
                      <a:pt x="4143375" y="2095500"/>
                    </a:lnTo>
                    <a:lnTo>
                      <a:pt x="3933825" y="2200275"/>
                    </a:lnTo>
                    <a:lnTo>
                      <a:pt x="3857625" y="2200275"/>
                    </a:lnTo>
                    <a:lnTo>
                      <a:pt x="3743325" y="2095500"/>
                    </a:lnTo>
                    <a:lnTo>
                      <a:pt x="3476625" y="2038350"/>
                    </a:lnTo>
                    <a:lnTo>
                      <a:pt x="3248025" y="1990725"/>
                    </a:lnTo>
                    <a:lnTo>
                      <a:pt x="3200400" y="1924050"/>
                    </a:lnTo>
                    <a:lnTo>
                      <a:pt x="3324225" y="1590675"/>
                    </a:lnTo>
                    <a:lnTo>
                      <a:pt x="3295650" y="1524000"/>
                    </a:lnTo>
                    <a:lnTo>
                      <a:pt x="3209925" y="1257300"/>
                    </a:lnTo>
                    <a:lnTo>
                      <a:pt x="3195008" y="1046852"/>
                    </a:lnTo>
                    <a:lnTo>
                      <a:pt x="2971800" y="885825"/>
                    </a:lnTo>
                    <a:lnTo>
                      <a:pt x="2790825" y="781050"/>
                    </a:lnTo>
                    <a:lnTo>
                      <a:pt x="2571750" y="533400"/>
                    </a:lnTo>
                    <a:lnTo>
                      <a:pt x="2343150" y="447675"/>
                    </a:lnTo>
                    <a:lnTo>
                      <a:pt x="1962150" y="190500"/>
                    </a:lnTo>
                    <a:lnTo>
                      <a:pt x="1828800" y="114300"/>
                    </a:lnTo>
                    <a:lnTo>
                      <a:pt x="1704975" y="95250"/>
                    </a:lnTo>
                    <a:lnTo>
                      <a:pt x="1619250" y="0"/>
                    </a:lnTo>
                    <a:lnTo>
                      <a:pt x="1104900" y="257175"/>
                    </a:lnTo>
                    <a:lnTo>
                      <a:pt x="771525" y="419100"/>
                    </a:lnTo>
                    <a:lnTo>
                      <a:pt x="676275" y="485775"/>
                    </a:lnTo>
                    <a:lnTo>
                      <a:pt x="409575" y="581025"/>
                    </a:lnTo>
                    <a:close/>
                  </a:path>
                </a:pathLst>
              </a:custGeom>
              <a:solidFill>
                <a:srgbClr val="FF0000">
                  <a:alpha val="20000"/>
                </a:srgbClr>
              </a:solidFill>
              <a:ln w="254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10" name="フリーフォーム 109"/>
            <p:cNvSpPr/>
            <p:nvPr/>
          </p:nvSpPr>
          <p:spPr>
            <a:xfrm>
              <a:off x="5345109" y="8997155"/>
              <a:ext cx="469248" cy="421899"/>
            </a:xfrm>
            <a:custGeom>
              <a:avLst/>
              <a:gdLst>
                <a:gd name="connsiteX0" fmla="*/ 809297 w 903890"/>
                <a:gd name="connsiteY0" fmla="*/ 10511 h 1629104"/>
                <a:gd name="connsiteX1" fmla="*/ 903890 w 903890"/>
                <a:gd name="connsiteY1" fmla="*/ 567559 h 1629104"/>
                <a:gd name="connsiteX2" fmla="*/ 641132 w 903890"/>
                <a:gd name="connsiteY2" fmla="*/ 882869 h 1629104"/>
                <a:gd name="connsiteX3" fmla="*/ 504497 w 903890"/>
                <a:gd name="connsiteY3" fmla="*/ 1124607 h 1629104"/>
                <a:gd name="connsiteX4" fmla="*/ 472966 w 903890"/>
                <a:gd name="connsiteY4" fmla="*/ 1345325 h 1629104"/>
                <a:gd name="connsiteX5" fmla="*/ 483476 w 903890"/>
                <a:gd name="connsiteY5" fmla="*/ 1481959 h 1629104"/>
                <a:gd name="connsiteX6" fmla="*/ 0 w 903890"/>
                <a:gd name="connsiteY6" fmla="*/ 1629104 h 1629104"/>
                <a:gd name="connsiteX7" fmla="*/ 52552 w 903890"/>
                <a:gd name="connsiteY7" fmla="*/ 0 h 1629104"/>
                <a:gd name="connsiteX8" fmla="*/ 809297 w 903890"/>
                <a:gd name="connsiteY8" fmla="*/ 10511 h 1629104"/>
                <a:gd name="connsiteX0" fmla="*/ 809297 w 903890"/>
                <a:gd name="connsiteY0" fmla="*/ 49533 h 1668126"/>
                <a:gd name="connsiteX1" fmla="*/ 903890 w 903890"/>
                <a:gd name="connsiteY1" fmla="*/ 606581 h 1668126"/>
                <a:gd name="connsiteX2" fmla="*/ 641132 w 903890"/>
                <a:gd name="connsiteY2" fmla="*/ 921891 h 1668126"/>
                <a:gd name="connsiteX3" fmla="*/ 504497 w 903890"/>
                <a:gd name="connsiteY3" fmla="*/ 1163629 h 1668126"/>
                <a:gd name="connsiteX4" fmla="*/ 472966 w 903890"/>
                <a:gd name="connsiteY4" fmla="*/ 1384347 h 1668126"/>
                <a:gd name="connsiteX5" fmla="*/ 483476 w 903890"/>
                <a:gd name="connsiteY5" fmla="*/ 1520981 h 1668126"/>
                <a:gd name="connsiteX6" fmla="*/ 0 w 903890"/>
                <a:gd name="connsiteY6" fmla="*/ 1668126 h 1668126"/>
                <a:gd name="connsiteX7" fmla="*/ 52552 w 903890"/>
                <a:gd name="connsiteY7" fmla="*/ 0 h 1668126"/>
                <a:gd name="connsiteX8" fmla="*/ 809297 w 903890"/>
                <a:gd name="connsiteY8" fmla="*/ 49533 h 1668126"/>
                <a:gd name="connsiteX0" fmla="*/ 809297 w 903890"/>
                <a:gd name="connsiteY0" fmla="*/ 49533 h 1668126"/>
                <a:gd name="connsiteX1" fmla="*/ 903890 w 903890"/>
                <a:gd name="connsiteY1" fmla="*/ 567561 h 1668126"/>
                <a:gd name="connsiteX2" fmla="*/ 641132 w 903890"/>
                <a:gd name="connsiteY2" fmla="*/ 921891 h 1668126"/>
                <a:gd name="connsiteX3" fmla="*/ 504497 w 903890"/>
                <a:gd name="connsiteY3" fmla="*/ 1163629 h 1668126"/>
                <a:gd name="connsiteX4" fmla="*/ 472966 w 903890"/>
                <a:gd name="connsiteY4" fmla="*/ 1384347 h 1668126"/>
                <a:gd name="connsiteX5" fmla="*/ 483476 w 903890"/>
                <a:gd name="connsiteY5" fmla="*/ 1520981 h 1668126"/>
                <a:gd name="connsiteX6" fmla="*/ 0 w 903890"/>
                <a:gd name="connsiteY6" fmla="*/ 1668126 h 1668126"/>
                <a:gd name="connsiteX7" fmla="*/ 52552 w 903890"/>
                <a:gd name="connsiteY7" fmla="*/ 0 h 1668126"/>
                <a:gd name="connsiteX8" fmla="*/ 809297 w 903890"/>
                <a:gd name="connsiteY8" fmla="*/ 49533 h 1668126"/>
                <a:gd name="connsiteX0" fmla="*/ 1195927 w 1290520"/>
                <a:gd name="connsiteY0" fmla="*/ 1 h 1618594"/>
                <a:gd name="connsiteX1" fmla="*/ 1290520 w 1290520"/>
                <a:gd name="connsiteY1" fmla="*/ 518029 h 1618594"/>
                <a:gd name="connsiteX2" fmla="*/ 1027762 w 1290520"/>
                <a:gd name="connsiteY2" fmla="*/ 872359 h 1618594"/>
                <a:gd name="connsiteX3" fmla="*/ 891127 w 1290520"/>
                <a:gd name="connsiteY3" fmla="*/ 1114097 h 1618594"/>
                <a:gd name="connsiteX4" fmla="*/ 859596 w 1290520"/>
                <a:gd name="connsiteY4" fmla="*/ 1334815 h 1618594"/>
                <a:gd name="connsiteX5" fmla="*/ 870106 w 1290520"/>
                <a:gd name="connsiteY5" fmla="*/ 1471449 h 1618594"/>
                <a:gd name="connsiteX6" fmla="*/ 386630 w 1290520"/>
                <a:gd name="connsiteY6" fmla="*/ 1618594 h 1618594"/>
                <a:gd name="connsiteX7" fmla="*/ 0 w 1290520"/>
                <a:gd name="connsiteY7" fmla="*/ 23888 h 1618594"/>
                <a:gd name="connsiteX8" fmla="*/ 1195927 w 1290520"/>
                <a:gd name="connsiteY8" fmla="*/ 1 h 1618594"/>
                <a:gd name="connsiteX0" fmla="*/ 1925745 w 1925745"/>
                <a:gd name="connsiteY0" fmla="*/ 38236 h 1594706"/>
                <a:gd name="connsiteX1" fmla="*/ 1290520 w 1925745"/>
                <a:gd name="connsiteY1" fmla="*/ 494141 h 1594706"/>
                <a:gd name="connsiteX2" fmla="*/ 1027762 w 1925745"/>
                <a:gd name="connsiteY2" fmla="*/ 848471 h 1594706"/>
                <a:gd name="connsiteX3" fmla="*/ 891127 w 1925745"/>
                <a:gd name="connsiteY3" fmla="*/ 1090209 h 1594706"/>
                <a:gd name="connsiteX4" fmla="*/ 859596 w 1925745"/>
                <a:gd name="connsiteY4" fmla="*/ 1310927 h 1594706"/>
                <a:gd name="connsiteX5" fmla="*/ 870106 w 1925745"/>
                <a:gd name="connsiteY5" fmla="*/ 1447561 h 1594706"/>
                <a:gd name="connsiteX6" fmla="*/ 386630 w 1925745"/>
                <a:gd name="connsiteY6" fmla="*/ 1594706 h 1594706"/>
                <a:gd name="connsiteX7" fmla="*/ 0 w 1925745"/>
                <a:gd name="connsiteY7" fmla="*/ 0 h 1594706"/>
                <a:gd name="connsiteX8" fmla="*/ 1925745 w 1925745"/>
                <a:gd name="connsiteY8" fmla="*/ 38236 h 1594706"/>
                <a:gd name="connsiteX0" fmla="*/ 1925745 w 1925745"/>
                <a:gd name="connsiteY0" fmla="*/ 38236 h 1594706"/>
                <a:gd name="connsiteX1" fmla="*/ 1329273 w 1925745"/>
                <a:gd name="connsiteY1" fmla="*/ 1561570 h 1594706"/>
                <a:gd name="connsiteX2" fmla="*/ 1027762 w 1925745"/>
                <a:gd name="connsiteY2" fmla="*/ 848471 h 1594706"/>
                <a:gd name="connsiteX3" fmla="*/ 891127 w 1925745"/>
                <a:gd name="connsiteY3" fmla="*/ 1090209 h 1594706"/>
                <a:gd name="connsiteX4" fmla="*/ 859596 w 1925745"/>
                <a:gd name="connsiteY4" fmla="*/ 1310927 h 1594706"/>
                <a:gd name="connsiteX5" fmla="*/ 870106 w 1925745"/>
                <a:gd name="connsiteY5" fmla="*/ 1447561 h 1594706"/>
                <a:gd name="connsiteX6" fmla="*/ 386630 w 1925745"/>
                <a:gd name="connsiteY6" fmla="*/ 1594706 h 1594706"/>
                <a:gd name="connsiteX7" fmla="*/ 0 w 1925745"/>
                <a:gd name="connsiteY7" fmla="*/ 0 h 1594706"/>
                <a:gd name="connsiteX8" fmla="*/ 1925745 w 1925745"/>
                <a:gd name="connsiteY8" fmla="*/ 38236 h 1594706"/>
                <a:gd name="connsiteX0" fmla="*/ 1292804 w 1329273"/>
                <a:gd name="connsiteY0" fmla="*/ 26941 h 1594706"/>
                <a:gd name="connsiteX1" fmla="*/ 1329273 w 1329273"/>
                <a:gd name="connsiteY1" fmla="*/ 1561570 h 1594706"/>
                <a:gd name="connsiteX2" fmla="*/ 1027762 w 1329273"/>
                <a:gd name="connsiteY2" fmla="*/ 848471 h 1594706"/>
                <a:gd name="connsiteX3" fmla="*/ 891127 w 1329273"/>
                <a:gd name="connsiteY3" fmla="*/ 1090209 h 1594706"/>
                <a:gd name="connsiteX4" fmla="*/ 859596 w 1329273"/>
                <a:gd name="connsiteY4" fmla="*/ 1310927 h 1594706"/>
                <a:gd name="connsiteX5" fmla="*/ 870106 w 1329273"/>
                <a:gd name="connsiteY5" fmla="*/ 1447561 h 1594706"/>
                <a:gd name="connsiteX6" fmla="*/ 386630 w 1329273"/>
                <a:gd name="connsiteY6" fmla="*/ 1594706 h 1594706"/>
                <a:gd name="connsiteX7" fmla="*/ 0 w 1329273"/>
                <a:gd name="connsiteY7" fmla="*/ 0 h 1594706"/>
                <a:gd name="connsiteX8" fmla="*/ 1292804 w 1329273"/>
                <a:gd name="connsiteY8" fmla="*/ 26941 h 1594706"/>
                <a:gd name="connsiteX0" fmla="*/ 1371191 w 1407660"/>
                <a:gd name="connsiteY0" fmla="*/ 26941 h 1561570"/>
                <a:gd name="connsiteX1" fmla="*/ 1407660 w 1407660"/>
                <a:gd name="connsiteY1" fmla="*/ 1561570 h 1561570"/>
                <a:gd name="connsiteX2" fmla="*/ 1106149 w 1407660"/>
                <a:gd name="connsiteY2" fmla="*/ 848471 h 1561570"/>
                <a:gd name="connsiteX3" fmla="*/ 969514 w 1407660"/>
                <a:gd name="connsiteY3" fmla="*/ 1090209 h 1561570"/>
                <a:gd name="connsiteX4" fmla="*/ 937983 w 1407660"/>
                <a:gd name="connsiteY4" fmla="*/ 1310927 h 1561570"/>
                <a:gd name="connsiteX5" fmla="*/ 948493 w 1407660"/>
                <a:gd name="connsiteY5" fmla="*/ 1447561 h 1561570"/>
                <a:gd name="connsiteX6" fmla="*/ 0 w 1407660"/>
                <a:gd name="connsiteY6" fmla="*/ 267481 h 1561570"/>
                <a:gd name="connsiteX7" fmla="*/ 78387 w 1407660"/>
                <a:gd name="connsiteY7" fmla="*/ 0 h 1561570"/>
                <a:gd name="connsiteX8" fmla="*/ 1371191 w 1407660"/>
                <a:gd name="connsiteY8" fmla="*/ 26941 h 1561570"/>
                <a:gd name="connsiteX0" fmla="*/ 1462526 w 1498995"/>
                <a:gd name="connsiteY0" fmla="*/ 26941 h 1561570"/>
                <a:gd name="connsiteX1" fmla="*/ 1498995 w 1498995"/>
                <a:gd name="connsiteY1" fmla="*/ 1561570 h 1561570"/>
                <a:gd name="connsiteX2" fmla="*/ 1197484 w 1498995"/>
                <a:gd name="connsiteY2" fmla="*/ 848471 h 1561570"/>
                <a:gd name="connsiteX3" fmla="*/ 1060849 w 1498995"/>
                <a:gd name="connsiteY3" fmla="*/ 1090209 h 1561570"/>
                <a:gd name="connsiteX4" fmla="*/ 1029318 w 1498995"/>
                <a:gd name="connsiteY4" fmla="*/ 1310927 h 1561570"/>
                <a:gd name="connsiteX5" fmla="*/ 0 w 1498995"/>
                <a:gd name="connsiteY5" fmla="*/ 583454 h 1561570"/>
                <a:gd name="connsiteX6" fmla="*/ 91335 w 1498995"/>
                <a:gd name="connsiteY6" fmla="*/ 267481 h 1561570"/>
                <a:gd name="connsiteX7" fmla="*/ 169722 w 1498995"/>
                <a:gd name="connsiteY7" fmla="*/ 0 h 1561570"/>
                <a:gd name="connsiteX8" fmla="*/ 1462526 w 1498995"/>
                <a:gd name="connsiteY8" fmla="*/ 26941 h 1561570"/>
                <a:gd name="connsiteX0" fmla="*/ 1462526 w 1498995"/>
                <a:gd name="connsiteY0" fmla="*/ 32591 h 1567220"/>
                <a:gd name="connsiteX1" fmla="*/ 1498995 w 1498995"/>
                <a:gd name="connsiteY1" fmla="*/ 1567220 h 1567220"/>
                <a:gd name="connsiteX2" fmla="*/ 1197484 w 1498995"/>
                <a:gd name="connsiteY2" fmla="*/ 854121 h 1567220"/>
                <a:gd name="connsiteX3" fmla="*/ 1060849 w 1498995"/>
                <a:gd name="connsiteY3" fmla="*/ 1095859 h 1567220"/>
                <a:gd name="connsiteX4" fmla="*/ 1029318 w 1498995"/>
                <a:gd name="connsiteY4" fmla="*/ 1316577 h 1567220"/>
                <a:gd name="connsiteX5" fmla="*/ 0 w 1498995"/>
                <a:gd name="connsiteY5" fmla="*/ 589104 h 1567220"/>
                <a:gd name="connsiteX6" fmla="*/ 91335 w 1498995"/>
                <a:gd name="connsiteY6" fmla="*/ 273131 h 1567220"/>
                <a:gd name="connsiteX7" fmla="*/ 221391 w 1498995"/>
                <a:gd name="connsiteY7" fmla="*/ 0 h 1567220"/>
                <a:gd name="connsiteX8" fmla="*/ 1462526 w 1498995"/>
                <a:gd name="connsiteY8" fmla="*/ 32591 h 1567220"/>
                <a:gd name="connsiteX0" fmla="*/ 1462526 w 1498995"/>
                <a:gd name="connsiteY0" fmla="*/ 32591 h 1567220"/>
                <a:gd name="connsiteX1" fmla="*/ 1498995 w 1498995"/>
                <a:gd name="connsiteY1" fmla="*/ 1567220 h 1567220"/>
                <a:gd name="connsiteX2" fmla="*/ 1197484 w 1498995"/>
                <a:gd name="connsiteY2" fmla="*/ 854121 h 1567220"/>
                <a:gd name="connsiteX3" fmla="*/ 1060849 w 1498995"/>
                <a:gd name="connsiteY3" fmla="*/ 1095859 h 1567220"/>
                <a:gd name="connsiteX4" fmla="*/ 1029318 w 1498995"/>
                <a:gd name="connsiteY4" fmla="*/ 1316577 h 1567220"/>
                <a:gd name="connsiteX5" fmla="*/ 0 w 1498995"/>
                <a:gd name="connsiteY5" fmla="*/ 589104 h 1567220"/>
                <a:gd name="connsiteX6" fmla="*/ 130088 w 1498995"/>
                <a:gd name="connsiteY6" fmla="*/ 284424 h 1567220"/>
                <a:gd name="connsiteX7" fmla="*/ 221391 w 1498995"/>
                <a:gd name="connsiteY7" fmla="*/ 0 h 1567220"/>
                <a:gd name="connsiteX8" fmla="*/ 1462526 w 1498995"/>
                <a:gd name="connsiteY8" fmla="*/ 32591 h 1567220"/>
                <a:gd name="connsiteX0" fmla="*/ 1443152 w 1479621"/>
                <a:gd name="connsiteY0" fmla="*/ 32591 h 1567220"/>
                <a:gd name="connsiteX1" fmla="*/ 1479621 w 1479621"/>
                <a:gd name="connsiteY1" fmla="*/ 1567220 h 1567220"/>
                <a:gd name="connsiteX2" fmla="*/ 1178110 w 1479621"/>
                <a:gd name="connsiteY2" fmla="*/ 854121 h 1567220"/>
                <a:gd name="connsiteX3" fmla="*/ 1041475 w 1479621"/>
                <a:gd name="connsiteY3" fmla="*/ 1095859 h 1567220"/>
                <a:gd name="connsiteX4" fmla="*/ 1009944 w 1479621"/>
                <a:gd name="connsiteY4" fmla="*/ 1316577 h 1567220"/>
                <a:gd name="connsiteX5" fmla="*/ 0 w 1479621"/>
                <a:gd name="connsiteY5" fmla="*/ 589104 h 1567220"/>
                <a:gd name="connsiteX6" fmla="*/ 110714 w 1479621"/>
                <a:gd name="connsiteY6" fmla="*/ 284424 h 1567220"/>
                <a:gd name="connsiteX7" fmla="*/ 202017 w 1479621"/>
                <a:gd name="connsiteY7" fmla="*/ 0 h 1567220"/>
                <a:gd name="connsiteX8" fmla="*/ 1443152 w 1479621"/>
                <a:gd name="connsiteY8" fmla="*/ 32591 h 1567220"/>
                <a:gd name="connsiteX0" fmla="*/ 1443152 w 1479621"/>
                <a:gd name="connsiteY0" fmla="*/ 32591 h 1567220"/>
                <a:gd name="connsiteX1" fmla="*/ 1479621 w 1479621"/>
                <a:gd name="connsiteY1" fmla="*/ 1567220 h 1567220"/>
                <a:gd name="connsiteX2" fmla="*/ 1178110 w 1479621"/>
                <a:gd name="connsiteY2" fmla="*/ 854121 h 1567220"/>
                <a:gd name="connsiteX3" fmla="*/ 1041475 w 1479621"/>
                <a:gd name="connsiteY3" fmla="*/ 1095859 h 1567220"/>
                <a:gd name="connsiteX4" fmla="*/ 15324 w 1479621"/>
                <a:gd name="connsiteY4" fmla="*/ 949472 h 1567220"/>
                <a:gd name="connsiteX5" fmla="*/ 0 w 1479621"/>
                <a:gd name="connsiteY5" fmla="*/ 589104 h 1567220"/>
                <a:gd name="connsiteX6" fmla="*/ 110714 w 1479621"/>
                <a:gd name="connsiteY6" fmla="*/ 284424 h 1567220"/>
                <a:gd name="connsiteX7" fmla="*/ 202017 w 1479621"/>
                <a:gd name="connsiteY7" fmla="*/ 0 h 1567220"/>
                <a:gd name="connsiteX8" fmla="*/ 1443152 w 1479621"/>
                <a:gd name="connsiteY8" fmla="*/ 32591 h 1567220"/>
                <a:gd name="connsiteX0" fmla="*/ 1427828 w 1464297"/>
                <a:gd name="connsiteY0" fmla="*/ 32591 h 1567220"/>
                <a:gd name="connsiteX1" fmla="*/ 1464297 w 1464297"/>
                <a:gd name="connsiteY1" fmla="*/ 1567220 h 1567220"/>
                <a:gd name="connsiteX2" fmla="*/ 1162786 w 1464297"/>
                <a:gd name="connsiteY2" fmla="*/ 854121 h 1567220"/>
                <a:gd name="connsiteX3" fmla="*/ 1026151 w 1464297"/>
                <a:gd name="connsiteY3" fmla="*/ 1095859 h 1567220"/>
                <a:gd name="connsiteX4" fmla="*/ 0 w 1464297"/>
                <a:gd name="connsiteY4" fmla="*/ 949472 h 1567220"/>
                <a:gd name="connsiteX5" fmla="*/ 10510 w 1464297"/>
                <a:gd name="connsiteY5" fmla="*/ 589104 h 1567220"/>
                <a:gd name="connsiteX6" fmla="*/ 95390 w 1464297"/>
                <a:gd name="connsiteY6" fmla="*/ 284424 h 1567220"/>
                <a:gd name="connsiteX7" fmla="*/ 186693 w 1464297"/>
                <a:gd name="connsiteY7" fmla="*/ 0 h 1567220"/>
                <a:gd name="connsiteX8" fmla="*/ 1427828 w 1464297"/>
                <a:gd name="connsiteY8" fmla="*/ 32591 h 1567220"/>
                <a:gd name="connsiteX0" fmla="*/ 1449613 w 1486082"/>
                <a:gd name="connsiteY0" fmla="*/ 32591 h 1567220"/>
                <a:gd name="connsiteX1" fmla="*/ 1486082 w 1486082"/>
                <a:gd name="connsiteY1" fmla="*/ 1567220 h 1567220"/>
                <a:gd name="connsiteX2" fmla="*/ 1184571 w 1486082"/>
                <a:gd name="connsiteY2" fmla="*/ 854121 h 1567220"/>
                <a:gd name="connsiteX3" fmla="*/ 1047936 w 1486082"/>
                <a:gd name="connsiteY3" fmla="*/ 1095859 h 1567220"/>
                <a:gd name="connsiteX4" fmla="*/ 21785 w 1486082"/>
                <a:gd name="connsiteY4" fmla="*/ 949472 h 1567220"/>
                <a:gd name="connsiteX5" fmla="*/ 0 w 1486082"/>
                <a:gd name="connsiteY5" fmla="*/ 589104 h 1567220"/>
                <a:gd name="connsiteX6" fmla="*/ 117175 w 1486082"/>
                <a:gd name="connsiteY6" fmla="*/ 284424 h 1567220"/>
                <a:gd name="connsiteX7" fmla="*/ 208478 w 1486082"/>
                <a:gd name="connsiteY7" fmla="*/ 0 h 1567220"/>
                <a:gd name="connsiteX8" fmla="*/ 1449613 w 1486082"/>
                <a:gd name="connsiteY8" fmla="*/ 32591 h 1567220"/>
                <a:gd name="connsiteX0" fmla="*/ 1449613 w 1486082"/>
                <a:gd name="connsiteY0" fmla="*/ 32591 h 1567220"/>
                <a:gd name="connsiteX1" fmla="*/ 1486082 w 1486082"/>
                <a:gd name="connsiteY1" fmla="*/ 1567220 h 1567220"/>
                <a:gd name="connsiteX2" fmla="*/ 1184571 w 1486082"/>
                <a:gd name="connsiteY2" fmla="*/ 854121 h 1567220"/>
                <a:gd name="connsiteX3" fmla="*/ 1047936 w 1486082"/>
                <a:gd name="connsiteY3" fmla="*/ 1095859 h 1567220"/>
                <a:gd name="connsiteX4" fmla="*/ 47619 w 1486082"/>
                <a:gd name="connsiteY4" fmla="*/ 949472 h 1567220"/>
                <a:gd name="connsiteX5" fmla="*/ 0 w 1486082"/>
                <a:gd name="connsiteY5" fmla="*/ 589104 h 1567220"/>
                <a:gd name="connsiteX6" fmla="*/ 117175 w 1486082"/>
                <a:gd name="connsiteY6" fmla="*/ 284424 h 1567220"/>
                <a:gd name="connsiteX7" fmla="*/ 208478 w 1486082"/>
                <a:gd name="connsiteY7" fmla="*/ 0 h 1567220"/>
                <a:gd name="connsiteX8" fmla="*/ 1449613 w 1486082"/>
                <a:gd name="connsiteY8" fmla="*/ 32591 h 1567220"/>
                <a:gd name="connsiteX0" fmla="*/ 1307526 w 1486082"/>
                <a:gd name="connsiteY0" fmla="*/ 32590 h 1567220"/>
                <a:gd name="connsiteX1" fmla="*/ 1486082 w 1486082"/>
                <a:gd name="connsiteY1" fmla="*/ 1567220 h 1567220"/>
                <a:gd name="connsiteX2" fmla="*/ 1184571 w 1486082"/>
                <a:gd name="connsiteY2" fmla="*/ 854121 h 1567220"/>
                <a:gd name="connsiteX3" fmla="*/ 1047936 w 1486082"/>
                <a:gd name="connsiteY3" fmla="*/ 1095859 h 1567220"/>
                <a:gd name="connsiteX4" fmla="*/ 47619 w 1486082"/>
                <a:gd name="connsiteY4" fmla="*/ 949472 h 1567220"/>
                <a:gd name="connsiteX5" fmla="*/ 0 w 1486082"/>
                <a:gd name="connsiteY5" fmla="*/ 589104 h 1567220"/>
                <a:gd name="connsiteX6" fmla="*/ 117175 w 1486082"/>
                <a:gd name="connsiteY6" fmla="*/ 284424 h 1567220"/>
                <a:gd name="connsiteX7" fmla="*/ 208478 w 1486082"/>
                <a:gd name="connsiteY7" fmla="*/ 0 h 1567220"/>
                <a:gd name="connsiteX8" fmla="*/ 1307526 w 1486082"/>
                <a:gd name="connsiteY8" fmla="*/ 32590 h 1567220"/>
                <a:gd name="connsiteX0" fmla="*/ 1230023 w 1486082"/>
                <a:gd name="connsiteY0" fmla="*/ 32590 h 1567220"/>
                <a:gd name="connsiteX1" fmla="*/ 1486082 w 1486082"/>
                <a:gd name="connsiteY1" fmla="*/ 1567220 h 1567220"/>
                <a:gd name="connsiteX2" fmla="*/ 1184571 w 1486082"/>
                <a:gd name="connsiteY2" fmla="*/ 854121 h 1567220"/>
                <a:gd name="connsiteX3" fmla="*/ 1047936 w 1486082"/>
                <a:gd name="connsiteY3" fmla="*/ 1095859 h 1567220"/>
                <a:gd name="connsiteX4" fmla="*/ 47619 w 1486082"/>
                <a:gd name="connsiteY4" fmla="*/ 949472 h 1567220"/>
                <a:gd name="connsiteX5" fmla="*/ 0 w 1486082"/>
                <a:gd name="connsiteY5" fmla="*/ 589104 h 1567220"/>
                <a:gd name="connsiteX6" fmla="*/ 117175 w 1486082"/>
                <a:gd name="connsiteY6" fmla="*/ 284424 h 1567220"/>
                <a:gd name="connsiteX7" fmla="*/ 208478 w 1486082"/>
                <a:gd name="connsiteY7" fmla="*/ 0 h 1567220"/>
                <a:gd name="connsiteX8" fmla="*/ 1230023 w 1486082"/>
                <a:gd name="connsiteY8" fmla="*/ 32590 h 1567220"/>
                <a:gd name="connsiteX0" fmla="*/ 1230023 w 1486082"/>
                <a:gd name="connsiteY0" fmla="*/ 32590 h 1567220"/>
                <a:gd name="connsiteX1" fmla="*/ 1486082 w 1486082"/>
                <a:gd name="connsiteY1" fmla="*/ 1567220 h 1567220"/>
                <a:gd name="connsiteX2" fmla="*/ 1184571 w 1486082"/>
                <a:gd name="connsiteY2" fmla="*/ 854121 h 1567220"/>
                <a:gd name="connsiteX3" fmla="*/ 770216 w 1486082"/>
                <a:gd name="connsiteY3" fmla="*/ 1005496 h 1567220"/>
                <a:gd name="connsiteX4" fmla="*/ 47619 w 1486082"/>
                <a:gd name="connsiteY4" fmla="*/ 949472 h 1567220"/>
                <a:gd name="connsiteX5" fmla="*/ 0 w 1486082"/>
                <a:gd name="connsiteY5" fmla="*/ 589104 h 1567220"/>
                <a:gd name="connsiteX6" fmla="*/ 117175 w 1486082"/>
                <a:gd name="connsiteY6" fmla="*/ 284424 h 1567220"/>
                <a:gd name="connsiteX7" fmla="*/ 208478 w 1486082"/>
                <a:gd name="connsiteY7" fmla="*/ 0 h 1567220"/>
                <a:gd name="connsiteX8" fmla="*/ 1230023 w 1486082"/>
                <a:gd name="connsiteY8" fmla="*/ 32590 h 1567220"/>
                <a:gd name="connsiteX0" fmla="*/ 1230023 w 1486082"/>
                <a:gd name="connsiteY0" fmla="*/ 32590 h 1567220"/>
                <a:gd name="connsiteX1" fmla="*/ 1486082 w 1486082"/>
                <a:gd name="connsiteY1" fmla="*/ 1567220 h 1567220"/>
                <a:gd name="connsiteX2" fmla="*/ 1184571 w 1486082"/>
                <a:gd name="connsiteY2" fmla="*/ 854121 h 1567220"/>
                <a:gd name="connsiteX3" fmla="*/ 770216 w 1486082"/>
                <a:gd name="connsiteY3" fmla="*/ 1005496 h 1567220"/>
                <a:gd name="connsiteX4" fmla="*/ 47619 w 1486082"/>
                <a:gd name="connsiteY4" fmla="*/ 949472 h 1567220"/>
                <a:gd name="connsiteX5" fmla="*/ 0 w 1486082"/>
                <a:gd name="connsiteY5" fmla="*/ 589104 h 1567220"/>
                <a:gd name="connsiteX6" fmla="*/ 117175 w 1486082"/>
                <a:gd name="connsiteY6" fmla="*/ 284424 h 1567220"/>
                <a:gd name="connsiteX7" fmla="*/ 208478 w 1486082"/>
                <a:gd name="connsiteY7" fmla="*/ 0 h 1567220"/>
                <a:gd name="connsiteX8" fmla="*/ 1230023 w 1486082"/>
                <a:gd name="connsiteY8" fmla="*/ 32590 h 1567220"/>
                <a:gd name="connsiteX0" fmla="*/ 1230023 w 1486082"/>
                <a:gd name="connsiteY0" fmla="*/ 32590 h 1567220"/>
                <a:gd name="connsiteX1" fmla="*/ 1486082 w 1486082"/>
                <a:gd name="connsiteY1" fmla="*/ 1567220 h 1567220"/>
                <a:gd name="connsiteX2" fmla="*/ 1184571 w 1486082"/>
                <a:gd name="connsiteY2" fmla="*/ 854121 h 1567220"/>
                <a:gd name="connsiteX3" fmla="*/ 770216 w 1486082"/>
                <a:gd name="connsiteY3" fmla="*/ 1005496 h 1567220"/>
                <a:gd name="connsiteX4" fmla="*/ 47619 w 1486082"/>
                <a:gd name="connsiteY4" fmla="*/ 949472 h 1567220"/>
                <a:gd name="connsiteX5" fmla="*/ 0 w 1486082"/>
                <a:gd name="connsiteY5" fmla="*/ 589104 h 1567220"/>
                <a:gd name="connsiteX6" fmla="*/ 117175 w 1486082"/>
                <a:gd name="connsiteY6" fmla="*/ 284424 h 1567220"/>
                <a:gd name="connsiteX7" fmla="*/ 208478 w 1486082"/>
                <a:gd name="connsiteY7" fmla="*/ 0 h 1567220"/>
                <a:gd name="connsiteX8" fmla="*/ 1230023 w 1486082"/>
                <a:gd name="connsiteY8" fmla="*/ 32590 h 1567220"/>
                <a:gd name="connsiteX0" fmla="*/ 1230023 w 1230023"/>
                <a:gd name="connsiteY0" fmla="*/ 32590 h 1005496"/>
                <a:gd name="connsiteX1" fmla="*/ 1184571 w 1230023"/>
                <a:gd name="connsiteY1" fmla="*/ 854121 h 1005496"/>
                <a:gd name="connsiteX2" fmla="*/ 770216 w 1230023"/>
                <a:gd name="connsiteY2" fmla="*/ 1005496 h 1005496"/>
                <a:gd name="connsiteX3" fmla="*/ 47619 w 1230023"/>
                <a:gd name="connsiteY3" fmla="*/ 949472 h 1005496"/>
                <a:gd name="connsiteX4" fmla="*/ 0 w 1230023"/>
                <a:gd name="connsiteY4" fmla="*/ 589104 h 1005496"/>
                <a:gd name="connsiteX5" fmla="*/ 117175 w 1230023"/>
                <a:gd name="connsiteY5" fmla="*/ 284424 h 1005496"/>
                <a:gd name="connsiteX6" fmla="*/ 208478 w 1230023"/>
                <a:gd name="connsiteY6" fmla="*/ 0 h 1005496"/>
                <a:gd name="connsiteX7" fmla="*/ 1230023 w 1230023"/>
                <a:gd name="connsiteY7" fmla="*/ 32590 h 1005496"/>
                <a:gd name="connsiteX0" fmla="*/ 1230023 w 1242697"/>
                <a:gd name="connsiteY0" fmla="*/ 32590 h 1005496"/>
                <a:gd name="connsiteX1" fmla="*/ 1242697 w 1242697"/>
                <a:gd name="connsiteY1" fmla="*/ 865415 h 1005496"/>
                <a:gd name="connsiteX2" fmla="*/ 770216 w 1242697"/>
                <a:gd name="connsiteY2" fmla="*/ 1005496 h 1005496"/>
                <a:gd name="connsiteX3" fmla="*/ 47619 w 1242697"/>
                <a:gd name="connsiteY3" fmla="*/ 949472 h 1005496"/>
                <a:gd name="connsiteX4" fmla="*/ 0 w 1242697"/>
                <a:gd name="connsiteY4" fmla="*/ 589104 h 1005496"/>
                <a:gd name="connsiteX5" fmla="*/ 117175 w 1242697"/>
                <a:gd name="connsiteY5" fmla="*/ 284424 h 1005496"/>
                <a:gd name="connsiteX6" fmla="*/ 208478 w 1242697"/>
                <a:gd name="connsiteY6" fmla="*/ 0 h 1005496"/>
                <a:gd name="connsiteX7" fmla="*/ 1230023 w 1242697"/>
                <a:gd name="connsiteY7" fmla="*/ 32590 h 1005496"/>
                <a:gd name="connsiteX0" fmla="*/ 1230023 w 1242697"/>
                <a:gd name="connsiteY0" fmla="*/ 32590 h 949473"/>
                <a:gd name="connsiteX1" fmla="*/ 1242697 w 1242697"/>
                <a:gd name="connsiteY1" fmla="*/ 865415 h 949473"/>
                <a:gd name="connsiteX2" fmla="*/ 47619 w 1242697"/>
                <a:gd name="connsiteY2" fmla="*/ 949472 h 949473"/>
                <a:gd name="connsiteX3" fmla="*/ 0 w 1242697"/>
                <a:gd name="connsiteY3" fmla="*/ 589104 h 949473"/>
                <a:gd name="connsiteX4" fmla="*/ 117175 w 1242697"/>
                <a:gd name="connsiteY4" fmla="*/ 284424 h 949473"/>
                <a:gd name="connsiteX5" fmla="*/ 208478 w 1242697"/>
                <a:gd name="connsiteY5" fmla="*/ 0 h 949473"/>
                <a:gd name="connsiteX6" fmla="*/ 1230023 w 1242697"/>
                <a:gd name="connsiteY6" fmla="*/ 32590 h 949473"/>
                <a:gd name="connsiteX0" fmla="*/ 1230023 w 1236239"/>
                <a:gd name="connsiteY0" fmla="*/ 32590 h 961427"/>
                <a:gd name="connsiteX1" fmla="*/ 1236239 w 1236239"/>
                <a:gd name="connsiteY1" fmla="*/ 961427 h 961427"/>
                <a:gd name="connsiteX2" fmla="*/ 47619 w 1236239"/>
                <a:gd name="connsiteY2" fmla="*/ 949472 h 961427"/>
                <a:gd name="connsiteX3" fmla="*/ 0 w 1236239"/>
                <a:gd name="connsiteY3" fmla="*/ 589104 h 961427"/>
                <a:gd name="connsiteX4" fmla="*/ 117175 w 1236239"/>
                <a:gd name="connsiteY4" fmla="*/ 284424 h 961427"/>
                <a:gd name="connsiteX5" fmla="*/ 208478 w 1236239"/>
                <a:gd name="connsiteY5" fmla="*/ 0 h 961427"/>
                <a:gd name="connsiteX6" fmla="*/ 1230023 w 1236239"/>
                <a:gd name="connsiteY6" fmla="*/ 32590 h 961427"/>
                <a:gd name="connsiteX0" fmla="*/ 1230023 w 1230023"/>
                <a:gd name="connsiteY0" fmla="*/ 32590 h 950133"/>
                <a:gd name="connsiteX1" fmla="*/ 1223321 w 1230023"/>
                <a:gd name="connsiteY1" fmla="*/ 950133 h 950133"/>
                <a:gd name="connsiteX2" fmla="*/ 47619 w 1230023"/>
                <a:gd name="connsiteY2" fmla="*/ 949472 h 950133"/>
                <a:gd name="connsiteX3" fmla="*/ 0 w 1230023"/>
                <a:gd name="connsiteY3" fmla="*/ 589104 h 950133"/>
                <a:gd name="connsiteX4" fmla="*/ 117175 w 1230023"/>
                <a:gd name="connsiteY4" fmla="*/ 284424 h 950133"/>
                <a:gd name="connsiteX5" fmla="*/ 208478 w 1230023"/>
                <a:gd name="connsiteY5" fmla="*/ 0 h 950133"/>
                <a:gd name="connsiteX6" fmla="*/ 1230023 w 1230023"/>
                <a:gd name="connsiteY6" fmla="*/ 32590 h 950133"/>
                <a:gd name="connsiteX0" fmla="*/ 1230023 w 1230023"/>
                <a:gd name="connsiteY0" fmla="*/ 32590 h 967077"/>
                <a:gd name="connsiteX1" fmla="*/ 1216863 w 1230023"/>
                <a:gd name="connsiteY1" fmla="*/ 967077 h 967077"/>
                <a:gd name="connsiteX2" fmla="*/ 47619 w 1230023"/>
                <a:gd name="connsiteY2" fmla="*/ 949472 h 967077"/>
                <a:gd name="connsiteX3" fmla="*/ 0 w 1230023"/>
                <a:gd name="connsiteY3" fmla="*/ 589104 h 967077"/>
                <a:gd name="connsiteX4" fmla="*/ 117175 w 1230023"/>
                <a:gd name="connsiteY4" fmla="*/ 284424 h 967077"/>
                <a:gd name="connsiteX5" fmla="*/ 208478 w 1230023"/>
                <a:gd name="connsiteY5" fmla="*/ 0 h 967077"/>
                <a:gd name="connsiteX6" fmla="*/ 1230023 w 1230023"/>
                <a:gd name="connsiteY6" fmla="*/ 32590 h 96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023" h="967077">
                  <a:moveTo>
                    <a:pt x="1230023" y="32590"/>
                  </a:moveTo>
                  <a:lnTo>
                    <a:pt x="1216863" y="967077"/>
                  </a:lnTo>
                  <a:lnTo>
                    <a:pt x="47619" y="949472"/>
                  </a:lnTo>
                  <a:lnTo>
                    <a:pt x="0" y="589104"/>
                  </a:lnTo>
                  <a:lnTo>
                    <a:pt x="117175" y="284424"/>
                  </a:lnTo>
                  <a:lnTo>
                    <a:pt x="208478" y="0"/>
                  </a:lnTo>
                  <a:lnTo>
                    <a:pt x="1230023" y="32590"/>
                  </a:lnTo>
                  <a:close/>
                </a:path>
              </a:pathLst>
            </a:cu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sp>
        <p:nvSpPr>
          <p:cNvPr id="114" name="Rectangle 112"/>
          <p:cNvSpPr>
            <a:spLocks noChangeArrowheads="1"/>
          </p:cNvSpPr>
          <p:nvPr/>
        </p:nvSpPr>
        <p:spPr bwMode="auto">
          <a:xfrm>
            <a:off x="4233105" y="3206797"/>
            <a:ext cx="750298"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活用位置</a:t>
            </a:r>
            <a:endParaRPr lang="ja-JP" altLang="en-US" sz="1000" b="0" i="0" u="none" strike="noStrike" baseline="0" dirty="0">
              <a:solidFill>
                <a:srgbClr val="000000"/>
              </a:solidFill>
              <a:latin typeface="ＭＳ Ｐゴシック"/>
              <a:ea typeface="ＭＳ Ｐゴシック"/>
            </a:endParaRPr>
          </a:p>
        </p:txBody>
      </p:sp>
      <p:sp>
        <p:nvSpPr>
          <p:cNvPr id="117" name="Rectangle 112"/>
          <p:cNvSpPr>
            <a:spLocks noChangeArrowheads="1"/>
          </p:cNvSpPr>
          <p:nvPr/>
        </p:nvSpPr>
        <p:spPr bwMode="auto">
          <a:xfrm>
            <a:off x="4229754" y="1526659"/>
            <a:ext cx="774566"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latin typeface="ＭＳ Ｐゴシック"/>
                <a:ea typeface="ＭＳ Ｐゴシック"/>
              </a:rPr>
              <a:t>施設外観</a:t>
            </a:r>
            <a:endParaRPr lang="ja-JP" altLang="en-US" sz="1000" b="0" i="0" u="none" strike="noStrike" baseline="0" dirty="0">
              <a:latin typeface="ＭＳ Ｐゴシック"/>
              <a:ea typeface="ＭＳ Ｐゴシック"/>
            </a:endParaRPr>
          </a:p>
        </p:txBody>
      </p:sp>
      <p:grpSp>
        <p:nvGrpSpPr>
          <p:cNvPr id="118" name="グループ化 117"/>
          <p:cNvGrpSpPr/>
          <p:nvPr/>
        </p:nvGrpSpPr>
        <p:grpSpPr>
          <a:xfrm>
            <a:off x="6404412" y="3179309"/>
            <a:ext cx="181088" cy="347789"/>
            <a:chOff x="2640829" y="6299385"/>
            <a:chExt cx="265374" cy="509665"/>
          </a:xfrm>
        </p:grpSpPr>
        <p:sp>
          <p:nvSpPr>
            <p:cNvPr id="119" name="二等辺三角形 118"/>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p:cNvSpPr txBox="1"/>
            <p:nvPr/>
          </p:nvSpPr>
          <p:spPr>
            <a:xfrm>
              <a:off x="2642538" y="6299385"/>
              <a:ext cx="180035"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sp>
        <p:nvSpPr>
          <p:cNvPr id="123" name="正方形/長方形 122"/>
          <p:cNvSpPr/>
          <p:nvPr/>
        </p:nvSpPr>
        <p:spPr>
          <a:xfrm>
            <a:off x="101664" y="768571"/>
            <a:ext cx="6600792" cy="603030"/>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spc="-2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建替事業により生み出した土地を</a:t>
            </a:r>
            <a:r>
              <a:rPr lang="ja-JP" altLang="en-US"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、茨木市</a:t>
            </a:r>
            <a:r>
              <a:rPr lang="ja-JP" altLang="en-US" sz="1200" spc="-2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からの「市民の保健・医療・福祉</a:t>
            </a:r>
            <a:r>
              <a:rPr lang="ja-JP" altLang="en-US"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の向上</a:t>
            </a:r>
            <a:r>
              <a:rPr lang="ja-JP" altLang="en-US" sz="1200" spc="-2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に資する活用」</a:t>
            </a:r>
            <a:r>
              <a:rPr lang="ja-JP" altLang="en-US"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を求</a:t>
            </a:r>
            <a:endParaRPr lang="en-US" altLang="ja-JP"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spc="-20" dirty="0" err="1"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めた</a:t>
            </a:r>
            <a:r>
              <a:rPr lang="ja-JP" altLang="en-US" sz="1200" spc="-2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要望書</a:t>
            </a:r>
            <a:r>
              <a:rPr lang="ja-JP" altLang="en-US"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に基づき、用地</a:t>
            </a:r>
            <a:r>
              <a:rPr lang="ja-JP" altLang="en-US" sz="1200" spc="-2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の一部に医療施設を設置すること</a:t>
            </a:r>
            <a:r>
              <a:rPr lang="ja-JP" altLang="en-US" sz="1200" spc="-2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を条件</a:t>
            </a:r>
            <a:r>
              <a:rPr lang="ja-JP" altLang="en-US" sz="1200" spc="-2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とした条件付一般競争入札を実施</a:t>
            </a:r>
          </a:p>
        </p:txBody>
      </p:sp>
      <p:grpSp>
        <p:nvGrpSpPr>
          <p:cNvPr id="48" name="グループ化 47"/>
          <p:cNvGrpSpPr>
            <a:grpSpLocks noChangeAspect="1"/>
          </p:cNvGrpSpPr>
          <p:nvPr/>
        </p:nvGrpSpPr>
        <p:grpSpPr>
          <a:xfrm>
            <a:off x="4137661" y="7927856"/>
            <a:ext cx="2557177" cy="1689222"/>
            <a:chOff x="3752801" y="2991814"/>
            <a:chExt cx="2949657" cy="1948487"/>
          </a:xfrm>
        </p:grpSpPr>
        <p:grpSp>
          <p:nvGrpSpPr>
            <p:cNvPr id="49" name="グループ化 48"/>
            <p:cNvGrpSpPr/>
            <p:nvPr/>
          </p:nvGrpSpPr>
          <p:grpSpPr>
            <a:xfrm>
              <a:off x="3752801" y="2991814"/>
              <a:ext cx="2949657" cy="1948487"/>
              <a:chOff x="3765478" y="2991814"/>
              <a:chExt cx="2949657" cy="1948487"/>
            </a:xfrm>
          </p:grpSpPr>
          <p:grpSp>
            <p:nvGrpSpPr>
              <p:cNvPr id="52" name="グループ化 51"/>
              <p:cNvGrpSpPr>
                <a:grpSpLocks noChangeAspect="1"/>
              </p:cNvGrpSpPr>
              <p:nvPr/>
            </p:nvGrpSpPr>
            <p:grpSpPr>
              <a:xfrm rot="16200000">
                <a:off x="4266063" y="2491229"/>
                <a:ext cx="1948487" cy="2949657"/>
                <a:chOff x="3982004" y="915980"/>
                <a:chExt cx="2748363" cy="4160523"/>
              </a:xfrm>
            </p:grpSpPr>
            <p:pic>
              <p:nvPicPr>
                <p:cNvPr id="83" name="図 82"/>
                <p:cNvPicPr>
                  <a:picLocks noChangeAspect="1"/>
                </p:cNvPicPr>
                <p:nvPr/>
              </p:nvPicPr>
              <p:blipFill rotWithShape="1">
                <a:blip r:embed="rId5"/>
                <a:srcRect l="640"/>
                <a:stretch/>
              </p:blipFill>
              <p:spPr>
                <a:xfrm>
                  <a:off x="3982004" y="915980"/>
                  <a:ext cx="2748363" cy="4160523"/>
                </a:xfrm>
                <a:prstGeom prst="rect">
                  <a:avLst/>
                </a:prstGeom>
                <a:ln>
                  <a:solidFill>
                    <a:schemeClr val="tx1"/>
                  </a:solidFill>
                </a:ln>
              </p:spPr>
            </p:pic>
            <p:sp>
              <p:nvSpPr>
                <p:cNvPr id="84" name="フリーフォーム 17"/>
                <p:cNvSpPr>
                  <a:spLocks/>
                </p:cNvSpPr>
                <p:nvPr/>
              </p:nvSpPr>
              <p:spPr bwMode="auto">
                <a:xfrm>
                  <a:off x="4449311" y="1000334"/>
                  <a:ext cx="1886920" cy="3824164"/>
                </a:xfrm>
                <a:custGeom>
                  <a:avLst/>
                  <a:gdLst>
                    <a:gd name="T0" fmla="*/ 115834 w 5094"/>
                    <a:gd name="T1" fmla="*/ 10229 h 10037"/>
                    <a:gd name="T2" fmla="*/ 791689 w 5094"/>
                    <a:gd name="T3" fmla="*/ 0 h 10037"/>
                    <a:gd name="T4" fmla="*/ 1289961 w 5094"/>
                    <a:gd name="T5" fmla="*/ 53540 h 10037"/>
                    <a:gd name="T6" fmla="*/ 2000975 w 5094"/>
                    <a:gd name="T7" fmla="*/ 181506 h 10037"/>
                    <a:gd name="T8" fmla="*/ 3271935 w 5094"/>
                    <a:gd name="T9" fmla="*/ 510738 h 10037"/>
                    <a:gd name="T10" fmla="*/ 3408402 w 5094"/>
                    <a:gd name="T11" fmla="*/ 585163 h 10037"/>
                    <a:gd name="T12" fmla="*/ 3048760 w 5094"/>
                    <a:gd name="T13" fmla="*/ 1657381 h 10037"/>
                    <a:gd name="T14" fmla="*/ 2959818 w 5094"/>
                    <a:gd name="T15" fmla="*/ 1680228 h 10037"/>
                    <a:gd name="T16" fmla="*/ 1074904 w 5094"/>
                    <a:gd name="T17" fmla="*/ 1843653 h 10037"/>
                    <a:gd name="T18" fmla="*/ 1074904 w 5094"/>
                    <a:gd name="T19" fmla="*/ 1909808 h 10037"/>
                    <a:gd name="T20" fmla="*/ 181906 w 5094"/>
                    <a:gd name="T21" fmla="*/ 1984232 h 10037"/>
                    <a:gd name="T22" fmla="*/ 0 w 5094"/>
                    <a:gd name="T23" fmla="*/ 32656 h 10037"/>
                    <a:gd name="T24" fmla="*/ 115834 w 5094"/>
                    <a:gd name="T25" fmla="*/ 10229 h 100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1561 w 10000"/>
                    <a:gd name="connsiteY19" fmla="*/ 3148 h 10000"/>
                    <a:gd name="connsiteX20" fmla="*/ 1941 w 10000"/>
                    <a:gd name="connsiteY20" fmla="*/ 3276 h 10000"/>
                    <a:gd name="connsiteX21" fmla="*/ 4303 w 10000"/>
                    <a:gd name="connsiteY21" fmla="*/ 3598 h 10000"/>
                    <a:gd name="connsiteX22" fmla="*/ 5485 w 10000"/>
                    <a:gd name="connsiteY22" fmla="*/ 3276 h 10000"/>
                    <a:gd name="connsiteX23" fmla="*/ 4978 w 10000"/>
                    <a:gd name="connsiteY23" fmla="*/ 2634 h 10000"/>
                    <a:gd name="connsiteX24" fmla="*/ 4388 w 10000"/>
                    <a:gd name="connsiteY24" fmla="*/ 2292 h 10000"/>
                    <a:gd name="connsiteX25" fmla="*/ 3712 w 10000"/>
                    <a:gd name="connsiteY25" fmla="*/ 1756 h 10000"/>
                    <a:gd name="connsiteX26" fmla="*/ 2617 w 10000"/>
                    <a:gd name="connsiteY26" fmla="*/ 1178 h 10000"/>
                    <a:gd name="connsiteX27" fmla="*/ 4937 w 10000"/>
                    <a:gd name="connsiteY27" fmla="*/ 65 h 10000"/>
                    <a:gd name="connsiteX28" fmla="*/ 5485 w 10000"/>
                    <a:gd name="connsiteY28" fmla="*/ 0 h 10000"/>
                    <a:gd name="connsiteX29" fmla="*/ 6033 w 10000"/>
                    <a:gd name="connsiteY29" fmla="*/ 129 h 10000"/>
                    <a:gd name="connsiteX30" fmla="*/ 6751 w 10000"/>
                    <a:gd name="connsiteY30" fmla="*/ 664 h 10000"/>
                    <a:gd name="connsiteX31" fmla="*/ 7805 w 10000"/>
                    <a:gd name="connsiteY31" fmla="*/ 1585 h 10000"/>
                    <a:gd name="connsiteX32" fmla="*/ 8693 w 10000"/>
                    <a:gd name="connsiteY32" fmla="*/ 2506 h 10000"/>
                    <a:gd name="connsiteX33" fmla="*/ 9578 w 10000"/>
                    <a:gd name="connsiteY33" fmla="*/ 3855 h 10000"/>
                    <a:gd name="connsiteX34" fmla="*/ 9916 w 10000"/>
                    <a:gd name="connsiteY34" fmla="*/ 5075 h 10000"/>
                    <a:gd name="connsiteX35" fmla="*/ 10000 w 10000"/>
                    <a:gd name="connsiteY35"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1561 w 10000"/>
                    <a:gd name="connsiteY19" fmla="*/ 3148 h 10000"/>
                    <a:gd name="connsiteX20" fmla="*/ 1941 w 10000"/>
                    <a:gd name="connsiteY20" fmla="*/ 3276 h 10000"/>
                    <a:gd name="connsiteX21" fmla="*/ 5485 w 10000"/>
                    <a:gd name="connsiteY21" fmla="*/ 3276 h 10000"/>
                    <a:gd name="connsiteX22" fmla="*/ 4978 w 10000"/>
                    <a:gd name="connsiteY22" fmla="*/ 2634 h 10000"/>
                    <a:gd name="connsiteX23" fmla="*/ 4388 w 10000"/>
                    <a:gd name="connsiteY23" fmla="*/ 2292 h 10000"/>
                    <a:gd name="connsiteX24" fmla="*/ 3712 w 10000"/>
                    <a:gd name="connsiteY24" fmla="*/ 1756 h 10000"/>
                    <a:gd name="connsiteX25" fmla="*/ 2617 w 10000"/>
                    <a:gd name="connsiteY25" fmla="*/ 1178 h 10000"/>
                    <a:gd name="connsiteX26" fmla="*/ 4937 w 10000"/>
                    <a:gd name="connsiteY26" fmla="*/ 65 h 10000"/>
                    <a:gd name="connsiteX27" fmla="*/ 5485 w 10000"/>
                    <a:gd name="connsiteY27" fmla="*/ 0 h 10000"/>
                    <a:gd name="connsiteX28" fmla="*/ 6033 w 10000"/>
                    <a:gd name="connsiteY28" fmla="*/ 129 h 10000"/>
                    <a:gd name="connsiteX29" fmla="*/ 6751 w 10000"/>
                    <a:gd name="connsiteY29" fmla="*/ 664 h 10000"/>
                    <a:gd name="connsiteX30" fmla="*/ 7805 w 10000"/>
                    <a:gd name="connsiteY30" fmla="*/ 1585 h 10000"/>
                    <a:gd name="connsiteX31" fmla="*/ 8693 w 10000"/>
                    <a:gd name="connsiteY31" fmla="*/ 2506 h 10000"/>
                    <a:gd name="connsiteX32" fmla="*/ 9578 w 10000"/>
                    <a:gd name="connsiteY32" fmla="*/ 3855 h 10000"/>
                    <a:gd name="connsiteX33" fmla="*/ 9916 w 10000"/>
                    <a:gd name="connsiteY33" fmla="*/ 5075 h 10000"/>
                    <a:gd name="connsiteX34" fmla="*/ 10000 w 10000"/>
                    <a:gd name="connsiteY34"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1561 w 10000"/>
                    <a:gd name="connsiteY19" fmla="*/ 3148 h 10000"/>
                    <a:gd name="connsiteX20" fmla="*/ 5485 w 10000"/>
                    <a:gd name="connsiteY20" fmla="*/ 3276 h 10000"/>
                    <a:gd name="connsiteX21" fmla="*/ 4978 w 10000"/>
                    <a:gd name="connsiteY21" fmla="*/ 2634 h 10000"/>
                    <a:gd name="connsiteX22" fmla="*/ 4388 w 10000"/>
                    <a:gd name="connsiteY22" fmla="*/ 2292 h 10000"/>
                    <a:gd name="connsiteX23" fmla="*/ 3712 w 10000"/>
                    <a:gd name="connsiteY23" fmla="*/ 1756 h 10000"/>
                    <a:gd name="connsiteX24" fmla="*/ 2617 w 10000"/>
                    <a:gd name="connsiteY24" fmla="*/ 1178 h 10000"/>
                    <a:gd name="connsiteX25" fmla="*/ 4937 w 10000"/>
                    <a:gd name="connsiteY25" fmla="*/ 65 h 10000"/>
                    <a:gd name="connsiteX26" fmla="*/ 5485 w 10000"/>
                    <a:gd name="connsiteY26" fmla="*/ 0 h 10000"/>
                    <a:gd name="connsiteX27" fmla="*/ 6033 w 10000"/>
                    <a:gd name="connsiteY27" fmla="*/ 129 h 10000"/>
                    <a:gd name="connsiteX28" fmla="*/ 6751 w 10000"/>
                    <a:gd name="connsiteY28" fmla="*/ 664 h 10000"/>
                    <a:gd name="connsiteX29" fmla="*/ 7805 w 10000"/>
                    <a:gd name="connsiteY29" fmla="*/ 1585 h 10000"/>
                    <a:gd name="connsiteX30" fmla="*/ 8693 w 10000"/>
                    <a:gd name="connsiteY30" fmla="*/ 2506 h 10000"/>
                    <a:gd name="connsiteX31" fmla="*/ 9578 w 10000"/>
                    <a:gd name="connsiteY31" fmla="*/ 3855 h 10000"/>
                    <a:gd name="connsiteX32" fmla="*/ 9916 w 10000"/>
                    <a:gd name="connsiteY32" fmla="*/ 5075 h 10000"/>
                    <a:gd name="connsiteX33" fmla="*/ 10000 w 10000"/>
                    <a:gd name="connsiteY33"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5485 w 10000"/>
                    <a:gd name="connsiteY19" fmla="*/ 3276 h 10000"/>
                    <a:gd name="connsiteX20" fmla="*/ 4978 w 10000"/>
                    <a:gd name="connsiteY20" fmla="*/ 2634 h 10000"/>
                    <a:gd name="connsiteX21" fmla="*/ 4388 w 10000"/>
                    <a:gd name="connsiteY21" fmla="*/ 2292 h 10000"/>
                    <a:gd name="connsiteX22" fmla="*/ 3712 w 10000"/>
                    <a:gd name="connsiteY22" fmla="*/ 1756 h 10000"/>
                    <a:gd name="connsiteX23" fmla="*/ 2617 w 10000"/>
                    <a:gd name="connsiteY23" fmla="*/ 1178 h 10000"/>
                    <a:gd name="connsiteX24" fmla="*/ 4937 w 10000"/>
                    <a:gd name="connsiteY24" fmla="*/ 65 h 10000"/>
                    <a:gd name="connsiteX25" fmla="*/ 5485 w 10000"/>
                    <a:gd name="connsiteY25" fmla="*/ 0 h 10000"/>
                    <a:gd name="connsiteX26" fmla="*/ 6033 w 10000"/>
                    <a:gd name="connsiteY26" fmla="*/ 129 h 10000"/>
                    <a:gd name="connsiteX27" fmla="*/ 6751 w 10000"/>
                    <a:gd name="connsiteY27" fmla="*/ 664 h 10000"/>
                    <a:gd name="connsiteX28" fmla="*/ 7805 w 10000"/>
                    <a:gd name="connsiteY28" fmla="*/ 1585 h 10000"/>
                    <a:gd name="connsiteX29" fmla="*/ 8693 w 10000"/>
                    <a:gd name="connsiteY29" fmla="*/ 2506 h 10000"/>
                    <a:gd name="connsiteX30" fmla="*/ 9578 w 10000"/>
                    <a:gd name="connsiteY30" fmla="*/ 3855 h 10000"/>
                    <a:gd name="connsiteX31" fmla="*/ 9916 w 10000"/>
                    <a:gd name="connsiteY31" fmla="*/ 5075 h 10000"/>
                    <a:gd name="connsiteX32" fmla="*/ 10000 w 10000"/>
                    <a:gd name="connsiteY32"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4978 w 10000"/>
                    <a:gd name="connsiteY19" fmla="*/ 2634 h 10000"/>
                    <a:gd name="connsiteX20" fmla="*/ 4388 w 10000"/>
                    <a:gd name="connsiteY20" fmla="*/ 2292 h 10000"/>
                    <a:gd name="connsiteX21" fmla="*/ 3712 w 10000"/>
                    <a:gd name="connsiteY21" fmla="*/ 1756 h 10000"/>
                    <a:gd name="connsiteX22" fmla="*/ 2617 w 10000"/>
                    <a:gd name="connsiteY22" fmla="*/ 1178 h 10000"/>
                    <a:gd name="connsiteX23" fmla="*/ 4937 w 10000"/>
                    <a:gd name="connsiteY23" fmla="*/ 65 h 10000"/>
                    <a:gd name="connsiteX24" fmla="*/ 5485 w 10000"/>
                    <a:gd name="connsiteY24" fmla="*/ 0 h 10000"/>
                    <a:gd name="connsiteX25" fmla="*/ 6033 w 10000"/>
                    <a:gd name="connsiteY25" fmla="*/ 129 h 10000"/>
                    <a:gd name="connsiteX26" fmla="*/ 6751 w 10000"/>
                    <a:gd name="connsiteY26" fmla="*/ 664 h 10000"/>
                    <a:gd name="connsiteX27" fmla="*/ 7805 w 10000"/>
                    <a:gd name="connsiteY27" fmla="*/ 1585 h 10000"/>
                    <a:gd name="connsiteX28" fmla="*/ 8693 w 10000"/>
                    <a:gd name="connsiteY28" fmla="*/ 2506 h 10000"/>
                    <a:gd name="connsiteX29" fmla="*/ 9578 w 10000"/>
                    <a:gd name="connsiteY29" fmla="*/ 3855 h 10000"/>
                    <a:gd name="connsiteX30" fmla="*/ 9916 w 10000"/>
                    <a:gd name="connsiteY30" fmla="*/ 5075 h 10000"/>
                    <a:gd name="connsiteX31" fmla="*/ 10000 w 10000"/>
                    <a:gd name="connsiteY31"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4388 w 10000"/>
                    <a:gd name="connsiteY19" fmla="*/ 2292 h 10000"/>
                    <a:gd name="connsiteX20" fmla="*/ 3712 w 10000"/>
                    <a:gd name="connsiteY20" fmla="*/ 1756 h 10000"/>
                    <a:gd name="connsiteX21" fmla="*/ 2617 w 10000"/>
                    <a:gd name="connsiteY21" fmla="*/ 1178 h 10000"/>
                    <a:gd name="connsiteX22" fmla="*/ 4937 w 10000"/>
                    <a:gd name="connsiteY22" fmla="*/ 65 h 10000"/>
                    <a:gd name="connsiteX23" fmla="*/ 5485 w 10000"/>
                    <a:gd name="connsiteY23" fmla="*/ 0 h 10000"/>
                    <a:gd name="connsiteX24" fmla="*/ 6033 w 10000"/>
                    <a:gd name="connsiteY24" fmla="*/ 129 h 10000"/>
                    <a:gd name="connsiteX25" fmla="*/ 6751 w 10000"/>
                    <a:gd name="connsiteY25" fmla="*/ 664 h 10000"/>
                    <a:gd name="connsiteX26" fmla="*/ 7805 w 10000"/>
                    <a:gd name="connsiteY26" fmla="*/ 1585 h 10000"/>
                    <a:gd name="connsiteX27" fmla="*/ 8693 w 10000"/>
                    <a:gd name="connsiteY27" fmla="*/ 2506 h 10000"/>
                    <a:gd name="connsiteX28" fmla="*/ 9578 w 10000"/>
                    <a:gd name="connsiteY28" fmla="*/ 3855 h 10000"/>
                    <a:gd name="connsiteX29" fmla="*/ 9916 w 10000"/>
                    <a:gd name="connsiteY29" fmla="*/ 5075 h 10000"/>
                    <a:gd name="connsiteX30" fmla="*/ 10000 w 10000"/>
                    <a:gd name="connsiteY30"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3712 w 10000"/>
                    <a:gd name="connsiteY19" fmla="*/ 1756 h 10000"/>
                    <a:gd name="connsiteX20" fmla="*/ 2617 w 10000"/>
                    <a:gd name="connsiteY20" fmla="*/ 1178 h 10000"/>
                    <a:gd name="connsiteX21" fmla="*/ 4937 w 10000"/>
                    <a:gd name="connsiteY21" fmla="*/ 65 h 10000"/>
                    <a:gd name="connsiteX22" fmla="*/ 5485 w 10000"/>
                    <a:gd name="connsiteY22" fmla="*/ 0 h 10000"/>
                    <a:gd name="connsiteX23" fmla="*/ 6033 w 10000"/>
                    <a:gd name="connsiteY23" fmla="*/ 129 h 10000"/>
                    <a:gd name="connsiteX24" fmla="*/ 6751 w 10000"/>
                    <a:gd name="connsiteY24" fmla="*/ 664 h 10000"/>
                    <a:gd name="connsiteX25" fmla="*/ 7805 w 10000"/>
                    <a:gd name="connsiteY25" fmla="*/ 1585 h 10000"/>
                    <a:gd name="connsiteX26" fmla="*/ 8693 w 10000"/>
                    <a:gd name="connsiteY26" fmla="*/ 2506 h 10000"/>
                    <a:gd name="connsiteX27" fmla="*/ 9578 w 10000"/>
                    <a:gd name="connsiteY27" fmla="*/ 3855 h 10000"/>
                    <a:gd name="connsiteX28" fmla="*/ 9916 w 10000"/>
                    <a:gd name="connsiteY28" fmla="*/ 5075 h 10000"/>
                    <a:gd name="connsiteX29" fmla="*/ 10000 w 10000"/>
                    <a:gd name="connsiteY29"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652 w 10000"/>
                    <a:gd name="connsiteY19" fmla="*/ 2101 h 10000"/>
                    <a:gd name="connsiteX20" fmla="*/ 2617 w 10000"/>
                    <a:gd name="connsiteY20" fmla="*/ 1178 h 10000"/>
                    <a:gd name="connsiteX21" fmla="*/ 4937 w 10000"/>
                    <a:gd name="connsiteY21" fmla="*/ 65 h 10000"/>
                    <a:gd name="connsiteX22" fmla="*/ 5485 w 10000"/>
                    <a:gd name="connsiteY22" fmla="*/ 0 h 10000"/>
                    <a:gd name="connsiteX23" fmla="*/ 6033 w 10000"/>
                    <a:gd name="connsiteY23" fmla="*/ 129 h 10000"/>
                    <a:gd name="connsiteX24" fmla="*/ 6751 w 10000"/>
                    <a:gd name="connsiteY24" fmla="*/ 664 h 10000"/>
                    <a:gd name="connsiteX25" fmla="*/ 7805 w 10000"/>
                    <a:gd name="connsiteY25" fmla="*/ 1585 h 10000"/>
                    <a:gd name="connsiteX26" fmla="*/ 8693 w 10000"/>
                    <a:gd name="connsiteY26" fmla="*/ 2506 h 10000"/>
                    <a:gd name="connsiteX27" fmla="*/ 9578 w 10000"/>
                    <a:gd name="connsiteY27" fmla="*/ 3855 h 10000"/>
                    <a:gd name="connsiteX28" fmla="*/ 9916 w 10000"/>
                    <a:gd name="connsiteY28" fmla="*/ 5075 h 10000"/>
                    <a:gd name="connsiteX29" fmla="*/ 10000 w 10000"/>
                    <a:gd name="connsiteY29"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652 w 10000"/>
                    <a:gd name="connsiteY19" fmla="*/ 2101 h 10000"/>
                    <a:gd name="connsiteX20" fmla="*/ 2617 w 10000"/>
                    <a:gd name="connsiteY20" fmla="*/ 1178 h 10000"/>
                    <a:gd name="connsiteX21" fmla="*/ 4982 w 10000"/>
                    <a:gd name="connsiteY21" fmla="*/ 225 h 10000"/>
                    <a:gd name="connsiteX22" fmla="*/ 5485 w 10000"/>
                    <a:gd name="connsiteY22" fmla="*/ 0 h 10000"/>
                    <a:gd name="connsiteX23" fmla="*/ 6033 w 10000"/>
                    <a:gd name="connsiteY23" fmla="*/ 129 h 10000"/>
                    <a:gd name="connsiteX24" fmla="*/ 6751 w 10000"/>
                    <a:gd name="connsiteY24" fmla="*/ 664 h 10000"/>
                    <a:gd name="connsiteX25" fmla="*/ 7805 w 10000"/>
                    <a:gd name="connsiteY25" fmla="*/ 1585 h 10000"/>
                    <a:gd name="connsiteX26" fmla="*/ 8693 w 10000"/>
                    <a:gd name="connsiteY26" fmla="*/ 2506 h 10000"/>
                    <a:gd name="connsiteX27" fmla="*/ 9578 w 10000"/>
                    <a:gd name="connsiteY27" fmla="*/ 3855 h 10000"/>
                    <a:gd name="connsiteX28" fmla="*/ 9916 w 10000"/>
                    <a:gd name="connsiteY28" fmla="*/ 5075 h 10000"/>
                    <a:gd name="connsiteX29" fmla="*/ 10000 w 10000"/>
                    <a:gd name="connsiteY29" fmla="*/ 5418 h 10000"/>
                    <a:gd name="connsiteX0" fmla="*/ 10000 w 10000"/>
                    <a:gd name="connsiteY0" fmla="*/ 5418 h 10000"/>
                    <a:gd name="connsiteX1" fmla="*/ 10000 w 10000"/>
                    <a:gd name="connsiteY1" fmla="*/ 6296 h 10000"/>
                    <a:gd name="connsiteX2" fmla="*/ 9872 w 10000"/>
                    <a:gd name="connsiteY2" fmla="*/ 6981 h 10000"/>
                    <a:gd name="connsiteX3" fmla="*/ 9639 w 10000"/>
                    <a:gd name="connsiteY3" fmla="*/ 8006 h 10000"/>
                    <a:gd name="connsiteX4" fmla="*/ 8565 w 10000"/>
                    <a:gd name="connsiteY4" fmla="*/ 9743 h 10000"/>
                    <a:gd name="connsiteX5" fmla="*/ 8312 w 10000"/>
                    <a:gd name="connsiteY5" fmla="*/ 10000 h 10000"/>
                    <a:gd name="connsiteX6" fmla="*/ 5512 w 10000"/>
                    <a:gd name="connsiteY6" fmla="*/ 9493 h 10000"/>
                    <a:gd name="connsiteX7" fmla="*/ 5450 w 10000"/>
                    <a:gd name="connsiteY7" fmla="*/ 9366 h 10000"/>
                    <a:gd name="connsiteX8" fmla="*/ 4992 w 10000"/>
                    <a:gd name="connsiteY8" fmla="*/ 6692 h 10000"/>
                    <a:gd name="connsiteX9" fmla="*/ 4808 w 10000"/>
                    <a:gd name="connsiteY9" fmla="*/ 6692 h 10000"/>
                    <a:gd name="connsiteX10" fmla="*/ 4515 w 10000"/>
                    <a:gd name="connsiteY10" fmla="*/ 5610 h 10000"/>
                    <a:gd name="connsiteX11" fmla="*/ 3840 w 10000"/>
                    <a:gd name="connsiteY11" fmla="*/ 5332 h 10000"/>
                    <a:gd name="connsiteX12" fmla="*/ 1097 w 10000"/>
                    <a:gd name="connsiteY12" fmla="*/ 5310 h 10000"/>
                    <a:gd name="connsiteX13" fmla="*/ 1097 w 10000"/>
                    <a:gd name="connsiteY13" fmla="*/ 3983 h 10000"/>
                    <a:gd name="connsiteX14" fmla="*/ 844 w 10000"/>
                    <a:gd name="connsiteY14" fmla="*/ 3426 h 10000"/>
                    <a:gd name="connsiteX15" fmla="*/ 1435 w 10000"/>
                    <a:gd name="connsiteY15" fmla="*/ 3276 h 10000"/>
                    <a:gd name="connsiteX16" fmla="*/ 929 w 10000"/>
                    <a:gd name="connsiteY16" fmla="*/ 2998 h 10000"/>
                    <a:gd name="connsiteX17" fmla="*/ 0 w 10000"/>
                    <a:gd name="connsiteY17" fmla="*/ 2441 h 10000"/>
                    <a:gd name="connsiteX18" fmla="*/ 253 w 10000"/>
                    <a:gd name="connsiteY18" fmla="*/ 2355 h 10000"/>
                    <a:gd name="connsiteX19" fmla="*/ 652 w 10000"/>
                    <a:gd name="connsiteY19" fmla="*/ 2101 h 10000"/>
                    <a:gd name="connsiteX20" fmla="*/ 2617 w 10000"/>
                    <a:gd name="connsiteY20" fmla="*/ 1178 h 10000"/>
                    <a:gd name="connsiteX21" fmla="*/ 4802 w 10000"/>
                    <a:gd name="connsiteY21" fmla="*/ 202 h 10000"/>
                    <a:gd name="connsiteX22" fmla="*/ 5485 w 10000"/>
                    <a:gd name="connsiteY22" fmla="*/ 0 h 10000"/>
                    <a:gd name="connsiteX23" fmla="*/ 6033 w 10000"/>
                    <a:gd name="connsiteY23" fmla="*/ 129 h 10000"/>
                    <a:gd name="connsiteX24" fmla="*/ 6751 w 10000"/>
                    <a:gd name="connsiteY24" fmla="*/ 664 h 10000"/>
                    <a:gd name="connsiteX25" fmla="*/ 7805 w 10000"/>
                    <a:gd name="connsiteY25" fmla="*/ 1585 h 10000"/>
                    <a:gd name="connsiteX26" fmla="*/ 8693 w 10000"/>
                    <a:gd name="connsiteY26" fmla="*/ 2506 h 10000"/>
                    <a:gd name="connsiteX27" fmla="*/ 9578 w 10000"/>
                    <a:gd name="connsiteY27" fmla="*/ 3855 h 10000"/>
                    <a:gd name="connsiteX28" fmla="*/ 9916 w 10000"/>
                    <a:gd name="connsiteY28" fmla="*/ 5075 h 10000"/>
                    <a:gd name="connsiteX29" fmla="*/ 10000 w 10000"/>
                    <a:gd name="connsiteY29" fmla="*/ 5418 h 10000"/>
                    <a:gd name="connsiteX0" fmla="*/ 10000 w 10000"/>
                    <a:gd name="connsiteY0" fmla="*/ 5350 h 9932"/>
                    <a:gd name="connsiteX1" fmla="*/ 10000 w 10000"/>
                    <a:gd name="connsiteY1" fmla="*/ 6228 h 9932"/>
                    <a:gd name="connsiteX2" fmla="*/ 9872 w 10000"/>
                    <a:gd name="connsiteY2" fmla="*/ 6913 h 9932"/>
                    <a:gd name="connsiteX3" fmla="*/ 9639 w 10000"/>
                    <a:gd name="connsiteY3" fmla="*/ 7938 h 9932"/>
                    <a:gd name="connsiteX4" fmla="*/ 8565 w 10000"/>
                    <a:gd name="connsiteY4" fmla="*/ 9675 h 9932"/>
                    <a:gd name="connsiteX5" fmla="*/ 8312 w 10000"/>
                    <a:gd name="connsiteY5" fmla="*/ 9932 h 9932"/>
                    <a:gd name="connsiteX6" fmla="*/ 5512 w 10000"/>
                    <a:gd name="connsiteY6" fmla="*/ 9425 h 9932"/>
                    <a:gd name="connsiteX7" fmla="*/ 5450 w 10000"/>
                    <a:gd name="connsiteY7" fmla="*/ 9298 h 9932"/>
                    <a:gd name="connsiteX8" fmla="*/ 4992 w 10000"/>
                    <a:gd name="connsiteY8" fmla="*/ 6624 h 9932"/>
                    <a:gd name="connsiteX9" fmla="*/ 4808 w 10000"/>
                    <a:gd name="connsiteY9" fmla="*/ 6624 h 9932"/>
                    <a:gd name="connsiteX10" fmla="*/ 4515 w 10000"/>
                    <a:gd name="connsiteY10" fmla="*/ 5542 h 9932"/>
                    <a:gd name="connsiteX11" fmla="*/ 3840 w 10000"/>
                    <a:gd name="connsiteY11" fmla="*/ 5264 h 9932"/>
                    <a:gd name="connsiteX12" fmla="*/ 1097 w 10000"/>
                    <a:gd name="connsiteY12" fmla="*/ 5242 h 9932"/>
                    <a:gd name="connsiteX13" fmla="*/ 1097 w 10000"/>
                    <a:gd name="connsiteY13" fmla="*/ 3915 h 9932"/>
                    <a:gd name="connsiteX14" fmla="*/ 844 w 10000"/>
                    <a:gd name="connsiteY14" fmla="*/ 3358 h 9932"/>
                    <a:gd name="connsiteX15" fmla="*/ 1435 w 10000"/>
                    <a:gd name="connsiteY15" fmla="*/ 3208 h 9932"/>
                    <a:gd name="connsiteX16" fmla="*/ 929 w 10000"/>
                    <a:gd name="connsiteY16" fmla="*/ 2930 h 9932"/>
                    <a:gd name="connsiteX17" fmla="*/ 0 w 10000"/>
                    <a:gd name="connsiteY17" fmla="*/ 2373 h 9932"/>
                    <a:gd name="connsiteX18" fmla="*/ 253 w 10000"/>
                    <a:gd name="connsiteY18" fmla="*/ 2287 h 9932"/>
                    <a:gd name="connsiteX19" fmla="*/ 652 w 10000"/>
                    <a:gd name="connsiteY19" fmla="*/ 2033 h 9932"/>
                    <a:gd name="connsiteX20" fmla="*/ 2617 w 10000"/>
                    <a:gd name="connsiteY20" fmla="*/ 1110 h 9932"/>
                    <a:gd name="connsiteX21" fmla="*/ 4802 w 10000"/>
                    <a:gd name="connsiteY21" fmla="*/ 134 h 9932"/>
                    <a:gd name="connsiteX22" fmla="*/ 5485 w 10000"/>
                    <a:gd name="connsiteY22" fmla="*/ 0 h 9932"/>
                    <a:gd name="connsiteX23" fmla="*/ 6033 w 10000"/>
                    <a:gd name="connsiteY23" fmla="*/ 61 h 9932"/>
                    <a:gd name="connsiteX24" fmla="*/ 6751 w 10000"/>
                    <a:gd name="connsiteY24" fmla="*/ 596 h 9932"/>
                    <a:gd name="connsiteX25" fmla="*/ 7805 w 10000"/>
                    <a:gd name="connsiteY25" fmla="*/ 1517 h 9932"/>
                    <a:gd name="connsiteX26" fmla="*/ 8693 w 10000"/>
                    <a:gd name="connsiteY26" fmla="*/ 2438 h 9932"/>
                    <a:gd name="connsiteX27" fmla="*/ 9578 w 10000"/>
                    <a:gd name="connsiteY27" fmla="*/ 3787 h 9932"/>
                    <a:gd name="connsiteX28" fmla="*/ 9916 w 10000"/>
                    <a:gd name="connsiteY28" fmla="*/ 5007 h 9932"/>
                    <a:gd name="connsiteX29" fmla="*/ 10000 w 10000"/>
                    <a:gd name="connsiteY29" fmla="*/ 5350 h 9932"/>
                    <a:gd name="connsiteX0" fmla="*/ 10000 w 10000"/>
                    <a:gd name="connsiteY0" fmla="*/ 5387 h 10000"/>
                    <a:gd name="connsiteX1" fmla="*/ 10000 w 10000"/>
                    <a:gd name="connsiteY1" fmla="*/ 6271 h 10000"/>
                    <a:gd name="connsiteX2" fmla="*/ 9872 w 10000"/>
                    <a:gd name="connsiteY2" fmla="*/ 6960 h 10000"/>
                    <a:gd name="connsiteX3" fmla="*/ 9639 w 10000"/>
                    <a:gd name="connsiteY3" fmla="*/ 7992 h 10000"/>
                    <a:gd name="connsiteX4" fmla="*/ 8565 w 10000"/>
                    <a:gd name="connsiteY4" fmla="*/ 9741 h 10000"/>
                    <a:gd name="connsiteX5" fmla="*/ 8312 w 10000"/>
                    <a:gd name="connsiteY5" fmla="*/ 10000 h 10000"/>
                    <a:gd name="connsiteX6" fmla="*/ 5512 w 10000"/>
                    <a:gd name="connsiteY6" fmla="*/ 9490 h 10000"/>
                    <a:gd name="connsiteX7" fmla="*/ 5450 w 10000"/>
                    <a:gd name="connsiteY7" fmla="*/ 9362 h 10000"/>
                    <a:gd name="connsiteX8" fmla="*/ 4992 w 10000"/>
                    <a:gd name="connsiteY8" fmla="*/ 6669 h 10000"/>
                    <a:gd name="connsiteX9" fmla="*/ 4808 w 10000"/>
                    <a:gd name="connsiteY9" fmla="*/ 6669 h 10000"/>
                    <a:gd name="connsiteX10" fmla="*/ 4515 w 10000"/>
                    <a:gd name="connsiteY10" fmla="*/ 5580 h 10000"/>
                    <a:gd name="connsiteX11" fmla="*/ 3840 w 10000"/>
                    <a:gd name="connsiteY11" fmla="*/ 5300 h 10000"/>
                    <a:gd name="connsiteX12" fmla="*/ 1097 w 10000"/>
                    <a:gd name="connsiteY12" fmla="*/ 5278 h 10000"/>
                    <a:gd name="connsiteX13" fmla="*/ 1097 w 10000"/>
                    <a:gd name="connsiteY13" fmla="*/ 3942 h 10000"/>
                    <a:gd name="connsiteX14" fmla="*/ 844 w 10000"/>
                    <a:gd name="connsiteY14" fmla="*/ 3381 h 10000"/>
                    <a:gd name="connsiteX15" fmla="*/ 1435 w 10000"/>
                    <a:gd name="connsiteY15" fmla="*/ 3230 h 10000"/>
                    <a:gd name="connsiteX16" fmla="*/ 929 w 10000"/>
                    <a:gd name="connsiteY16" fmla="*/ 2950 h 10000"/>
                    <a:gd name="connsiteX17" fmla="*/ 0 w 10000"/>
                    <a:gd name="connsiteY17" fmla="*/ 2389 h 10000"/>
                    <a:gd name="connsiteX18" fmla="*/ 253 w 10000"/>
                    <a:gd name="connsiteY18" fmla="*/ 2303 h 10000"/>
                    <a:gd name="connsiteX19" fmla="*/ 652 w 10000"/>
                    <a:gd name="connsiteY19" fmla="*/ 2047 h 10000"/>
                    <a:gd name="connsiteX20" fmla="*/ 2617 w 10000"/>
                    <a:gd name="connsiteY20" fmla="*/ 1118 h 10000"/>
                    <a:gd name="connsiteX21" fmla="*/ 4802 w 10000"/>
                    <a:gd name="connsiteY21" fmla="*/ 135 h 10000"/>
                    <a:gd name="connsiteX22" fmla="*/ 5485 w 10000"/>
                    <a:gd name="connsiteY22" fmla="*/ 0 h 10000"/>
                    <a:gd name="connsiteX23" fmla="*/ 5853 w 10000"/>
                    <a:gd name="connsiteY23" fmla="*/ 176 h 10000"/>
                    <a:gd name="connsiteX24" fmla="*/ 6751 w 10000"/>
                    <a:gd name="connsiteY24" fmla="*/ 600 h 10000"/>
                    <a:gd name="connsiteX25" fmla="*/ 7805 w 10000"/>
                    <a:gd name="connsiteY25" fmla="*/ 1527 h 10000"/>
                    <a:gd name="connsiteX26" fmla="*/ 8693 w 10000"/>
                    <a:gd name="connsiteY26" fmla="*/ 2455 h 10000"/>
                    <a:gd name="connsiteX27" fmla="*/ 9578 w 10000"/>
                    <a:gd name="connsiteY27" fmla="*/ 3813 h 10000"/>
                    <a:gd name="connsiteX28" fmla="*/ 9916 w 10000"/>
                    <a:gd name="connsiteY28" fmla="*/ 5041 h 10000"/>
                    <a:gd name="connsiteX29" fmla="*/ 10000 w 10000"/>
                    <a:gd name="connsiteY29" fmla="*/ 5387 h 10000"/>
                    <a:gd name="connsiteX0" fmla="*/ 10000 w 10000"/>
                    <a:gd name="connsiteY0" fmla="*/ 5387 h 10000"/>
                    <a:gd name="connsiteX1" fmla="*/ 10000 w 10000"/>
                    <a:gd name="connsiteY1" fmla="*/ 6271 h 10000"/>
                    <a:gd name="connsiteX2" fmla="*/ 9872 w 10000"/>
                    <a:gd name="connsiteY2" fmla="*/ 6960 h 10000"/>
                    <a:gd name="connsiteX3" fmla="*/ 9639 w 10000"/>
                    <a:gd name="connsiteY3" fmla="*/ 7992 h 10000"/>
                    <a:gd name="connsiteX4" fmla="*/ 8565 w 10000"/>
                    <a:gd name="connsiteY4" fmla="*/ 9741 h 10000"/>
                    <a:gd name="connsiteX5" fmla="*/ 8312 w 10000"/>
                    <a:gd name="connsiteY5" fmla="*/ 10000 h 10000"/>
                    <a:gd name="connsiteX6" fmla="*/ 5512 w 10000"/>
                    <a:gd name="connsiteY6" fmla="*/ 9490 h 10000"/>
                    <a:gd name="connsiteX7" fmla="*/ 5450 w 10000"/>
                    <a:gd name="connsiteY7" fmla="*/ 9362 h 10000"/>
                    <a:gd name="connsiteX8" fmla="*/ 4992 w 10000"/>
                    <a:gd name="connsiteY8" fmla="*/ 6669 h 10000"/>
                    <a:gd name="connsiteX9" fmla="*/ 4808 w 10000"/>
                    <a:gd name="connsiteY9" fmla="*/ 6669 h 10000"/>
                    <a:gd name="connsiteX10" fmla="*/ 4515 w 10000"/>
                    <a:gd name="connsiteY10" fmla="*/ 5580 h 10000"/>
                    <a:gd name="connsiteX11" fmla="*/ 3840 w 10000"/>
                    <a:gd name="connsiteY11" fmla="*/ 5300 h 10000"/>
                    <a:gd name="connsiteX12" fmla="*/ 1097 w 10000"/>
                    <a:gd name="connsiteY12" fmla="*/ 5278 h 10000"/>
                    <a:gd name="connsiteX13" fmla="*/ 1097 w 10000"/>
                    <a:gd name="connsiteY13" fmla="*/ 3942 h 10000"/>
                    <a:gd name="connsiteX14" fmla="*/ 844 w 10000"/>
                    <a:gd name="connsiteY14" fmla="*/ 3381 h 10000"/>
                    <a:gd name="connsiteX15" fmla="*/ 1435 w 10000"/>
                    <a:gd name="connsiteY15" fmla="*/ 3230 h 10000"/>
                    <a:gd name="connsiteX16" fmla="*/ 929 w 10000"/>
                    <a:gd name="connsiteY16" fmla="*/ 2950 h 10000"/>
                    <a:gd name="connsiteX17" fmla="*/ 0 w 10000"/>
                    <a:gd name="connsiteY17" fmla="*/ 2389 h 10000"/>
                    <a:gd name="connsiteX18" fmla="*/ 253 w 10000"/>
                    <a:gd name="connsiteY18" fmla="*/ 2303 h 10000"/>
                    <a:gd name="connsiteX19" fmla="*/ 652 w 10000"/>
                    <a:gd name="connsiteY19" fmla="*/ 2047 h 10000"/>
                    <a:gd name="connsiteX20" fmla="*/ 2617 w 10000"/>
                    <a:gd name="connsiteY20" fmla="*/ 1118 h 10000"/>
                    <a:gd name="connsiteX21" fmla="*/ 4802 w 10000"/>
                    <a:gd name="connsiteY21" fmla="*/ 135 h 10000"/>
                    <a:gd name="connsiteX22" fmla="*/ 5485 w 10000"/>
                    <a:gd name="connsiteY22" fmla="*/ 0 h 10000"/>
                    <a:gd name="connsiteX23" fmla="*/ 5853 w 10000"/>
                    <a:gd name="connsiteY23" fmla="*/ 176 h 10000"/>
                    <a:gd name="connsiteX24" fmla="*/ 6616 w 10000"/>
                    <a:gd name="connsiteY24" fmla="*/ 646 h 10000"/>
                    <a:gd name="connsiteX25" fmla="*/ 7805 w 10000"/>
                    <a:gd name="connsiteY25" fmla="*/ 1527 h 10000"/>
                    <a:gd name="connsiteX26" fmla="*/ 8693 w 10000"/>
                    <a:gd name="connsiteY26" fmla="*/ 2455 h 10000"/>
                    <a:gd name="connsiteX27" fmla="*/ 9578 w 10000"/>
                    <a:gd name="connsiteY27" fmla="*/ 3813 h 10000"/>
                    <a:gd name="connsiteX28" fmla="*/ 9916 w 10000"/>
                    <a:gd name="connsiteY28" fmla="*/ 5041 h 10000"/>
                    <a:gd name="connsiteX29" fmla="*/ 10000 w 10000"/>
                    <a:gd name="connsiteY29" fmla="*/ 5387 h 10000"/>
                    <a:gd name="connsiteX0" fmla="*/ 10000 w 10000"/>
                    <a:gd name="connsiteY0" fmla="*/ 5387 h 10000"/>
                    <a:gd name="connsiteX1" fmla="*/ 10000 w 10000"/>
                    <a:gd name="connsiteY1" fmla="*/ 6271 h 10000"/>
                    <a:gd name="connsiteX2" fmla="*/ 9872 w 10000"/>
                    <a:gd name="connsiteY2" fmla="*/ 6960 h 10000"/>
                    <a:gd name="connsiteX3" fmla="*/ 9639 w 10000"/>
                    <a:gd name="connsiteY3" fmla="*/ 7992 h 10000"/>
                    <a:gd name="connsiteX4" fmla="*/ 8565 w 10000"/>
                    <a:gd name="connsiteY4" fmla="*/ 9741 h 10000"/>
                    <a:gd name="connsiteX5" fmla="*/ 8312 w 10000"/>
                    <a:gd name="connsiteY5" fmla="*/ 10000 h 10000"/>
                    <a:gd name="connsiteX6" fmla="*/ 5512 w 10000"/>
                    <a:gd name="connsiteY6" fmla="*/ 9490 h 10000"/>
                    <a:gd name="connsiteX7" fmla="*/ 5450 w 10000"/>
                    <a:gd name="connsiteY7" fmla="*/ 9362 h 10000"/>
                    <a:gd name="connsiteX8" fmla="*/ 4992 w 10000"/>
                    <a:gd name="connsiteY8" fmla="*/ 6669 h 10000"/>
                    <a:gd name="connsiteX9" fmla="*/ 4808 w 10000"/>
                    <a:gd name="connsiteY9" fmla="*/ 6669 h 10000"/>
                    <a:gd name="connsiteX10" fmla="*/ 4515 w 10000"/>
                    <a:gd name="connsiteY10" fmla="*/ 5580 h 10000"/>
                    <a:gd name="connsiteX11" fmla="*/ 3840 w 10000"/>
                    <a:gd name="connsiteY11" fmla="*/ 5300 h 10000"/>
                    <a:gd name="connsiteX12" fmla="*/ 1097 w 10000"/>
                    <a:gd name="connsiteY12" fmla="*/ 5278 h 10000"/>
                    <a:gd name="connsiteX13" fmla="*/ 1097 w 10000"/>
                    <a:gd name="connsiteY13" fmla="*/ 3942 h 10000"/>
                    <a:gd name="connsiteX14" fmla="*/ 844 w 10000"/>
                    <a:gd name="connsiteY14" fmla="*/ 3381 h 10000"/>
                    <a:gd name="connsiteX15" fmla="*/ 1435 w 10000"/>
                    <a:gd name="connsiteY15" fmla="*/ 3230 h 10000"/>
                    <a:gd name="connsiteX16" fmla="*/ 929 w 10000"/>
                    <a:gd name="connsiteY16" fmla="*/ 2950 h 10000"/>
                    <a:gd name="connsiteX17" fmla="*/ 0 w 10000"/>
                    <a:gd name="connsiteY17" fmla="*/ 2389 h 10000"/>
                    <a:gd name="connsiteX18" fmla="*/ 253 w 10000"/>
                    <a:gd name="connsiteY18" fmla="*/ 2303 h 10000"/>
                    <a:gd name="connsiteX19" fmla="*/ 652 w 10000"/>
                    <a:gd name="connsiteY19" fmla="*/ 2047 h 10000"/>
                    <a:gd name="connsiteX20" fmla="*/ 2617 w 10000"/>
                    <a:gd name="connsiteY20" fmla="*/ 1118 h 10000"/>
                    <a:gd name="connsiteX21" fmla="*/ 4802 w 10000"/>
                    <a:gd name="connsiteY21" fmla="*/ 135 h 10000"/>
                    <a:gd name="connsiteX22" fmla="*/ 5485 w 10000"/>
                    <a:gd name="connsiteY22" fmla="*/ 0 h 10000"/>
                    <a:gd name="connsiteX23" fmla="*/ 5853 w 10000"/>
                    <a:gd name="connsiteY23" fmla="*/ 176 h 10000"/>
                    <a:gd name="connsiteX24" fmla="*/ 6616 w 10000"/>
                    <a:gd name="connsiteY24" fmla="*/ 646 h 10000"/>
                    <a:gd name="connsiteX25" fmla="*/ 7625 w 10000"/>
                    <a:gd name="connsiteY25" fmla="*/ 1550 h 10000"/>
                    <a:gd name="connsiteX26" fmla="*/ 8693 w 10000"/>
                    <a:gd name="connsiteY26" fmla="*/ 2455 h 10000"/>
                    <a:gd name="connsiteX27" fmla="*/ 9578 w 10000"/>
                    <a:gd name="connsiteY27" fmla="*/ 3813 h 10000"/>
                    <a:gd name="connsiteX28" fmla="*/ 9916 w 10000"/>
                    <a:gd name="connsiteY28" fmla="*/ 5041 h 10000"/>
                    <a:gd name="connsiteX29" fmla="*/ 10000 w 10000"/>
                    <a:gd name="connsiteY29" fmla="*/ 5387 h 10000"/>
                    <a:gd name="connsiteX0" fmla="*/ 10000 w 10000"/>
                    <a:gd name="connsiteY0" fmla="*/ 5387 h 10000"/>
                    <a:gd name="connsiteX1" fmla="*/ 10000 w 10000"/>
                    <a:gd name="connsiteY1" fmla="*/ 6271 h 10000"/>
                    <a:gd name="connsiteX2" fmla="*/ 9872 w 10000"/>
                    <a:gd name="connsiteY2" fmla="*/ 6960 h 10000"/>
                    <a:gd name="connsiteX3" fmla="*/ 9639 w 10000"/>
                    <a:gd name="connsiteY3" fmla="*/ 7992 h 10000"/>
                    <a:gd name="connsiteX4" fmla="*/ 8565 w 10000"/>
                    <a:gd name="connsiteY4" fmla="*/ 9741 h 10000"/>
                    <a:gd name="connsiteX5" fmla="*/ 8312 w 10000"/>
                    <a:gd name="connsiteY5" fmla="*/ 10000 h 10000"/>
                    <a:gd name="connsiteX6" fmla="*/ 5512 w 10000"/>
                    <a:gd name="connsiteY6" fmla="*/ 9490 h 10000"/>
                    <a:gd name="connsiteX7" fmla="*/ 5450 w 10000"/>
                    <a:gd name="connsiteY7" fmla="*/ 9362 h 10000"/>
                    <a:gd name="connsiteX8" fmla="*/ 4992 w 10000"/>
                    <a:gd name="connsiteY8" fmla="*/ 6669 h 10000"/>
                    <a:gd name="connsiteX9" fmla="*/ 4808 w 10000"/>
                    <a:gd name="connsiteY9" fmla="*/ 6669 h 10000"/>
                    <a:gd name="connsiteX10" fmla="*/ 4515 w 10000"/>
                    <a:gd name="connsiteY10" fmla="*/ 5580 h 10000"/>
                    <a:gd name="connsiteX11" fmla="*/ 3840 w 10000"/>
                    <a:gd name="connsiteY11" fmla="*/ 5300 h 10000"/>
                    <a:gd name="connsiteX12" fmla="*/ 1097 w 10000"/>
                    <a:gd name="connsiteY12" fmla="*/ 5278 h 10000"/>
                    <a:gd name="connsiteX13" fmla="*/ 1097 w 10000"/>
                    <a:gd name="connsiteY13" fmla="*/ 3942 h 10000"/>
                    <a:gd name="connsiteX14" fmla="*/ 844 w 10000"/>
                    <a:gd name="connsiteY14" fmla="*/ 3381 h 10000"/>
                    <a:gd name="connsiteX15" fmla="*/ 1435 w 10000"/>
                    <a:gd name="connsiteY15" fmla="*/ 3230 h 10000"/>
                    <a:gd name="connsiteX16" fmla="*/ 929 w 10000"/>
                    <a:gd name="connsiteY16" fmla="*/ 2950 h 10000"/>
                    <a:gd name="connsiteX17" fmla="*/ 0 w 10000"/>
                    <a:gd name="connsiteY17" fmla="*/ 2389 h 10000"/>
                    <a:gd name="connsiteX18" fmla="*/ 253 w 10000"/>
                    <a:gd name="connsiteY18" fmla="*/ 2303 h 10000"/>
                    <a:gd name="connsiteX19" fmla="*/ 652 w 10000"/>
                    <a:gd name="connsiteY19" fmla="*/ 2047 h 10000"/>
                    <a:gd name="connsiteX20" fmla="*/ 2617 w 10000"/>
                    <a:gd name="connsiteY20" fmla="*/ 1118 h 10000"/>
                    <a:gd name="connsiteX21" fmla="*/ 4802 w 10000"/>
                    <a:gd name="connsiteY21" fmla="*/ 135 h 10000"/>
                    <a:gd name="connsiteX22" fmla="*/ 5485 w 10000"/>
                    <a:gd name="connsiteY22" fmla="*/ 0 h 10000"/>
                    <a:gd name="connsiteX23" fmla="*/ 5853 w 10000"/>
                    <a:gd name="connsiteY23" fmla="*/ 176 h 10000"/>
                    <a:gd name="connsiteX24" fmla="*/ 6616 w 10000"/>
                    <a:gd name="connsiteY24" fmla="*/ 646 h 10000"/>
                    <a:gd name="connsiteX25" fmla="*/ 7625 w 10000"/>
                    <a:gd name="connsiteY25" fmla="*/ 1550 h 10000"/>
                    <a:gd name="connsiteX26" fmla="*/ 8513 w 10000"/>
                    <a:gd name="connsiteY26" fmla="*/ 2501 h 10000"/>
                    <a:gd name="connsiteX27" fmla="*/ 9578 w 10000"/>
                    <a:gd name="connsiteY27" fmla="*/ 3813 h 10000"/>
                    <a:gd name="connsiteX28" fmla="*/ 9916 w 10000"/>
                    <a:gd name="connsiteY28" fmla="*/ 5041 h 10000"/>
                    <a:gd name="connsiteX29" fmla="*/ 10000 w 10000"/>
                    <a:gd name="connsiteY29" fmla="*/ 5387 h 10000"/>
                    <a:gd name="connsiteX0" fmla="*/ 10000 w 10000"/>
                    <a:gd name="connsiteY0" fmla="*/ 5387 h 10000"/>
                    <a:gd name="connsiteX1" fmla="*/ 10000 w 10000"/>
                    <a:gd name="connsiteY1" fmla="*/ 6271 h 10000"/>
                    <a:gd name="connsiteX2" fmla="*/ 9872 w 10000"/>
                    <a:gd name="connsiteY2" fmla="*/ 6960 h 10000"/>
                    <a:gd name="connsiteX3" fmla="*/ 9639 w 10000"/>
                    <a:gd name="connsiteY3" fmla="*/ 7992 h 10000"/>
                    <a:gd name="connsiteX4" fmla="*/ 8565 w 10000"/>
                    <a:gd name="connsiteY4" fmla="*/ 9741 h 10000"/>
                    <a:gd name="connsiteX5" fmla="*/ 8312 w 10000"/>
                    <a:gd name="connsiteY5" fmla="*/ 10000 h 10000"/>
                    <a:gd name="connsiteX6" fmla="*/ 5512 w 10000"/>
                    <a:gd name="connsiteY6" fmla="*/ 9490 h 10000"/>
                    <a:gd name="connsiteX7" fmla="*/ 5450 w 10000"/>
                    <a:gd name="connsiteY7" fmla="*/ 9362 h 10000"/>
                    <a:gd name="connsiteX8" fmla="*/ 4992 w 10000"/>
                    <a:gd name="connsiteY8" fmla="*/ 6669 h 10000"/>
                    <a:gd name="connsiteX9" fmla="*/ 4808 w 10000"/>
                    <a:gd name="connsiteY9" fmla="*/ 6669 h 10000"/>
                    <a:gd name="connsiteX10" fmla="*/ 4515 w 10000"/>
                    <a:gd name="connsiteY10" fmla="*/ 5580 h 10000"/>
                    <a:gd name="connsiteX11" fmla="*/ 3840 w 10000"/>
                    <a:gd name="connsiteY11" fmla="*/ 5300 h 10000"/>
                    <a:gd name="connsiteX12" fmla="*/ 1097 w 10000"/>
                    <a:gd name="connsiteY12" fmla="*/ 5278 h 10000"/>
                    <a:gd name="connsiteX13" fmla="*/ 1097 w 10000"/>
                    <a:gd name="connsiteY13" fmla="*/ 3942 h 10000"/>
                    <a:gd name="connsiteX14" fmla="*/ 844 w 10000"/>
                    <a:gd name="connsiteY14" fmla="*/ 3381 h 10000"/>
                    <a:gd name="connsiteX15" fmla="*/ 1435 w 10000"/>
                    <a:gd name="connsiteY15" fmla="*/ 3230 h 10000"/>
                    <a:gd name="connsiteX16" fmla="*/ 929 w 10000"/>
                    <a:gd name="connsiteY16" fmla="*/ 2950 h 10000"/>
                    <a:gd name="connsiteX17" fmla="*/ 0 w 10000"/>
                    <a:gd name="connsiteY17" fmla="*/ 2389 h 10000"/>
                    <a:gd name="connsiteX18" fmla="*/ 253 w 10000"/>
                    <a:gd name="connsiteY18" fmla="*/ 2303 h 10000"/>
                    <a:gd name="connsiteX19" fmla="*/ 652 w 10000"/>
                    <a:gd name="connsiteY19" fmla="*/ 2047 h 10000"/>
                    <a:gd name="connsiteX20" fmla="*/ 2617 w 10000"/>
                    <a:gd name="connsiteY20" fmla="*/ 1118 h 10000"/>
                    <a:gd name="connsiteX21" fmla="*/ 4802 w 10000"/>
                    <a:gd name="connsiteY21" fmla="*/ 135 h 10000"/>
                    <a:gd name="connsiteX22" fmla="*/ 5485 w 10000"/>
                    <a:gd name="connsiteY22" fmla="*/ 0 h 10000"/>
                    <a:gd name="connsiteX23" fmla="*/ 5853 w 10000"/>
                    <a:gd name="connsiteY23" fmla="*/ 176 h 10000"/>
                    <a:gd name="connsiteX24" fmla="*/ 6616 w 10000"/>
                    <a:gd name="connsiteY24" fmla="*/ 646 h 10000"/>
                    <a:gd name="connsiteX25" fmla="*/ 7625 w 10000"/>
                    <a:gd name="connsiteY25" fmla="*/ 1550 h 10000"/>
                    <a:gd name="connsiteX26" fmla="*/ 8513 w 10000"/>
                    <a:gd name="connsiteY26" fmla="*/ 2501 h 10000"/>
                    <a:gd name="connsiteX27" fmla="*/ 9398 w 10000"/>
                    <a:gd name="connsiteY27" fmla="*/ 3813 h 10000"/>
                    <a:gd name="connsiteX28" fmla="*/ 9916 w 10000"/>
                    <a:gd name="connsiteY28" fmla="*/ 5041 h 10000"/>
                    <a:gd name="connsiteX29" fmla="*/ 10000 w 10000"/>
                    <a:gd name="connsiteY29" fmla="*/ 5387 h 10000"/>
                    <a:gd name="connsiteX0" fmla="*/ 10000 w 10000"/>
                    <a:gd name="connsiteY0" fmla="*/ 5387 h 10000"/>
                    <a:gd name="connsiteX1" fmla="*/ 10000 w 10000"/>
                    <a:gd name="connsiteY1" fmla="*/ 6271 h 10000"/>
                    <a:gd name="connsiteX2" fmla="*/ 9872 w 10000"/>
                    <a:gd name="connsiteY2" fmla="*/ 6960 h 10000"/>
                    <a:gd name="connsiteX3" fmla="*/ 9639 w 10000"/>
                    <a:gd name="connsiteY3" fmla="*/ 7992 h 10000"/>
                    <a:gd name="connsiteX4" fmla="*/ 8565 w 10000"/>
                    <a:gd name="connsiteY4" fmla="*/ 9741 h 10000"/>
                    <a:gd name="connsiteX5" fmla="*/ 8312 w 10000"/>
                    <a:gd name="connsiteY5" fmla="*/ 10000 h 10000"/>
                    <a:gd name="connsiteX6" fmla="*/ 5512 w 10000"/>
                    <a:gd name="connsiteY6" fmla="*/ 9490 h 10000"/>
                    <a:gd name="connsiteX7" fmla="*/ 5450 w 10000"/>
                    <a:gd name="connsiteY7" fmla="*/ 9362 h 10000"/>
                    <a:gd name="connsiteX8" fmla="*/ 4992 w 10000"/>
                    <a:gd name="connsiteY8" fmla="*/ 6669 h 10000"/>
                    <a:gd name="connsiteX9" fmla="*/ 4808 w 10000"/>
                    <a:gd name="connsiteY9" fmla="*/ 6669 h 10000"/>
                    <a:gd name="connsiteX10" fmla="*/ 4515 w 10000"/>
                    <a:gd name="connsiteY10" fmla="*/ 5580 h 10000"/>
                    <a:gd name="connsiteX11" fmla="*/ 3840 w 10000"/>
                    <a:gd name="connsiteY11" fmla="*/ 5300 h 10000"/>
                    <a:gd name="connsiteX12" fmla="*/ 1097 w 10000"/>
                    <a:gd name="connsiteY12" fmla="*/ 5278 h 10000"/>
                    <a:gd name="connsiteX13" fmla="*/ 1097 w 10000"/>
                    <a:gd name="connsiteY13" fmla="*/ 3942 h 10000"/>
                    <a:gd name="connsiteX14" fmla="*/ 844 w 10000"/>
                    <a:gd name="connsiteY14" fmla="*/ 3381 h 10000"/>
                    <a:gd name="connsiteX15" fmla="*/ 1435 w 10000"/>
                    <a:gd name="connsiteY15" fmla="*/ 3230 h 10000"/>
                    <a:gd name="connsiteX16" fmla="*/ 929 w 10000"/>
                    <a:gd name="connsiteY16" fmla="*/ 2950 h 10000"/>
                    <a:gd name="connsiteX17" fmla="*/ 0 w 10000"/>
                    <a:gd name="connsiteY17" fmla="*/ 2389 h 10000"/>
                    <a:gd name="connsiteX18" fmla="*/ 253 w 10000"/>
                    <a:gd name="connsiteY18" fmla="*/ 2303 h 10000"/>
                    <a:gd name="connsiteX19" fmla="*/ 652 w 10000"/>
                    <a:gd name="connsiteY19" fmla="*/ 2047 h 10000"/>
                    <a:gd name="connsiteX20" fmla="*/ 2617 w 10000"/>
                    <a:gd name="connsiteY20" fmla="*/ 1118 h 10000"/>
                    <a:gd name="connsiteX21" fmla="*/ 4802 w 10000"/>
                    <a:gd name="connsiteY21" fmla="*/ 135 h 10000"/>
                    <a:gd name="connsiteX22" fmla="*/ 5485 w 10000"/>
                    <a:gd name="connsiteY22" fmla="*/ 0 h 10000"/>
                    <a:gd name="connsiteX23" fmla="*/ 5853 w 10000"/>
                    <a:gd name="connsiteY23" fmla="*/ 176 h 10000"/>
                    <a:gd name="connsiteX24" fmla="*/ 6616 w 10000"/>
                    <a:gd name="connsiteY24" fmla="*/ 646 h 10000"/>
                    <a:gd name="connsiteX25" fmla="*/ 7625 w 10000"/>
                    <a:gd name="connsiteY25" fmla="*/ 1550 h 10000"/>
                    <a:gd name="connsiteX26" fmla="*/ 8513 w 10000"/>
                    <a:gd name="connsiteY26" fmla="*/ 2501 h 10000"/>
                    <a:gd name="connsiteX27" fmla="*/ 9398 w 10000"/>
                    <a:gd name="connsiteY27" fmla="*/ 3813 h 10000"/>
                    <a:gd name="connsiteX28" fmla="*/ 9736 w 10000"/>
                    <a:gd name="connsiteY28" fmla="*/ 5087 h 10000"/>
                    <a:gd name="connsiteX29" fmla="*/ 10000 w 10000"/>
                    <a:gd name="connsiteY29" fmla="*/ 5387 h 10000"/>
                    <a:gd name="connsiteX0" fmla="*/ 9775 w 10000"/>
                    <a:gd name="connsiteY0" fmla="*/ 5456 h 10000"/>
                    <a:gd name="connsiteX1" fmla="*/ 10000 w 10000"/>
                    <a:gd name="connsiteY1" fmla="*/ 6271 h 10000"/>
                    <a:gd name="connsiteX2" fmla="*/ 9872 w 10000"/>
                    <a:gd name="connsiteY2" fmla="*/ 6960 h 10000"/>
                    <a:gd name="connsiteX3" fmla="*/ 9639 w 10000"/>
                    <a:gd name="connsiteY3" fmla="*/ 7992 h 10000"/>
                    <a:gd name="connsiteX4" fmla="*/ 8565 w 10000"/>
                    <a:gd name="connsiteY4" fmla="*/ 9741 h 10000"/>
                    <a:gd name="connsiteX5" fmla="*/ 8312 w 10000"/>
                    <a:gd name="connsiteY5" fmla="*/ 10000 h 10000"/>
                    <a:gd name="connsiteX6" fmla="*/ 5512 w 10000"/>
                    <a:gd name="connsiteY6" fmla="*/ 9490 h 10000"/>
                    <a:gd name="connsiteX7" fmla="*/ 5450 w 10000"/>
                    <a:gd name="connsiteY7" fmla="*/ 9362 h 10000"/>
                    <a:gd name="connsiteX8" fmla="*/ 4992 w 10000"/>
                    <a:gd name="connsiteY8" fmla="*/ 6669 h 10000"/>
                    <a:gd name="connsiteX9" fmla="*/ 4808 w 10000"/>
                    <a:gd name="connsiteY9" fmla="*/ 6669 h 10000"/>
                    <a:gd name="connsiteX10" fmla="*/ 4515 w 10000"/>
                    <a:gd name="connsiteY10" fmla="*/ 5580 h 10000"/>
                    <a:gd name="connsiteX11" fmla="*/ 3840 w 10000"/>
                    <a:gd name="connsiteY11" fmla="*/ 5300 h 10000"/>
                    <a:gd name="connsiteX12" fmla="*/ 1097 w 10000"/>
                    <a:gd name="connsiteY12" fmla="*/ 5278 h 10000"/>
                    <a:gd name="connsiteX13" fmla="*/ 1097 w 10000"/>
                    <a:gd name="connsiteY13" fmla="*/ 3942 h 10000"/>
                    <a:gd name="connsiteX14" fmla="*/ 844 w 10000"/>
                    <a:gd name="connsiteY14" fmla="*/ 3381 h 10000"/>
                    <a:gd name="connsiteX15" fmla="*/ 1435 w 10000"/>
                    <a:gd name="connsiteY15" fmla="*/ 3230 h 10000"/>
                    <a:gd name="connsiteX16" fmla="*/ 929 w 10000"/>
                    <a:gd name="connsiteY16" fmla="*/ 2950 h 10000"/>
                    <a:gd name="connsiteX17" fmla="*/ 0 w 10000"/>
                    <a:gd name="connsiteY17" fmla="*/ 2389 h 10000"/>
                    <a:gd name="connsiteX18" fmla="*/ 253 w 10000"/>
                    <a:gd name="connsiteY18" fmla="*/ 2303 h 10000"/>
                    <a:gd name="connsiteX19" fmla="*/ 652 w 10000"/>
                    <a:gd name="connsiteY19" fmla="*/ 2047 h 10000"/>
                    <a:gd name="connsiteX20" fmla="*/ 2617 w 10000"/>
                    <a:gd name="connsiteY20" fmla="*/ 1118 h 10000"/>
                    <a:gd name="connsiteX21" fmla="*/ 4802 w 10000"/>
                    <a:gd name="connsiteY21" fmla="*/ 135 h 10000"/>
                    <a:gd name="connsiteX22" fmla="*/ 5485 w 10000"/>
                    <a:gd name="connsiteY22" fmla="*/ 0 h 10000"/>
                    <a:gd name="connsiteX23" fmla="*/ 5853 w 10000"/>
                    <a:gd name="connsiteY23" fmla="*/ 176 h 10000"/>
                    <a:gd name="connsiteX24" fmla="*/ 6616 w 10000"/>
                    <a:gd name="connsiteY24" fmla="*/ 646 h 10000"/>
                    <a:gd name="connsiteX25" fmla="*/ 7625 w 10000"/>
                    <a:gd name="connsiteY25" fmla="*/ 1550 h 10000"/>
                    <a:gd name="connsiteX26" fmla="*/ 8513 w 10000"/>
                    <a:gd name="connsiteY26" fmla="*/ 2501 h 10000"/>
                    <a:gd name="connsiteX27" fmla="*/ 9398 w 10000"/>
                    <a:gd name="connsiteY27" fmla="*/ 3813 h 10000"/>
                    <a:gd name="connsiteX28" fmla="*/ 9736 w 10000"/>
                    <a:gd name="connsiteY28" fmla="*/ 5087 h 10000"/>
                    <a:gd name="connsiteX29" fmla="*/ 9775 w 10000"/>
                    <a:gd name="connsiteY29" fmla="*/ 5456 h 10000"/>
                    <a:gd name="connsiteX0" fmla="*/ 9775 w 9883"/>
                    <a:gd name="connsiteY0" fmla="*/ 5456 h 10000"/>
                    <a:gd name="connsiteX1" fmla="*/ 9865 w 9883"/>
                    <a:gd name="connsiteY1" fmla="*/ 6317 h 10000"/>
                    <a:gd name="connsiteX2" fmla="*/ 9872 w 9883"/>
                    <a:gd name="connsiteY2" fmla="*/ 6960 h 10000"/>
                    <a:gd name="connsiteX3" fmla="*/ 9639 w 9883"/>
                    <a:gd name="connsiteY3" fmla="*/ 7992 h 10000"/>
                    <a:gd name="connsiteX4" fmla="*/ 8565 w 9883"/>
                    <a:gd name="connsiteY4" fmla="*/ 9741 h 10000"/>
                    <a:gd name="connsiteX5" fmla="*/ 8312 w 9883"/>
                    <a:gd name="connsiteY5" fmla="*/ 10000 h 10000"/>
                    <a:gd name="connsiteX6" fmla="*/ 5512 w 9883"/>
                    <a:gd name="connsiteY6" fmla="*/ 9490 h 10000"/>
                    <a:gd name="connsiteX7" fmla="*/ 5450 w 9883"/>
                    <a:gd name="connsiteY7" fmla="*/ 9362 h 10000"/>
                    <a:gd name="connsiteX8" fmla="*/ 4992 w 9883"/>
                    <a:gd name="connsiteY8" fmla="*/ 6669 h 10000"/>
                    <a:gd name="connsiteX9" fmla="*/ 4808 w 9883"/>
                    <a:gd name="connsiteY9" fmla="*/ 6669 h 10000"/>
                    <a:gd name="connsiteX10" fmla="*/ 4515 w 9883"/>
                    <a:gd name="connsiteY10" fmla="*/ 5580 h 10000"/>
                    <a:gd name="connsiteX11" fmla="*/ 3840 w 9883"/>
                    <a:gd name="connsiteY11" fmla="*/ 5300 h 10000"/>
                    <a:gd name="connsiteX12" fmla="*/ 1097 w 9883"/>
                    <a:gd name="connsiteY12" fmla="*/ 5278 h 10000"/>
                    <a:gd name="connsiteX13" fmla="*/ 1097 w 9883"/>
                    <a:gd name="connsiteY13" fmla="*/ 3942 h 10000"/>
                    <a:gd name="connsiteX14" fmla="*/ 844 w 9883"/>
                    <a:gd name="connsiteY14" fmla="*/ 3381 h 10000"/>
                    <a:gd name="connsiteX15" fmla="*/ 1435 w 9883"/>
                    <a:gd name="connsiteY15" fmla="*/ 3230 h 10000"/>
                    <a:gd name="connsiteX16" fmla="*/ 929 w 9883"/>
                    <a:gd name="connsiteY16" fmla="*/ 2950 h 10000"/>
                    <a:gd name="connsiteX17" fmla="*/ 0 w 9883"/>
                    <a:gd name="connsiteY17" fmla="*/ 2389 h 10000"/>
                    <a:gd name="connsiteX18" fmla="*/ 253 w 9883"/>
                    <a:gd name="connsiteY18" fmla="*/ 2303 h 10000"/>
                    <a:gd name="connsiteX19" fmla="*/ 652 w 9883"/>
                    <a:gd name="connsiteY19" fmla="*/ 2047 h 10000"/>
                    <a:gd name="connsiteX20" fmla="*/ 2617 w 9883"/>
                    <a:gd name="connsiteY20" fmla="*/ 1118 h 10000"/>
                    <a:gd name="connsiteX21" fmla="*/ 4802 w 9883"/>
                    <a:gd name="connsiteY21" fmla="*/ 135 h 10000"/>
                    <a:gd name="connsiteX22" fmla="*/ 5485 w 9883"/>
                    <a:gd name="connsiteY22" fmla="*/ 0 h 10000"/>
                    <a:gd name="connsiteX23" fmla="*/ 5853 w 9883"/>
                    <a:gd name="connsiteY23" fmla="*/ 176 h 10000"/>
                    <a:gd name="connsiteX24" fmla="*/ 6616 w 9883"/>
                    <a:gd name="connsiteY24" fmla="*/ 646 h 10000"/>
                    <a:gd name="connsiteX25" fmla="*/ 7625 w 9883"/>
                    <a:gd name="connsiteY25" fmla="*/ 1550 h 10000"/>
                    <a:gd name="connsiteX26" fmla="*/ 8513 w 9883"/>
                    <a:gd name="connsiteY26" fmla="*/ 2501 h 10000"/>
                    <a:gd name="connsiteX27" fmla="*/ 9398 w 9883"/>
                    <a:gd name="connsiteY27" fmla="*/ 3813 h 10000"/>
                    <a:gd name="connsiteX28" fmla="*/ 9736 w 9883"/>
                    <a:gd name="connsiteY28" fmla="*/ 5087 h 10000"/>
                    <a:gd name="connsiteX29" fmla="*/ 9775 w 9883"/>
                    <a:gd name="connsiteY29" fmla="*/ 5456 h 10000"/>
                    <a:gd name="connsiteX0" fmla="*/ 9891 w 9982"/>
                    <a:gd name="connsiteY0" fmla="*/ 5456 h 10000"/>
                    <a:gd name="connsiteX1" fmla="*/ 9982 w 9982"/>
                    <a:gd name="connsiteY1" fmla="*/ 6317 h 10000"/>
                    <a:gd name="connsiteX2" fmla="*/ 9853 w 9982"/>
                    <a:gd name="connsiteY2" fmla="*/ 6983 h 10000"/>
                    <a:gd name="connsiteX3" fmla="*/ 9753 w 9982"/>
                    <a:gd name="connsiteY3" fmla="*/ 7992 h 10000"/>
                    <a:gd name="connsiteX4" fmla="*/ 8666 w 9982"/>
                    <a:gd name="connsiteY4" fmla="*/ 9741 h 10000"/>
                    <a:gd name="connsiteX5" fmla="*/ 8410 w 9982"/>
                    <a:gd name="connsiteY5" fmla="*/ 10000 h 10000"/>
                    <a:gd name="connsiteX6" fmla="*/ 5577 w 9982"/>
                    <a:gd name="connsiteY6" fmla="*/ 9490 h 10000"/>
                    <a:gd name="connsiteX7" fmla="*/ 5515 w 9982"/>
                    <a:gd name="connsiteY7" fmla="*/ 9362 h 10000"/>
                    <a:gd name="connsiteX8" fmla="*/ 5051 w 9982"/>
                    <a:gd name="connsiteY8" fmla="*/ 6669 h 10000"/>
                    <a:gd name="connsiteX9" fmla="*/ 4865 w 9982"/>
                    <a:gd name="connsiteY9" fmla="*/ 6669 h 10000"/>
                    <a:gd name="connsiteX10" fmla="*/ 4568 w 9982"/>
                    <a:gd name="connsiteY10" fmla="*/ 5580 h 10000"/>
                    <a:gd name="connsiteX11" fmla="*/ 3885 w 9982"/>
                    <a:gd name="connsiteY11" fmla="*/ 5300 h 10000"/>
                    <a:gd name="connsiteX12" fmla="*/ 1110 w 9982"/>
                    <a:gd name="connsiteY12" fmla="*/ 5278 h 10000"/>
                    <a:gd name="connsiteX13" fmla="*/ 1110 w 9982"/>
                    <a:gd name="connsiteY13" fmla="*/ 3942 h 10000"/>
                    <a:gd name="connsiteX14" fmla="*/ 854 w 9982"/>
                    <a:gd name="connsiteY14" fmla="*/ 3381 h 10000"/>
                    <a:gd name="connsiteX15" fmla="*/ 1452 w 9982"/>
                    <a:gd name="connsiteY15" fmla="*/ 3230 h 10000"/>
                    <a:gd name="connsiteX16" fmla="*/ 940 w 9982"/>
                    <a:gd name="connsiteY16" fmla="*/ 2950 h 10000"/>
                    <a:gd name="connsiteX17" fmla="*/ 0 w 9982"/>
                    <a:gd name="connsiteY17" fmla="*/ 2389 h 10000"/>
                    <a:gd name="connsiteX18" fmla="*/ 256 w 9982"/>
                    <a:gd name="connsiteY18" fmla="*/ 2303 h 10000"/>
                    <a:gd name="connsiteX19" fmla="*/ 660 w 9982"/>
                    <a:gd name="connsiteY19" fmla="*/ 2047 h 10000"/>
                    <a:gd name="connsiteX20" fmla="*/ 2648 w 9982"/>
                    <a:gd name="connsiteY20" fmla="*/ 1118 h 10000"/>
                    <a:gd name="connsiteX21" fmla="*/ 4859 w 9982"/>
                    <a:gd name="connsiteY21" fmla="*/ 135 h 10000"/>
                    <a:gd name="connsiteX22" fmla="*/ 5550 w 9982"/>
                    <a:gd name="connsiteY22" fmla="*/ 0 h 10000"/>
                    <a:gd name="connsiteX23" fmla="*/ 5922 w 9982"/>
                    <a:gd name="connsiteY23" fmla="*/ 176 h 10000"/>
                    <a:gd name="connsiteX24" fmla="*/ 6694 w 9982"/>
                    <a:gd name="connsiteY24" fmla="*/ 646 h 10000"/>
                    <a:gd name="connsiteX25" fmla="*/ 7715 w 9982"/>
                    <a:gd name="connsiteY25" fmla="*/ 1550 h 10000"/>
                    <a:gd name="connsiteX26" fmla="*/ 8614 w 9982"/>
                    <a:gd name="connsiteY26" fmla="*/ 2501 h 10000"/>
                    <a:gd name="connsiteX27" fmla="*/ 9509 w 9982"/>
                    <a:gd name="connsiteY27" fmla="*/ 3813 h 10000"/>
                    <a:gd name="connsiteX28" fmla="*/ 9851 w 9982"/>
                    <a:gd name="connsiteY28" fmla="*/ 5087 h 10000"/>
                    <a:gd name="connsiteX29" fmla="*/ 9891 w 9982"/>
                    <a:gd name="connsiteY29" fmla="*/ 5456 h 10000"/>
                    <a:gd name="connsiteX0" fmla="*/ 9909 w 10000"/>
                    <a:gd name="connsiteY0" fmla="*/ 5456 h 10000"/>
                    <a:gd name="connsiteX1" fmla="*/ 10000 w 10000"/>
                    <a:gd name="connsiteY1" fmla="*/ 6317 h 10000"/>
                    <a:gd name="connsiteX2" fmla="*/ 9871 w 10000"/>
                    <a:gd name="connsiteY2" fmla="*/ 6983 h 10000"/>
                    <a:gd name="connsiteX3" fmla="*/ 9589 w 10000"/>
                    <a:gd name="connsiteY3" fmla="*/ 8038 h 10000"/>
                    <a:gd name="connsiteX4" fmla="*/ 8682 w 10000"/>
                    <a:gd name="connsiteY4" fmla="*/ 9741 h 10000"/>
                    <a:gd name="connsiteX5" fmla="*/ 8425 w 10000"/>
                    <a:gd name="connsiteY5" fmla="*/ 10000 h 10000"/>
                    <a:gd name="connsiteX6" fmla="*/ 5587 w 10000"/>
                    <a:gd name="connsiteY6" fmla="*/ 9490 h 10000"/>
                    <a:gd name="connsiteX7" fmla="*/ 5525 w 10000"/>
                    <a:gd name="connsiteY7" fmla="*/ 9362 h 10000"/>
                    <a:gd name="connsiteX8" fmla="*/ 5060 w 10000"/>
                    <a:gd name="connsiteY8" fmla="*/ 6669 h 10000"/>
                    <a:gd name="connsiteX9" fmla="*/ 4874 w 10000"/>
                    <a:gd name="connsiteY9" fmla="*/ 6669 h 10000"/>
                    <a:gd name="connsiteX10" fmla="*/ 4576 w 10000"/>
                    <a:gd name="connsiteY10" fmla="*/ 5580 h 10000"/>
                    <a:gd name="connsiteX11" fmla="*/ 3892 w 10000"/>
                    <a:gd name="connsiteY11" fmla="*/ 5300 h 10000"/>
                    <a:gd name="connsiteX12" fmla="*/ 1112 w 10000"/>
                    <a:gd name="connsiteY12" fmla="*/ 5278 h 10000"/>
                    <a:gd name="connsiteX13" fmla="*/ 1112 w 10000"/>
                    <a:gd name="connsiteY13" fmla="*/ 3942 h 10000"/>
                    <a:gd name="connsiteX14" fmla="*/ 856 w 10000"/>
                    <a:gd name="connsiteY14" fmla="*/ 3381 h 10000"/>
                    <a:gd name="connsiteX15" fmla="*/ 1455 w 10000"/>
                    <a:gd name="connsiteY15" fmla="*/ 3230 h 10000"/>
                    <a:gd name="connsiteX16" fmla="*/ 942 w 10000"/>
                    <a:gd name="connsiteY16" fmla="*/ 2950 h 10000"/>
                    <a:gd name="connsiteX17" fmla="*/ 0 w 10000"/>
                    <a:gd name="connsiteY17" fmla="*/ 2389 h 10000"/>
                    <a:gd name="connsiteX18" fmla="*/ 256 w 10000"/>
                    <a:gd name="connsiteY18" fmla="*/ 2303 h 10000"/>
                    <a:gd name="connsiteX19" fmla="*/ 661 w 10000"/>
                    <a:gd name="connsiteY19" fmla="*/ 2047 h 10000"/>
                    <a:gd name="connsiteX20" fmla="*/ 2653 w 10000"/>
                    <a:gd name="connsiteY20" fmla="*/ 1118 h 10000"/>
                    <a:gd name="connsiteX21" fmla="*/ 4868 w 10000"/>
                    <a:gd name="connsiteY21" fmla="*/ 135 h 10000"/>
                    <a:gd name="connsiteX22" fmla="*/ 5560 w 10000"/>
                    <a:gd name="connsiteY22" fmla="*/ 0 h 10000"/>
                    <a:gd name="connsiteX23" fmla="*/ 5933 w 10000"/>
                    <a:gd name="connsiteY23" fmla="*/ 176 h 10000"/>
                    <a:gd name="connsiteX24" fmla="*/ 6706 w 10000"/>
                    <a:gd name="connsiteY24" fmla="*/ 646 h 10000"/>
                    <a:gd name="connsiteX25" fmla="*/ 7729 w 10000"/>
                    <a:gd name="connsiteY25" fmla="*/ 1550 h 10000"/>
                    <a:gd name="connsiteX26" fmla="*/ 8630 w 10000"/>
                    <a:gd name="connsiteY26" fmla="*/ 2501 h 10000"/>
                    <a:gd name="connsiteX27" fmla="*/ 9526 w 10000"/>
                    <a:gd name="connsiteY27" fmla="*/ 3813 h 10000"/>
                    <a:gd name="connsiteX28" fmla="*/ 9869 w 10000"/>
                    <a:gd name="connsiteY28" fmla="*/ 5087 h 10000"/>
                    <a:gd name="connsiteX29" fmla="*/ 9909 w 10000"/>
                    <a:gd name="connsiteY29" fmla="*/ 5456 h 10000"/>
                    <a:gd name="connsiteX0" fmla="*/ 9909 w 10000"/>
                    <a:gd name="connsiteY0" fmla="*/ 5456 h 10000"/>
                    <a:gd name="connsiteX1" fmla="*/ 10000 w 10000"/>
                    <a:gd name="connsiteY1" fmla="*/ 6317 h 10000"/>
                    <a:gd name="connsiteX2" fmla="*/ 9871 w 10000"/>
                    <a:gd name="connsiteY2" fmla="*/ 6983 h 10000"/>
                    <a:gd name="connsiteX3" fmla="*/ 9589 w 10000"/>
                    <a:gd name="connsiteY3" fmla="*/ 8038 h 10000"/>
                    <a:gd name="connsiteX4" fmla="*/ 8682 w 10000"/>
                    <a:gd name="connsiteY4" fmla="*/ 9741 h 10000"/>
                    <a:gd name="connsiteX5" fmla="*/ 8425 w 10000"/>
                    <a:gd name="connsiteY5" fmla="*/ 10000 h 10000"/>
                    <a:gd name="connsiteX6" fmla="*/ 5587 w 10000"/>
                    <a:gd name="connsiteY6" fmla="*/ 9490 h 10000"/>
                    <a:gd name="connsiteX7" fmla="*/ 5525 w 10000"/>
                    <a:gd name="connsiteY7" fmla="*/ 9362 h 10000"/>
                    <a:gd name="connsiteX8" fmla="*/ 5060 w 10000"/>
                    <a:gd name="connsiteY8" fmla="*/ 6669 h 10000"/>
                    <a:gd name="connsiteX9" fmla="*/ 4874 w 10000"/>
                    <a:gd name="connsiteY9" fmla="*/ 6669 h 10000"/>
                    <a:gd name="connsiteX10" fmla="*/ 4576 w 10000"/>
                    <a:gd name="connsiteY10" fmla="*/ 5580 h 10000"/>
                    <a:gd name="connsiteX11" fmla="*/ 3892 w 10000"/>
                    <a:gd name="connsiteY11" fmla="*/ 5300 h 10000"/>
                    <a:gd name="connsiteX12" fmla="*/ 1112 w 10000"/>
                    <a:gd name="connsiteY12" fmla="*/ 5278 h 10000"/>
                    <a:gd name="connsiteX13" fmla="*/ 1112 w 10000"/>
                    <a:gd name="connsiteY13" fmla="*/ 3942 h 10000"/>
                    <a:gd name="connsiteX14" fmla="*/ 856 w 10000"/>
                    <a:gd name="connsiteY14" fmla="*/ 3381 h 10000"/>
                    <a:gd name="connsiteX15" fmla="*/ 1546 w 10000"/>
                    <a:gd name="connsiteY15" fmla="*/ 3299 h 10000"/>
                    <a:gd name="connsiteX16" fmla="*/ 942 w 10000"/>
                    <a:gd name="connsiteY16" fmla="*/ 2950 h 10000"/>
                    <a:gd name="connsiteX17" fmla="*/ 0 w 10000"/>
                    <a:gd name="connsiteY17" fmla="*/ 2389 h 10000"/>
                    <a:gd name="connsiteX18" fmla="*/ 256 w 10000"/>
                    <a:gd name="connsiteY18" fmla="*/ 2303 h 10000"/>
                    <a:gd name="connsiteX19" fmla="*/ 661 w 10000"/>
                    <a:gd name="connsiteY19" fmla="*/ 2047 h 10000"/>
                    <a:gd name="connsiteX20" fmla="*/ 2653 w 10000"/>
                    <a:gd name="connsiteY20" fmla="*/ 1118 h 10000"/>
                    <a:gd name="connsiteX21" fmla="*/ 4868 w 10000"/>
                    <a:gd name="connsiteY21" fmla="*/ 135 h 10000"/>
                    <a:gd name="connsiteX22" fmla="*/ 5560 w 10000"/>
                    <a:gd name="connsiteY22" fmla="*/ 0 h 10000"/>
                    <a:gd name="connsiteX23" fmla="*/ 5933 w 10000"/>
                    <a:gd name="connsiteY23" fmla="*/ 176 h 10000"/>
                    <a:gd name="connsiteX24" fmla="*/ 6706 w 10000"/>
                    <a:gd name="connsiteY24" fmla="*/ 646 h 10000"/>
                    <a:gd name="connsiteX25" fmla="*/ 7729 w 10000"/>
                    <a:gd name="connsiteY25" fmla="*/ 1550 h 10000"/>
                    <a:gd name="connsiteX26" fmla="*/ 8630 w 10000"/>
                    <a:gd name="connsiteY26" fmla="*/ 2501 h 10000"/>
                    <a:gd name="connsiteX27" fmla="*/ 9526 w 10000"/>
                    <a:gd name="connsiteY27" fmla="*/ 3813 h 10000"/>
                    <a:gd name="connsiteX28" fmla="*/ 9869 w 10000"/>
                    <a:gd name="connsiteY28" fmla="*/ 5087 h 10000"/>
                    <a:gd name="connsiteX29" fmla="*/ 9909 w 10000"/>
                    <a:gd name="connsiteY29" fmla="*/ 5456 h 10000"/>
                    <a:gd name="connsiteX0" fmla="*/ 9909 w 10000"/>
                    <a:gd name="connsiteY0" fmla="*/ 5456 h 10000"/>
                    <a:gd name="connsiteX1" fmla="*/ 10000 w 10000"/>
                    <a:gd name="connsiteY1" fmla="*/ 6317 h 10000"/>
                    <a:gd name="connsiteX2" fmla="*/ 9871 w 10000"/>
                    <a:gd name="connsiteY2" fmla="*/ 6983 h 10000"/>
                    <a:gd name="connsiteX3" fmla="*/ 9589 w 10000"/>
                    <a:gd name="connsiteY3" fmla="*/ 8038 h 10000"/>
                    <a:gd name="connsiteX4" fmla="*/ 8682 w 10000"/>
                    <a:gd name="connsiteY4" fmla="*/ 9741 h 10000"/>
                    <a:gd name="connsiteX5" fmla="*/ 8425 w 10000"/>
                    <a:gd name="connsiteY5" fmla="*/ 10000 h 10000"/>
                    <a:gd name="connsiteX6" fmla="*/ 5587 w 10000"/>
                    <a:gd name="connsiteY6" fmla="*/ 9490 h 10000"/>
                    <a:gd name="connsiteX7" fmla="*/ 5525 w 10000"/>
                    <a:gd name="connsiteY7" fmla="*/ 9362 h 10000"/>
                    <a:gd name="connsiteX8" fmla="*/ 5060 w 10000"/>
                    <a:gd name="connsiteY8" fmla="*/ 6669 h 10000"/>
                    <a:gd name="connsiteX9" fmla="*/ 4874 w 10000"/>
                    <a:gd name="connsiteY9" fmla="*/ 6669 h 10000"/>
                    <a:gd name="connsiteX10" fmla="*/ 4576 w 10000"/>
                    <a:gd name="connsiteY10" fmla="*/ 5580 h 10000"/>
                    <a:gd name="connsiteX11" fmla="*/ 3892 w 10000"/>
                    <a:gd name="connsiteY11" fmla="*/ 5300 h 10000"/>
                    <a:gd name="connsiteX12" fmla="*/ 1112 w 10000"/>
                    <a:gd name="connsiteY12" fmla="*/ 5278 h 10000"/>
                    <a:gd name="connsiteX13" fmla="*/ 1112 w 10000"/>
                    <a:gd name="connsiteY13" fmla="*/ 3942 h 10000"/>
                    <a:gd name="connsiteX14" fmla="*/ 947 w 10000"/>
                    <a:gd name="connsiteY14" fmla="*/ 3473 h 10000"/>
                    <a:gd name="connsiteX15" fmla="*/ 1546 w 10000"/>
                    <a:gd name="connsiteY15" fmla="*/ 3299 h 10000"/>
                    <a:gd name="connsiteX16" fmla="*/ 942 w 10000"/>
                    <a:gd name="connsiteY16" fmla="*/ 2950 h 10000"/>
                    <a:gd name="connsiteX17" fmla="*/ 0 w 10000"/>
                    <a:gd name="connsiteY17" fmla="*/ 2389 h 10000"/>
                    <a:gd name="connsiteX18" fmla="*/ 256 w 10000"/>
                    <a:gd name="connsiteY18" fmla="*/ 2303 h 10000"/>
                    <a:gd name="connsiteX19" fmla="*/ 661 w 10000"/>
                    <a:gd name="connsiteY19" fmla="*/ 2047 h 10000"/>
                    <a:gd name="connsiteX20" fmla="*/ 2653 w 10000"/>
                    <a:gd name="connsiteY20" fmla="*/ 1118 h 10000"/>
                    <a:gd name="connsiteX21" fmla="*/ 4868 w 10000"/>
                    <a:gd name="connsiteY21" fmla="*/ 135 h 10000"/>
                    <a:gd name="connsiteX22" fmla="*/ 5560 w 10000"/>
                    <a:gd name="connsiteY22" fmla="*/ 0 h 10000"/>
                    <a:gd name="connsiteX23" fmla="*/ 5933 w 10000"/>
                    <a:gd name="connsiteY23" fmla="*/ 176 h 10000"/>
                    <a:gd name="connsiteX24" fmla="*/ 6706 w 10000"/>
                    <a:gd name="connsiteY24" fmla="*/ 646 h 10000"/>
                    <a:gd name="connsiteX25" fmla="*/ 7729 w 10000"/>
                    <a:gd name="connsiteY25" fmla="*/ 1550 h 10000"/>
                    <a:gd name="connsiteX26" fmla="*/ 8630 w 10000"/>
                    <a:gd name="connsiteY26" fmla="*/ 2501 h 10000"/>
                    <a:gd name="connsiteX27" fmla="*/ 9526 w 10000"/>
                    <a:gd name="connsiteY27" fmla="*/ 3813 h 10000"/>
                    <a:gd name="connsiteX28" fmla="*/ 9869 w 10000"/>
                    <a:gd name="connsiteY28" fmla="*/ 5087 h 10000"/>
                    <a:gd name="connsiteX29" fmla="*/ 9909 w 10000"/>
                    <a:gd name="connsiteY29" fmla="*/ 5456 h 10000"/>
                    <a:gd name="connsiteX0" fmla="*/ 9909 w 10000"/>
                    <a:gd name="connsiteY0" fmla="*/ 5456 h 10000"/>
                    <a:gd name="connsiteX1" fmla="*/ 10000 w 10000"/>
                    <a:gd name="connsiteY1" fmla="*/ 6317 h 10000"/>
                    <a:gd name="connsiteX2" fmla="*/ 9871 w 10000"/>
                    <a:gd name="connsiteY2" fmla="*/ 6983 h 10000"/>
                    <a:gd name="connsiteX3" fmla="*/ 9589 w 10000"/>
                    <a:gd name="connsiteY3" fmla="*/ 8038 h 10000"/>
                    <a:gd name="connsiteX4" fmla="*/ 8682 w 10000"/>
                    <a:gd name="connsiteY4" fmla="*/ 9741 h 10000"/>
                    <a:gd name="connsiteX5" fmla="*/ 8425 w 10000"/>
                    <a:gd name="connsiteY5" fmla="*/ 10000 h 10000"/>
                    <a:gd name="connsiteX6" fmla="*/ 5633 w 10000"/>
                    <a:gd name="connsiteY6" fmla="*/ 9536 h 10000"/>
                    <a:gd name="connsiteX7" fmla="*/ 5525 w 10000"/>
                    <a:gd name="connsiteY7" fmla="*/ 9362 h 10000"/>
                    <a:gd name="connsiteX8" fmla="*/ 5060 w 10000"/>
                    <a:gd name="connsiteY8" fmla="*/ 6669 h 10000"/>
                    <a:gd name="connsiteX9" fmla="*/ 4874 w 10000"/>
                    <a:gd name="connsiteY9" fmla="*/ 6669 h 10000"/>
                    <a:gd name="connsiteX10" fmla="*/ 4576 w 10000"/>
                    <a:gd name="connsiteY10" fmla="*/ 5580 h 10000"/>
                    <a:gd name="connsiteX11" fmla="*/ 3892 w 10000"/>
                    <a:gd name="connsiteY11" fmla="*/ 5300 h 10000"/>
                    <a:gd name="connsiteX12" fmla="*/ 1112 w 10000"/>
                    <a:gd name="connsiteY12" fmla="*/ 5278 h 10000"/>
                    <a:gd name="connsiteX13" fmla="*/ 1112 w 10000"/>
                    <a:gd name="connsiteY13" fmla="*/ 3942 h 10000"/>
                    <a:gd name="connsiteX14" fmla="*/ 947 w 10000"/>
                    <a:gd name="connsiteY14" fmla="*/ 3473 h 10000"/>
                    <a:gd name="connsiteX15" fmla="*/ 1546 w 10000"/>
                    <a:gd name="connsiteY15" fmla="*/ 3299 h 10000"/>
                    <a:gd name="connsiteX16" fmla="*/ 942 w 10000"/>
                    <a:gd name="connsiteY16" fmla="*/ 2950 h 10000"/>
                    <a:gd name="connsiteX17" fmla="*/ 0 w 10000"/>
                    <a:gd name="connsiteY17" fmla="*/ 2389 h 10000"/>
                    <a:gd name="connsiteX18" fmla="*/ 256 w 10000"/>
                    <a:gd name="connsiteY18" fmla="*/ 2303 h 10000"/>
                    <a:gd name="connsiteX19" fmla="*/ 661 w 10000"/>
                    <a:gd name="connsiteY19" fmla="*/ 2047 h 10000"/>
                    <a:gd name="connsiteX20" fmla="*/ 2653 w 10000"/>
                    <a:gd name="connsiteY20" fmla="*/ 1118 h 10000"/>
                    <a:gd name="connsiteX21" fmla="*/ 4868 w 10000"/>
                    <a:gd name="connsiteY21" fmla="*/ 135 h 10000"/>
                    <a:gd name="connsiteX22" fmla="*/ 5560 w 10000"/>
                    <a:gd name="connsiteY22" fmla="*/ 0 h 10000"/>
                    <a:gd name="connsiteX23" fmla="*/ 5933 w 10000"/>
                    <a:gd name="connsiteY23" fmla="*/ 176 h 10000"/>
                    <a:gd name="connsiteX24" fmla="*/ 6706 w 10000"/>
                    <a:gd name="connsiteY24" fmla="*/ 646 h 10000"/>
                    <a:gd name="connsiteX25" fmla="*/ 7729 w 10000"/>
                    <a:gd name="connsiteY25" fmla="*/ 1550 h 10000"/>
                    <a:gd name="connsiteX26" fmla="*/ 8630 w 10000"/>
                    <a:gd name="connsiteY26" fmla="*/ 2501 h 10000"/>
                    <a:gd name="connsiteX27" fmla="*/ 9526 w 10000"/>
                    <a:gd name="connsiteY27" fmla="*/ 3813 h 10000"/>
                    <a:gd name="connsiteX28" fmla="*/ 9869 w 10000"/>
                    <a:gd name="connsiteY28" fmla="*/ 5087 h 10000"/>
                    <a:gd name="connsiteX29" fmla="*/ 9909 w 10000"/>
                    <a:gd name="connsiteY29" fmla="*/ 5456 h 10000"/>
                    <a:gd name="connsiteX0" fmla="*/ 9909 w 10000"/>
                    <a:gd name="connsiteY0" fmla="*/ 5456 h 10000"/>
                    <a:gd name="connsiteX1" fmla="*/ 10000 w 10000"/>
                    <a:gd name="connsiteY1" fmla="*/ 6317 h 10000"/>
                    <a:gd name="connsiteX2" fmla="*/ 9871 w 10000"/>
                    <a:gd name="connsiteY2" fmla="*/ 6983 h 10000"/>
                    <a:gd name="connsiteX3" fmla="*/ 9589 w 10000"/>
                    <a:gd name="connsiteY3" fmla="*/ 8038 h 10000"/>
                    <a:gd name="connsiteX4" fmla="*/ 8682 w 10000"/>
                    <a:gd name="connsiteY4" fmla="*/ 9741 h 10000"/>
                    <a:gd name="connsiteX5" fmla="*/ 8425 w 10000"/>
                    <a:gd name="connsiteY5" fmla="*/ 10000 h 10000"/>
                    <a:gd name="connsiteX6" fmla="*/ 5633 w 10000"/>
                    <a:gd name="connsiteY6" fmla="*/ 9536 h 10000"/>
                    <a:gd name="connsiteX7" fmla="*/ 5525 w 10000"/>
                    <a:gd name="connsiteY7" fmla="*/ 9362 h 10000"/>
                    <a:gd name="connsiteX8" fmla="*/ 5060 w 10000"/>
                    <a:gd name="connsiteY8" fmla="*/ 6669 h 10000"/>
                    <a:gd name="connsiteX9" fmla="*/ 4874 w 10000"/>
                    <a:gd name="connsiteY9" fmla="*/ 6669 h 10000"/>
                    <a:gd name="connsiteX10" fmla="*/ 4576 w 10000"/>
                    <a:gd name="connsiteY10" fmla="*/ 5580 h 10000"/>
                    <a:gd name="connsiteX11" fmla="*/ 3892 w 10000"/>
                    <a:gd name="connsiteY11" fmla="*/ 5300 h 10000"/>
                    <a:gd name="connsiteX12" fmla="*/ 1112 w 10000"/>
                    <a:gd name="connsiteY12" fmla="*/ 5278 h 10000"/>
                    <a:gd name="connsiteX13" fmla="*/ 1112 w 10000"/>
                    <a:gd name="connsiteY13" fmla="*/ 3942 h 10000"/>
                    <a:gd name="connsiteX14" fmla="*/ 947 w 10000"/>
                    <a:gd name="connsiteY14" fmla="*/ 3473 h 10000"/>
                    <a:gd name="connsiteX15" fmla="*/ 1546 w 10000"/>
                    <a:gd name="connsiteY15" fmla="*/ 3299 h 10000"/>
                    <a:gd name="connsiteX16" fmla="*/ 942 w 10000"/>
                    <a:gd name="connsiteY16" fmla="*/ 2950 h 10000"/>
                    <a:gd name="connsiteX17" fmla="*/ 0 w 10000"/>
                    <a:gd name="connsiteY17" fmla="*/ 2389 h 10000"/>
                    <a:gd name="connsiteX18" fmla="*/ 256 w 10000"/>
                    <a:gd name="connsiteY18" fmla="*/ 2303 h 10000"/>
                    <a:gd name="connsiteX19" fmla="*/ 661 w 10000"/>
                    <a:gd name="connsiteY19" fmla="*/ 2047 h 10000"/>
                    <a:gd name="connsiteX20" fmla="*/ 2736 w 10000"/>
                    <a:gd name="connsiteY20" fmla="*/ 1146 h 10000"/>
                    <a:gd name="connsiteX21" fmla="*/ 4868 w 10000"/>
                    <a:gd name="connsiteY21" fmla="*/ 135 h 10000"/>
                    <a:gd name="connsiteX22" fmla="*/ 5560 w 10000"/>
                    <a:gd name="connsiteY22" fmla="*/ 0 h 10000"/>
                    <a:gd name="connsiteX23" fmla="*/ 5933 w 10000"/>
                    <a:gd name="connsiteY23" fmla="*/ 176 h 10000"/>
                    <a:gd name="connsiteX24" fmla="*/ 6706 w 10000"/>
                    <a:gd name="connsiteY24" fmla="*/ 646 h 10000"/>
                    <a:gd name="connsiteX25" fmla="*/ 7729 w 10000"/>
                    <a:gd name="connsiteY25" fmla="*/ 1550 h 10000"/>
                    <a:gd name="connsiteX26" fmla="*/ 8630 w 10000"/>
                    <a:gd name="connsiteY26" fmla="*/ 2501 h 10000"/>
                    <a:gd name="connsiteX27" fmla="*/ 9526 w 10000"/>
                    <a:gd name="connsiteY27" fmla="*/ 3813 h 10000"/>
                    <a:gd name="connsiteX28" fmla="*/ 9869 w 10000"/>
                    <a:gd name="connsiteY28" fmla="*/ 5087 h 10000"/>
                    <a:gd name="connsiteX29" fmla="*/ 9909 w 10000"/>
                    <a:gd name="connsiteY29" fmla="*/ 5456 h 10000"/>
                    <a:gd name="connsiteX0" fmla="*/ 9909 w 10000"/>
                    <a:gd name="connsiteY0" fmla="*/ 5456 h 10000"/>
                    <a:gd name="connsiteX1" fmla="*/ 10000 w 10000"/>
                    <a:gd name="connsiteY1" fmla="*/ 6317 h 10000"/>
                    <a:gd name="connsiteX2" fmla="*/ 9871 w 10000"/>
                    <a:gd name="connsiteY2" fmla="*/ 6983 h 10000"/>
                    <a:gd name="connsiteX3" fmla="*/ 9589 w 10000"/>
                    <a:gd name="connsiteY3" fmla="*/ 8038 h 10000"/>
                    <a:gd name="connsiteX4" fmla="*/ 8682 w 10000"/>
                    <a:gd name="connsiteY4" fmla="*/ 9741 h 10000"/>
                    <a:gd name="connsiteX5" fmla="*/ 8425 w 10000"/>
                    <a:gd name="connsiteY5" fmla="*/ 10000 h 10000"/>
                    <a:gd name="connsiteX6" fmla="*/ 5633 w 10000"/>
                    <a:gd name="connsiteY6" fmla="*/ 9536 h 10000"/>
                    <a:gd name="connsiteX7" fmla="*/ 5525 w 10000"/>
                    <a:gd name="connsiteY7" fmla="*/ 9362 h 10000"/>
                    <a:gd name="connsiteX8" fmla="*/ 5060 w 10000"/>
                    <a:gd name="connsiteY8" fmla="*/ 6669 h 10000"/>
                    <a:gd name="connsiteX9" fmla="*/ 4874 w 10000"/>
                    <a:gd name="connsiteY9" fmla="*/ 6669 h 10000"/>
                    <a:gd name="connsiteX10" fmla="*/ 4576 w 10000"/>
                    <a:gd name="connsiteY10" fmla="*/ 5580 h 10000"/>
                    <a:gd name="connsiteX11" fmla="*/ 3892 w 10000"/>
                    <a:gd name="connsiteY11" fmla="*/ 5300 h 10000"/>
                    <a:gd name="connsiteX12" fmla="*/ 1112 w 10000"/>
                    <a:gd name="connsiteY12" fmla="*/ 5278 h 10000"/>
                    <a:gd name="connsiteX13" fmla="*/ 1112 w 10000"/>
                    <a:gd name="connsiteY13" fmla="*/ 3942 h 10000"/>
                    <a:gd name="connsiteX14" fmla="*/ 947 w 10000"/>
                    <a:gd name="connsiteY14" fmla="*/ 3473 h 10000"/>
                    <a:gd name="connsiteX15" fmla="*/ 1546 w 10000"/>
                    <a:gd name="connsiteY15" fmla="*/ 3299 h 10000"/>
                    <a:gd name="connsiteX16" fmla="*/ 942 w 10000"/>
                    <a:gd name="connsiteY16" fmla="*/ 2950 h 10000"/>
                    <a:gd name="connsiteX17" fmla="*/ 0 w 10000"/>
                    <a:gd name="connsiteY17" fmla="*/ 2389 h 10000"/>
                    <a:gd name="connsiteX18" fmla="*/ 256 w 10000"/>
                    <a:gd name="connsiteY18" fmla="*/ 2303 h 10000"/>
                    <a:gd name="connsiteX19" fmla="*/ 716 w 10000"/>
                    <a:gd name="connsiteY19" fmla="*/ 2075 h 10000"/>
                    <a:gd name="connsiteX20" fmla="*/ 2736 w 10000"/>
                    <a:gd name="connsiteY20" fmla="*/ 1146 h 10000"/>
                    <a:gd name="connsiteX21" fmla="*/ 4868 w 10000"/>
                    <a:gd name="connsiteY21" fmla="*/ 135 h 10000"/>
                    <a:gd name="connsiteX22" fmla="*/ 5560 w 10000"/>
                    <a:gd name="connsiteY22" fmla="*/ 0 h 10000"/>
                    <a:gd name="connsiteX23" fmla="*/ 5933 w 10000"/>
                    <a:gd name="connsiteY23" fmla="*/ 176 h 10000"/>
                    <a:gd name="connsiteX24" fmla="*/ 6706 w 10000"/>
                    <a:gd name="connsiteY24" fmla="*/ 646 h 10000"/>
                    <a:gd name="connsiteX25" fmla="*/ 7729 w 10000"/>
                    <a:gd name="connsiteY25" fmla="*/ 1550 h 10000"/>
                    <a:gd name="connsiteX26" fmla="*/ 8630 w 10000"/>
                    <a:gd name="connsiteY26" fmla="*/ 2501 h 10000"/>
                    <a:gd name="connsiteX27" fmla="*/ 9526 w 10000"/>
                    <a:gd name="connsiteY27" fmla="*/ 3813 h 10000"/>
                    <a:gd name="connsiteX28" fmla="*/ 9869 w 10000"/>
                    <a:gd name="connsiteY28" fmla="*/ 5087 h 10000"/>
                    <a:gd name="connsiteX29" fmla="*/ 9909 w 10000"/>
                    <a:gd name="connsiteY29" fmla="*/ 5456 h 10000"/>
                    <a:gd name="connsiteX0" fmla="*/ 9799 w 9890"/>
                    <a:gd name="connsiteY0" fmla="*/ 5456 h 10000"/>
                    <a:gd name="connsiteX1" fmla="*/ 9890 w 9890"/>
                    <a:gd name="connsiteY1" fmla="*/ 6317 h 10000"/>
                    <a:gd name="connsiteX2" fmla="*/ 9761 w 9890"/>
                    <a:gd name="connsiteY2" fmla="*/ 6983 h 10000"/>
                    <a:gd name="connsiteX3" fmla="*/ 9479 w 9890"/>
                    <a:gd name="connsiteY3" fmla="*/ 8038 h 10000"/>
                    <a:gd name="connsiteX4" fmla="*/ 8572 w 9890"/>
                    <a:gd name="connsiteY4" fmla="*/ 9741 h 10000"/>
                    <a:gd name="connsiteX5" fmla="*/ 8315 w 9890"/>
                    <a:gd name="connsiteY5" fmla="*/ 10000 h 10000"/>
                    <a:gd name="connsiteX6" fmla="*/ 5523 w 9890"/>
                    <a:gd name="connsiteY6" fmla="*/ 9536 h 10000"/>
                    <a:gd name="connsiteX7" fmla="*/ 5415 w 9890"/>
                    <a:gd name="connsiteY7" fmla="*/ 9362 h 10000"/>
                    <a:gd name="connsiteX8" fmla="*/ 4950 w 9890"/>
                    <a:gd name="connsiteY8" fmla="*/ 6669 h 10000"/>
                    <a:gd name="connsiteX9" fmla="*/ 4764 w 9890"/>
                    <a:gd name="connsiteY9" fmla="*/ 6669 h 10000"/>
                    <a:gd name="connsiteX10" fmla="*/ 4466 w 9890"/>
                    <a:gd name="connsiteY10" fmla="*/ 5580 h 10000"/>
                    <a:gd name="connsiteX11" fmla="*/ 3782 w 9890"/>
                    <a:gd name="connsiteY11" fmla="*/ 5300 h 10000"/>
                    <a:gd name="connsiteX12" fmla="*/ 1002 w 9890"/>
                    <a:gd name="connsiteY12" fmla="*/ 5278 h 10000"/>
                    <a:gd name="connsiteX13" fmla="*/ 1002 w 9890"/>
                    <a:gd name="connsiteY13" fmla="*/ 3942 h 10000"/>
                    <a:gd name="connsiteX14" fmla="*/ 837 w 9890"/>
                    <a:gd name="connsiteY14" fmla="*/ 3473 h 10000"/>
                    <a:gd name="connsiteX15" fmla="*/ 1436 w 9890"/>
                    <a:gd name="connsiteY15" fmla="*/ 3299 h 10000"/>
                    <a:gd name="connsiteX16" fmla="*/ 832 w 9890"/>
                    <a:gd name="connsiteY16" fmla="*/ 2950 h 10000"/>
                    <a:gd name="connsiteX17" fmla="*/ 0 w 9890"/>
                    <a:gd name="connsiteY17" fmla="*/ 2444 h 10000"/>
                    <a:gd name="connsiteX18" fmla="*/ 146 w 9890"/>
                    <a:gd name="connsiteY18" fmla="*/ 2303 h 10000"/>
                    <a:gd name="connsiteX19" fmla="*/ 606 w 9890"/>
                    <a:gd name="connsiteY19" fmla="*/ 2075 h 10000"/>
                    <a:gd name="connsiteX20" fmla="*/ 2626 w 9890"/>
                    <a:gd name="connsiteY20" fmla="*/ 1146 h 10000"/>
                    <a:gd name="connsiteX21" fmla="*/ 4758 w 9890"/>
                    <a:gd name="connsiteY21" fmla="*/ 135 h 10000"/>
                    <a:gd name="connsiteX22" fmla="*/ 5450 w 9890"/>
                    <a:gd name="connsiteY22" fmla="*/ 0 h 10000"/>
                    <a:gd name="connsiteX23" fmla="*/ 5823 w 9890"/>
                    <a:gd name="connsiteY23" fmla="*/ 176 h 10000"/>
                    <a:gd name="connsiteX24" fmla="*/ 6596 w 9890"/>
                    <a:gd name="connsiteY24" fmla="*/ 646 h 10000"/>
                    <a:gd name="connsiteX25" fmla="*/ 7619 w 9890"/>
                    <a:gd name="connsiteY25" fmla="*/ 1550 h 10000"/>
                    <a:gd name="connsiteX26" fmla="*/ 8520 w 9890"/>
                    <a:gd name="connsiteY26" fmla="*/ 2501 h 10000"/>
                    <a:gd name="connsiteX27" fmla="*/ 9416 w 9890"/>
                    <a:gd name="connsiteY27" fmla="*/ 3813 h 10000"/>
                    <a:gd name="connsiteX28" fmla="*/ 9759 w 9890"/>
                    <a:gd name="connsiteY28" fmla="*/ 5087 h 10000"/>
                    <a:gd name="connsiteX29" fmla="*/ 9799 w 989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667 w 10000"/>
                    <a:gd name="connsiteY4" fmla="*/ 9741 h 10000"/>
                    <a:gd name="connsiteX5" fmla="*/ 8407 w 10000"/>
                    <a:gd name="connsiteY5" fmla="*/ 10000 h 10000"/>
                    <a:gd name="connsiteX6" fmla="*/ 5584 w 10000"/>
                    <a:gd name="connsiteY6" fmla="*/ 9536 h 10000"/>
                    <a:gd name="connsiteX7" fmla="*/ 5475 w 10000"/>
                    <a:gd name="connsiteY7" fmla="*/ 9362 h 10000"/>
                    <a:gd name="connsiteX8" fmla="*/ 5005 w 10000"/>
                    <a:gd name="connsiteY8" fmla="*/ 6669 h 10000"/>
                    <a:gd name="connsiteX9" fmla="*/ 4817 w 10000"/>
                    <a:gd name="connsiteY9" fmla="*/ 6669 h 10000"/>
                    <a:gd name="connsiteX10" fmla="*/ 4516 w 10000"/>
                    <a:gd name="connsiteY10" fmla="*/ 5580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87 w 10000"/>
                    <a:gd name="connsiteY18" fmla="*/ 2331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667 w 10000"/>
                    <a:gd name="connsiteY4" fmla="*/ 9741 h 10000"/>
                    <a:gd name="connsiteX5" fmla="*/ 8407 w 10000"/>
                    <a:gd name="connsiteY5" fmla="*/ 10000 h 10000"/>
                    <a:gd name="connsiteX6" fmla="*/ 5584 w 10000"/>
                    <a:gd name="connsiteY6" fmla="*/ 9536 h 10000"/>
                    <a:gd name="connsiteX7" fmla="*/ 5475 w 10000"/>
                    <a:gd name="connsiteY7" fmla="*/ 9362 h 10000"/>
                    <a:gd name="connsiteX8" fmla="*/ 5005 w 10000"/>
                    <a:gd name="connsiteY8" fmla="*/ 6669 h 10000"/>
                    <a:gd name="connsiteX9" fmla="*/ 4817 w 10000"/>
                    <a:gd name="connsiteY9" fmla="*/ 6669 h 10000"/>
                    <a:gd name="connsiteX10" fmla="*/ 4516 w 10000"/>
                    <a:gd name="connsiteY10" fmla="*/ 5580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667 w 10000"/>
                    <a:gd name="connsiteY4" fmla="*/ 9741 h 10000"/>
                    <a:gd name="connsiteX5" fmla="*/ 8407 w 10000"/>
                    <a:gd name="connsiteY5" fmla="*/ 10000 h 10000"/>
                    <a:gd name="connsiteX6" fmla="*/ 5584 w 10000"/>
                    <a:gd name="connsiteY6" fmla="*/ 9536 h 10000"/>
                    <a:gd name="connsiteX7" fmla="*/ 5475 w 10000"/>
                    <a:gd name="connsiteY7" fmla="*/ 9362 h 10000"/>
                    <a:gd name="connsiteX8" fmla="*/ 5088 w 10000"/>
                    <a:gd name="connsiteY8" fmla="*/ 6669 h 10000"/>
                    <a:gd name="connsiteX9" fmla="*/ 4817 w 10000"/>
                    <a:gd name="connsiteY9" fmla="*/ 6669 h 10000"/>
                    <a:gd name="connsiteX10" fmla="*/ 4516 w 10000"/>
                    <a:gd name="connsiteY10" fmla="*/ 5580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667 w 10000"/>
                    <a:gd name="connsiteY4" fmla="*/ 9741 h 10000"/>
                    <a:gd name="connsiteX5" fmla="*/ 8407 w 10000"/>
                    <a:gd name="connsiteY5" fmla="*/ 10000 h 10000"/>
                    <a:gd name="connsiteX6" fmla="*/ 5584 w 10000"/>
                    <a:gd name="connsiteY6" fmla="*/ 9536 h 10000"/>
                    <a:gd name="connsiteX7" fmla="*/ 5586 w 10000"/>
                    <a:gd name="connsiteY7" fmla="*/ 9348 h 10000"/>
                    <a:gd name="connsiteX8" fmla="*/ 5088 w 10000"/>
                    <a:gd name="connsiteY8" fmla="*/ 6669 h 10000"/>
                    <a:gd name="connsiteX9" fmla="*/ 4817 w 10000"/>
                    <a:gd name="connsiteY9" fmla="*/ 6669 h 10000"/>
                    <a:gd name="connsiteX10" fmla="*/ 4516 w 10000"/>
                    <a:gd name="connsiteY10" fmla="*/ 5580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667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17 w 10000"/>
                    <a:gd name="connsiteY9" fmla="*/ 6669 h 10000"/>
                    <a:gd name="connsiteX10" fmla="*/ 4516 w 10000"/>
                    <a:gd name="connsiteY10" fmla="*/ 5580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56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17 w 10000"/>
                    <a:gd name="connsiteY9" fmla="*/ 6669 h 10000"/>
                    <a:gd name="connsiteX10" fmla="*/ 4516 w 10000"/>
                    <a:gd name="connsiteY10" fmla="*/ 5580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17 w 10000"/>
                    <a:gd name="connsiteY9" fmla="*/ 6669 h 10000"/>
                    <a:gd name="connsiteX10" fmla="*/ 4516 w 10000"/>
                    <a:gd name="connsiteY10" fmla="*/ 5580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17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27 h 10000"/>
                    <a:gd name="connsiteX10" fmla="*/ 4572 w 10000"/>
                    <a:gd name="connsiteY10" fmla="*/ 5608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790 w 10000"/>
                    <a:gd name="connsiteY9" fmla="*/ 6641 h 10000"/>
                    <a:gd name="connsiteX10" fmla="*/ 4572 w 10000"/>
                    <a:gd name="connsiteY10" fmla="*/ 5608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841 w 10000"/>
                    <a:gd name="connsiteY16" fmla="*/ 2950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452 w 10000"/>
                    <a:gd name="connsiteY15" fmla="*/ 3299 h 10000"/>
                    <a:gd name="connsiteX16" fmla="*/ 46 w 10000"/>
                    <a:gd name="connsiteY16" fmla="*/ 2565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013 w 10000"/>
                    <a:gd name="connsiteY13" fmla="*/ 3942 h 10000"/>
                    <a:gd name="connsiteX14" fmla="*/ 846 w 10000"/>
                    <a:gd name="connsiteY14" fmla="*/ 3473 h 10000"/>
                    <a:gd name="connsiteX15" fmla="*/ 1242 w 10000"/>
                    <a:gd name="connsiteY15" fmla="*/ 3334 h 10000"/>
                    <a:gd name="connsiteX16" fmla="*/ 46 w 10000"/>
                    <a:gd name="connsiteY16" fmla="*/ 2565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013 w 10000"/>
                    <a:gd name="connsiteY13" fmla="*/ 3942 h 10000"/>
                    <a:gd name="connsiteX14" fmla="*/ 1337 w 10000"/>
                    <a:gd name="connsiteY14" fmla="*/ 3718 h 10000"/>
                    <a:gd name="connsiteX15" fmla="*/ 1242 w 10000"/>
                    <a:gd name="connsiteY15" fmla="*/ 3334 h 10000"/>
                    <a:gd name="connsiteX16" fmla="*/ 46 w 10000"/>
                    <a:gd name="connsiteY16" fmla="*/ 2565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434 w 10000"/>
                    <a:gd name="connsiteY13" fmla="*/ 4549 h 10000"/>
                    <a:gd name="connsiteX14" fmla="*/ 1337 w 10000"/>
                    <a:gd name="connsiteY14" fmla="*/ 3718 h 10000"/>
                    <a:gd name="connsiteX15" fmla="*/ 1242 w 10000"/>
                    <a:gd name="connsiteY15" fmla="*/ 3334 h 10000"/>
                    <a:gd name="connsiteX16" fmla="*/ 46 w 10000"/>
                    <a:gd name="connsiteY16" fmla="*/ 2565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434 w 10000"/>
                    <a:gd name="connsiteY13" fmla="*/ 4549 h 10000"/>
                    <a:gd name="connsiteX14" fmla="*/ 1337 w 10000"/>
                    <a:gd name="connsiteY14" fmla="*/ 3718 h 10000"/>
                    <a:gd name="connsiteX15" fmla="*/ 1336 w 10000"/>
                    <a:gd name="connsiteY15" fmla="*/ 3287 h 10000"/>
                    <a:gd name="connsiteX16" fmla="*/ 46 w 10000"/>
                    <a:gd name="connsiteY16" fmla="*/ 2565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434 w 10000"/>
                    <a:gd name="connsiteY13" fmla="*/ 4549 h 10000"/>
                    <a:gd name="connsiteX14" fmla="*/ 1337 w 10000"/>
                    <a:gd name="connsiteY14" fmla="*/ 3718 h 10000"/>
                    <a:gd name="connsiteX15" fmla="*/ 1242 w 10000"/>
                    <a:gd name="connsiteY15" fmla="*/ 3322 h 10000"/>
                    <a:gd name="connsiteX16" fmla="*/ 46 w 10000"/>
                    <a:gd name="connsiteY16" fmla="*/ 2565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11 w 10000"/>
                    <a:gd name="connsiteY21" fmla="*/ 135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56 h 10000"/>
                    <a:gd name="connsiteX1" fmla="*/ 10000 w 10000"/>
                    <a:gd name="connsiteY1" fmla="*/ 6317 h 10000"/>
                    <a:gd name="connsiteX2" fmla="*/ 9870 w 10000"/>
                    <a:gd name="connsiteY2" fmla="*/ 6983 h 10000"/>
                    <a:gd name="connsiteX3" fmla="*/ 9584 w 10000"/>
                    <a:gd name="connsiteY3" fmla="*/ 8038 h 10000"/>
                    <a:gd name="connsiteX4" fmla="*/ 8584 w 10000"/>
                    <a:gd name="connsiteY4" fmla="*/ 9741 h 10000"/>
                    <a:gd name="connsiteX5" fmla="*/ 8407 w 10000"/>
                    <a:gd name="connsiteY5" fmla="*/ 10000 h 10000"/>
                    <a:gd name="connsiteX6" fmla="*/ 5695 w 10000"/>
                    <a:gd name="connsiteY6" fmla="*/ 9619 h 10000"/>
                    <a:gd name="connsiteX7" fmla="*/ 5586 w 10000"/>
                    <a:gd name="connsiteY7" fmla="*/ 9348 h 10000"/>
                    <a:gd name="connsiteX8" fmla="*/ 5088 w 10000"/>
                    <a:gd name="connsiteY8" fmla="*/ 6669 h 10000"/>
                    <a:gd name="connsiteX9" fmla="*/ 4873 w 10000"/>
                    <a:gd name="connsiteY9" fmla="*/ 6669 h 10000"/>
                    <a:gd name="connsiteX10" fmla="*/ 4572 w 10000"/>
                    <a:gd name="connsiteY10" fmla="*/ 5608 h 10000"/>
                    <a:gd name="connsiteX11" fmla="*/ 3824 w 10000"/>
                    <a:gd name="connsiteY11" fmla="*/ 5300 h 10000"/>
                    <a:gd name="connsiteX12" fmla="*/ 1013 w 10000"/>
                    <a:gd name="connsiteY12" fmla="*/ 5278 h 10000"/>
                    <a:gd name="connsiteX13" fmla="*/ 1434 w 10000"/>
                    <a:gd name="connsiteY13" fmla="*/ 4549 h 10000"/>
                    <a:gd name="connsiteX14" fmla="*/ 1337 w 10000"/>
                    <a:gd name="connsiteY14" fmla="*/ 3718 h 10000"/>
                    <a:gd name="connsiteX15" fmla="*/ 1242 w 10000"/>
                    <a:gd name="connsiteY15" fmla="*/ 3322 h 10000"/>
                    <a:gd name="connsiteX16" fmla="*/ 46 w 10000"/>
                    <a:gd name="connsiteY16" fmla="*/ 2565 h 10000"/>
                    <a:gd name="connsiteX17" fmla="*/ 0 w 10000"/>
                    <a:gd name="connsiteY17" fmla="*/ 2444 h 10000"/>
                    <a:gd name="connsiteX18" fmla="*/ 231 w 10000"/>
                    <a:gd name="connsiteY18" fmla="*/ 2317 h 10000"/>
                    <a:gd name="connsiteX19" fmla="*/ 613 w 10000"/>
                    <a:gd name="connsiteY19" fmla="*/ 2075 h 10000"/>
                    <a:gd name="connsiteX20" fmla="*/ 2655 w 10000"/>
                    <a:gd name="connsiteY20" fmla="*/ 1146 h 10000"/>
                    <a:gd name="connsiteX21" fmla="*/ 4834 w 10000"/>
                    <a:gd name="connsiteY21" fmla="*/ 228 h 10000"/>
                    <a:gd name="connsiteX22" fmla="*/ 5511 w 10000"/>
                    <a:gd name="connsiteY22" fmla="*/ 0 h 10000"/>
                    <a:gd name="connsiteX23" fmla="*/ 5888 w 10000"/>
                    <a:gd name="connsiteY23" fmla="*/ 176 h 10000"/>
                    <a:gd name="connsiteX24" fmla="*/ 6669 w 10000"/>
                    <a:gd name="connsiteY24" fmla="*/ 646 h 10000"/>
                    <a:gd name="connsiteX25" fmla="*/ 7704 w 10000"/>
                    <a:gd name="connsiteY25" fmla="*/ 1550 h 10000"/>
                    <a:gd name="connsiteX26" fmla="*/ 8615 w 10000"/>
                    <a:gd name="connsiteY26" fmla="*/ 2501 h 10000"/>
                    <a:gd name="connsiteX27" fmla="*/ 9521 w 10000"/>
                    <a:gd name="connsiteY27" fmla="*/ 3813 h 10000"/>
                    <a:gd name="connsiteX28" fmla="*/ 9868 w 10000"/>
                    <a:gd name="connsiteY28" fmla="*/ 5087 h 10000"/>
                    <a:gd name="connsiteX29" fmla="*/ 9908 w 10000"/>
                    <a:gd name="connsiteY29" fmla="*/ 5456 h 10000"/>
                    <a:gd name="connsiteX0" fmla="*/ 9908 w 10000"/>
                    <a:gd name="connsiteY0" fmla="*/ 5409 h 9953"/>
                    <a:gd name="connsiteX1" fmla="*/ 10000 w 10000"/>
                    <a:gd name="connsiteY1" fmla="*/ 6270 h 9953"/>
                    <a:gd name="connsiteX2" fmla="*/ 9870 w 10000"/>
                    <a:gd name="connsiteY2" fmla="*/ 6936 h 9953"/>
                    <a:gd name="connsiteX3" fmla="*/ 9584 w 10000"/>
                    <a:gd name="connsiteY3" fmla="*/ 7991 h 9953"/>
                    <a:gd name="connsiteX4" fmla="*/ 8584 w 10000"/>
                    <a:gd name="connsiteY4" fmla="*/ 9694 h 9953"/>
                    <a:gd name="connsiteX5" fmla="*/ 8407 w 10000"/>
                    <a:gd name="connsiteY5" fmla="*/ 9953 h 9953"/>
                    <a:gd name="connsiteX6" fmla="*/ 5695 w 10000"/>
                    <a:gd name="connsiteY6" fmla="*/ 9572 h 9953"/>
                    <a:gd name="connsiteX7" fmla="*/ 5586 w 10000"/>
                    <a:gd name="connsiteY7" fmla="*/ 9301 h 9953"/>
                    <a:gd name="connsiteX8" fmla="*/ 5088 w 10000"/>
                    <a:gd name="connsiteY8" fmla="*/ 6622 h 9953"/>
                    <a:gd name="connsiteX9" fmla="*/ 4873 w 10000"/>
                    <a:gd name="connsiteY9" fmla="*/ 6622 h 9953"/>
                    <a:gd name="connsiteX10" fmla="*/ 4572 w 10000"/>
                    <a:gd name="connsiteY10" fmla="*/ 5561 h 9953"/>
                    <a:gd name="connsiteX11" fmla="*/ 3824 w 10000"/>
                    <a:gd name="connsiteY11" fmla="*/ 5253 h 9953"/>
                    <a:gd name="connsiteX12" fmla="*/ 1013 w 10000"/>
                    <a:gd name="connsiteY12" fmla="*/ 5231 h 9953"/>
                    <a:gd name="connsiteX13" fmla="*/ 1434 w 10000"/>
                    <a:gd name="connsiteY13" fmla="*/ 4502 h 9953"/>
                    <a:gd name="connsiteX14" fmla="*/ 1337 w 10000"/>
                    <a:gd name="connsiteY14" fmla="*/ 3671 h 9953"/>
                    <a:gd name="connsiteX15" fmla="*/ 1242 w 10000"/>
                    <a:gd name="connsiteY15" fmla="*/ 3275 h 9953"/>
                    <a:gd name="connsiteX16" fmla="*/ 46 w 10000"/>
                    <a:gd name="connsiteY16" fmla="*/ 2518 h 9953"/>
                    <a:gd name="connsiteX17" fmla="*/ 0 w 10000"/>
                    <a:gd name="connsiteY17" fmla="*/ 2397 h 9953"/>
                    <a:gd name="connsiteX18" fmla="*/ 231 w 10000"/>
                    <a:gd name="connsiteY18" fmla="*/ 2270 h 9953"/>
                    <a:gd name="connsiteX19" fmla="*/ 613 w 10000"/>
                    <a:gd name="connsiteY19" fmla="*/ 2028 h 9953"/>
                    <a:gd name="connsiteX20" fmla="*/ 2655 w 10000"/>
                    <a:gd name="connsiteY20" fmla="*/ 1099 h 9953"/>
                    <a:gd name="connsiteX21" fmla="*/ 4834 w 10000"/>
                    <a:gd name="connsiteY21" fmla="*/ 181 h 9953"/>
                    <a:gd name="connsiteX22" fmla="*/ 5488 w 10000"/>
                    <a:gd name="connsiteY22" fmla="*/ 0 h 9953"/>
                    <a:gd name="connsiteX23" fmla="*/ 5888 w 10000"/>
                    <a:gd name="connsiteY23" fmla="*/ 129 h 9953"/>
                    <a:gd name="connsiteX24" fmla="*/ 6669 w 10000"/>
                    <a:gd name="connsiteY24" fmla="*/ 599 h 9953"/>
                    <a:gd name="connsiteX25" fmla="*/ 7704 w 10000"/>
                    <a:gd name="connsiteY25" fmla="*/ 1503 h 9953"/>
                    <a:gd name="connsiteX26" fmla="*/ 8615 w 10000"/>
                    <a:gd name="connsiteY26" fmla="*/ 2454 h 9953"/>
                    <a:gd name="connsiteX27" fmla="*/ 9521 w 10000"/>
                    <a:gd name="connsiteY27" fmla="*/ 3766 h 9953"/>
                    <a:gd name="connsiteX28" fmla="*/ 9868 w 10000"/>
                    <a:gd name="connsiteY28" fmla="*/ 5040 h 9953"/>
                    <a:gd name="connsiteX29" fmla="*/ 9908 w 10000"/>
                    <a:gd name="connsiteY29" fmla="*/ 5409 h 9953"/>
                    <a:gd name="connsiteX0" fmla="*/ 9908 w 10000"/>
                    <a:gd name="connsiteY0" fmla="*/ 5376 h 9941"/>
                    <a:gd name="connsiteX1" fmla="*/ 10000 w 10000"/>
                    <a:gd name="connsiteY1" fmla="*/ 6241 h 9941"/>
                    <a:gd name="connsiteX2" fmla="*/ 9870 w 10000"/>
                    <a:gd name="connsiteY2" fmla="*/ 6910 h 9941"/>
                    <a:gd name="connsiteX3" fmla="*/ 9584 w 10000"/>
                    <a:gd name="connsiteY3" fmla="*/ 7970 h 9941"/>
                    <a:gd name="connsiteX4" fmla="*/ 8584 w 10000"/>
                    <a:gd name="connsiteY4" fmla="*/ 9681 h 9941"/>
                    <a:gd name="connsiteX5" fmla="*/ 8407 w 10000"/>
                    <a:gd name="connsiteY5" fmla="*/ 9941 h 9941"/>
                    <a:gd name="connsiteX6" fmla="*/ 5695 w 10000"/>
                    <a:gd name="connsiteY6" fmla="*/ 9558 h 9941"/>
                    <a:gd name="connsiteX7" fmla="*/ 5586 w 10000"/>
                    <a:gd name="connsiteY7" fmla="*/ 9286 h 9941"/>
                    <a:gd name="connsiteX8" fmla="*/ 5088 w 10000"/>
                    <a:gd name="connsiteY8" fmla="*/ 6594 h 9941"/>
                    <a:gd name="connsiteX9" fmla="*/ 4873 w 10000"/>
                    <a:gd name="connsiteY9" fmla="*/ 6594 h 9941"/>
                    <a:gd name="connsiteX10" fmla="*/ 4572 w 10000"/>
                    <a:gd name="connsiteY10" fmla="*/ 5528 h 9941"/>
                    <a:gd name="connsiteX11" fmla="*/ 3824 w 10000"/>
                    <a:gd name="connsiteY11" fmla="*/ 5219 h 9941"/>
                    <a:gd name="connsiteX12" fmla="*/ 1013 w 10000"/>
                    <a:gd name="connsiteY12" fmla="*/ 5197 h 9941"/>
                    <a:gd name="connsiteX13" fmla="*/ 1434 w 10000"/>
                    <a:gd name="connsiteY13" fmla="*/ 4464 h 9941"/>
                    <a:gd name="connsiteX14" fmla="*/ 1337 w 10000"/>
                    <a:gd name="connsiteY14" fmla="*/ 3629 h 9941"/>
                    <a:gd name="connsiteX15" fmla="*/ 1242 w 10000"/>
                    <a:gd name="connsiteY15" fmla="*/ 3231 h 9941"/>
                    <a:gd name="connsiteX16" fmla="*/ 46 w 10000"/>
                    <a:gd name="connsiteY16" fmla="*/ 2471 h 9941"/>
                    <a:gd name="connsiteX17" fmla="*/ 0 w 10000"/>
                    <a:gd name="connsiteY17" fmla="*/ 2349 h 9941"/>
                    <a:gd name="connsiteX18" fmla="*/ 231 w 10000"/>
                    <a:gd name="connsiteY18" fmla="*/ 2222 h 9941"/>
                    <a:gd name="connsiteX19" fmla="*/ 613 w 10000"/>
                    <a:gd name="connsiteY19" fmla="*/ 1979 h 9941"/>
                    <a:gd name="connsiteX20" fmla="*/ 2655 w 10000"/>
                    <a:gd name="connsiteY20" fmla="*/ 1045 h 9941"/>
                    <a:gd name="connsiteX21" fmla="*/ 4834 w 10000"/>
                    <a:gd name="connsiteY21" fmla="*/ 123 h 9941"/>
                    <a:gd name="connsiteX22" fmla="*/ 5394 w 10000"/>
                    <a:gd name="connsiteY22" fmla="*/ 0 h 9941"/>
                    <a:gd name="connsiteX23" fmla="*/ 5888 w 10000"/>
                    <a:gd name="connsiteY23" fmla="*/ 71 h 9941"/>
                    <a:gd name="connsiteX24" fmla="*/ 6669 w 10000"/>
                    <a:gd name="connsiteY24" fmla="*/ 543 h 9941"/>
                    <a:gd name="connsiteX25" fmla="*/ 7704 w 10000"/>
                    <a:gd name="connsiteY25" fmla="*/ 1451 h 9941"/>
                    <a:gd name="connsiteX26" fmla="*/ 8615 w 10000"/>
                    <a:gd name="connsiteY26" fmla="*/ 2407 h 9941"/>
                    <a:gd name="connsiteX27" fmla="*/ 9521 w 10000"/>
                    <a:gd name="connsiteY27" fmla="*/ 3725 h 9941"/>
                    <a:gd name="connsiteX28" fmla="*/ 9868 w 10000"/>
                    <a:gd name="connsiteY28" fmla="*/ 5005 h 9941"/>
                    <a:gd name="connsiteX29" fmla="*/ 9908 w 10000"/>
                    <a:gd name="connsiteY29" fmla="*/ 5376 h 9941"/>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669 w 10000"/>
                    <a:gd name="connsiteY24" fmla="*/ 546 h 10000"/>
                    <a:gd name="connsiteX25" fmla="*/ 6614 w 10000"/>
                    <a:gd name="connsiteY25" fmla="*/ 643 h 10000"/>
                    <a:gd name="connsiteX26" fmla="*/ 7704 w 10000"/>
                    <a:gd name="connsiteY26" fmla="*/ 1460 h 10000"/>
                    <a:gd name="connsiteX27" fmla="*/ 8615 w 10000"/>
                    <a:gd name="connsiteY27" fmla="*/ 2421 h 10000"/>
                    <a:gd name="connsiteX28" fmla="*/ 9521 w 10000"/>
                    <a:gd name="connsiteY28" fmla="*/ 3747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05 w 10000"/>
                    <a:gd name="connsiteY24" fmla="*/ 581 h 10000"/>
                    <a:gd name="connsiteX25" fmla="*/ 6614 w 10000"/>
                    <a:gd name="connsiteY25" fmla="*/ 643 h 10000"/>
                    <a:gd name="connsiteX26" fmla="*/ 7704 w 10000"/>
                    <a:gd name="connsiteY26" fmla="*/ 1460 h 10000"/>
                    <a:gd name="connsiteX27" fmla="*/ 8615 w 10000"/>
                    <a:gd name="connsiteY27" fmla="*/ 2421 h 10000"/>
                    <a:gd name="connsiteX28" fmla="*/ 9521 w 10000"/>
                    <a:gd name="connsiteY28" fmla="*/ 3747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05 w 10000"/>
                    <a:gd name="connsiteY24" fmla="*/ 581 h 10000"/>
                    <a:gd name="connsiteX25" fmla="*/ 7704 w 10000"/>
                    <a:gd name="connsiteY25" fmla="*/ 1460 h 10000"/>
                    <a:gd name="connsiteX26" fmla="*/ 8615 w 10000"/>
                    <a:gd name="connsiteY26" fmla="*/ 2421 h 10000"/>
                    <a:gd name="connsiteX27" fmla="*/ 9521 w 10000"/>
                    <a:gd name="connsiteY27" fmla="*/ 3747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52 w 10000"/>
                    <a:gd name="connsiteY24" fmla="*/ 628 h 10000"/>
                    <a:gd name="connsiteX25" fmla="*/ 7704 w 10000"/>
                    <a:gd name="connsiteY25" fmla="*/ 1460 h 10000"/>
                    <a:gd name="connsiteX26" fmla="*/ 8615 w 10000"/>
                    <a:gd name="connsiteY26" fmla="*/ 2421 h 10000"/>
                    <a:gd name="connsiteX27" fmla="*/ 9521 w 10000"/>
                    <a:gd name="connsiteY27" fmla="*/ 3747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52 w 10000"/>
                    <a:gd name="connsiteY24" fmla="*/ 628 h 10000"/>
                    <a:gd name="connsiteX25" fmla="*/ 7681 w 10000"/>
                    <a:gd name="connsiteY25" fmla="*/ 1554 h 10000"/>
                    <a:gd name="connsiteX26" fmla="*/ 8615 w 10000"/>
                    <a:gd name="connsiteY26" fmla="*/ 2421 h 10000"/>
                    <a:gd name="connsiteX27" fmla="*/ 9521 w 10000"/>
                    <a:gd name="connsiteY27" fmla="*/ 3747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52 w 10000"/>
                    <a:gd name="connsiteY24" fmla="*/ 628 h 10000"/>
                    <a:gd name="connsiteX25" fmla="*/ 7681 w 10000"/>
                    <a:gd name="connsiteY25" fmla="*/ 1554 h 10000"/>
                    <a:gd name="connsiteX26" fmla="*/ 8451 w 10000"/>
                    <a:gd name="connsiteY26" fmla="*/ 2515 h 10000"/>
                    <a:gd name="connsiteX27" fmla="*/ 9521 w 10000"/>
                    <a:gd name="connsiteY27" fmla="*/ 3747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52 w 10000"/>
                    <a:gd name="connsiteY24" fmla="*/ 628 h 10000"/>
                    <a:gd name="connsiteX25" fmla="*/ 7681 w 10000"/>
                    <a:gd name="connsiteY25" fmla="*/ 1554 h 10000"/>
                    <a:gd name="connsiteX26" fmla="*/ 8428 w 10000"/>
                    <a:gd name="connsiteY26" fmla="*/ 2574 h 10000"/>
                    <a:gd name="connsiteX27" fmla="*/ 9521 w 10000"/>
                    <a:gd name="connsiteY27" fmla="*/ 3747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52 w 10000"/>
                    <a:gd name="connsiteY24" fmla="*/ 628 h 10000"/>
                    <a:gd name="connsiteX25" fmla="*/ 7681 w 10000"/>
                    <a:gd name="connsiteY25" fmla="*/ 1554 h 10000"/>
                    <a:gd name="connsiteX26" fmla="*/ 8311 w 10000"/>
                    <a:gd name="connsiteY26" fmla="*/ 2385 h 10000"/>
                    <a:gd name="connsiteX27" fmla="*/ 9521 w 10000"/>
                    <a:gd name="connsiteY27" fmla="*/ 3747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52 w 10000"/>
                    <a:gd name="connsiteY24" fmla="*/ 628 h 10000"/>
                    <a:gd name="connsiteX25" fmla="*/ 7681 w 10000"/>
                    <a:gd name="connsiteY25" fmla="*/ 1554 h 10000"/>
                    <a:gd name="connsiteX26" fmla="*/ 8311 w 10000"/>
                    <a:gd name="connsiteY26" fmla="*/ 2385 h 10000"/>
                    <a:gd name="connsiteX27" fmla="*/ 9264 w 10000"/>
                    <a:gd name="connsiteY27" fmla="*/ 3806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434 w 10000"/>
                    <a:gd name="connsiteY13" fmla="*/ 4490 h 10000"/>
                    <a:gd name="connsiteX14" fmla="*/ 1337 w 10000"/>
                    <a:gd name="connsiteY14" fmla="*/ 3651 h 10000"/>
                    <a:gd name="connsiteX15" fmla="*/ 1242 w 10000"/>
                    <a:gd name="connsiteY15" fmla="*/ 3250 h 10000"/>
                    <a:gd name="connsiteX16" fmla="*/ 46 w 10000"/>
                    <a:gd name="connsiteY16" fmla="*/ 2486 h 10000"/>
                    <a:gd name="connsiteX17" fmla="*/ 0 w 10000"/>
                    <a:gd name="connsiteY17" fmla="*/ 2363 h 10000"/>
                    <a:gd name="connsiteX18" fmla="*/ 231 w 10000"/>
                    <a:gd name="connsiteY18" fmla="*/ 2235 h 10000"/>
                    <a:gd name="connsiteX19" fmla="*/ 613 w 10000"/>
                    <a:gd name="connsiteY19" fmla="*/ 1991 h 10000"/>
                    <a:gd name="connsiteX20" fmla="*/ 2655 w 10000"/>
                    <a:gd name="connsiteY20" fmla="*/ 1051 h 10000"/>
                    <a:gd name="connsiteX21" fmla="*/ 4834 w 10000"/>
                    <a:gd name="connsiteY21" fmla="*/ 124 h 10000"/>
                    <a:gd name="connsiteX22" fmla="*/ 5394 w 10000"/>
                    <a:gd name="connsiteY22" fmla="*/ 0 h 10000"/>
                    <a:gd name="connsiteX23" fmla="*/ 5888 w 10000"/>
                    <a:gd name="connsiteY23" fmla="*/ 71 h 10000"/>
                    <a:gd name="connsiteX24" fmla="*/ 6552 w 10000"/>
                    <a:gd name="connsiteY24" fmla="*/ 628 h 10000"/>
                    <a:gd name="connsiteX25" fmla="*/ 7681 w 10000"/>
                    <a:gd name="connsiteY25" fmla="*/ 1554 h 10000"/>
                    <a:gd name="connsiteX26" fmla="*/ 8451 w 10000"/>
                    <a:gd name="connsiteY26" fmla="*/ 2503 h 10000"/>
                    <a:gd name="connsiteX27" fmla="*/ 9264 w 10000"/>
                    <a:gd name="connsiteY27" fmla="*/ 3806 h 10000"/>
                    <a:gd name="connsiteX28" fmla="*/ 9868 w 10000"/>
                    <a:gd name="connsiteY28" fmla="*/ 5035 h 10000"/>
                    <a:gd name="connsiteX29" fmla="*/ 9908 w 10000"/>
                    <a:gd name="connsiteY29"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165 w 10000"/>
                    <a:gd name="connsiteY13" fmla="*/ 4899 h 10000"/>
                    <a:gd name="connsiteX14" fmla="*/ 1434 w 10000"/>
                    <a:gd name="connsiteY14" fmla="*/ 4490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025 w 10000"/>
                    <a:gd name="connsiteY13" fmla="*/ 4581 h 10000"/>
                    <a:gd name="connsiteX14" fmla="*/ 1434 w 10000"/>
                    <a:gd name="connsiteY14" fmla="*/ 4490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1025 w 10000"/>
                    <a:gd name="connsiteY13" fmla="*/ 4581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1013 w 10000"/>
                    <a:gd name="connsiteY12" fmla="*/ 5228 h 10000"/>
                    <a:gd name="connsiteX13" fmla="*/ 93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919 w 10000"/>
                    <a:gd name="connsiteY12" fmla="*/ 5287 h 10000"/>
                    <a:gd name="connsiteX13" fmla="*/ 93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824 w 10000"/>
                    <a:gd name="connsiteY11" fmla="*/ 5250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572 w 10000"/>
                    <a:gd name="connsiteY10" fmla="*/ 5561 h 10000"/>
                    <a:gd name="connsiteX11" fmla="*/ 3777 w 10000"/>
                    <a:gd name="connsiteY11" fmla="*/ 5333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873 w 10000"/>
                    <a:gd name="connsiteY9" fmla="*/ 6633 h 10000"/>
                    <a:gd name="connsiteX10" fmla="*/ 4455 w 10000"/>
                    <a:gd name="connsiteY10" fmla="*/ 5608 h 10000"/>
                    <a:gd name="connsiteX11" fmla="*/ 3777 w 10000"/>
                    <a:gd name="connsiteY11" fmla="*/ 5333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592 w 10000"/>
                    <a:gd name="connsiteY9" fmla="*/ 6869 h 10000"/>
                    <a:gd name="connsiteX10" fmla="*/ 4455 w 10000"/>
                    <a:gd name="connsiteY10" fmla="*/ 5608 h 10000"/>
                    <a:gd name="connsiteX11" fmla="*/ 3777 w 10000"/>
                    <a:gd name="connsiteY11" fmla="*/ 5333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5088 w 10000"/>
                    <a:gd name="connsiteY8" fmla="*/ 6633 h 10000"/>
                    <a:gd name="connsiteX9" fmla="*/ 4522 w 10000"/>
                    <a:gd name="connsiteY9" fmla="*/ 6928 h 10000"/>
                    <a:gd name="connsiteX10" fmla="*/ 4455 w 10000"/>
                    <a:gd name="connsiteY10" fmla="*/ 5608 h 10000"/>
                    <a:gd name="connsiteX11" fmla="*/ 3777 w 10000"/>
                    <a:gd name="connsiteY11" fmla="*/ 5333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4901 w 10000"/>
                    <a:gd name="connsiteY8" fmla="*/ 6857 h 10000"/>
                    <a:gd name="connsiteX9" fmla="*/ 4522 w 10000"/>
                    <a:gd name="connsiteY9" fmla="*/ 6928 h 10000"/>
                    <a:gd name="connsiteX10" fmla="*/ 4455 w 10000"/>
                    <a:gd name="connsiteY10" fmla="*/ 5608 h 10000"/>
                    <a:gd name="connsiteX11" fmla="*/ 3777 w 10000"/>
                    <a:gd name="connsiteY11" fmla="*/ 5333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586 w 10000"/>
                    <a:gd name="connsiteY7" fmla="*/ 9341 h 10000"/>
                    <a:gd name="connsiteX8" fmla="*/ 4901 w 10000"/>
                    <a:gd name="connsiteY8" fmla="*/ 6857 h 10000"/>
                    <a:gd name="connsiteX9" fmla="*/ 4522 w 10000"/>
                    <a:gd name="connsiteY9" fmla="*/ 6881 h 10000"/>
                    <a:gd name="connsiteX10" fmla="*/ 4455 w 10000"/>
                    <a:gd name="connsiteY10" fmla="*/ 5608 h 10000"/>
                    <a:gd name="connsiteX11" fmla="*/ 3777 w 10000"/>
                    <a:gd name="connsiteY11" fmla="*/ 5333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259 w 10000"/>
                    <a:gd name="connsiteY7" fmla="*/ 9648 h 10000"/>
                    <a:gd name="connsiteX8" fmla="*/ 4901 w 10000"/>
                    <a:gd name="connsiteY8" fmla="*/ 6857 h 10000"/>
                    <a:gd name="connsiteX9" fmla="*/ 4522 w 10000"/>
                    <a:gd name="connsiteY9" fmla="*/ 6881 h 10000"/>
                    <a:gd name="connsiteX10" fmla="*/ 4455 w 10000"/>
                    <a:gd name="connsiteY10" fmla="*/ 5608 h 10000"/>
                    <a:gd name="connsiteX11" fmla="*/ 3777 w 10000"/>
                    <a:gd name="connsiteY11" fmla="*/ 5333 h 10000"/>
                    <a:gd name="connsiteX12" fmla="*/ 919 w 10000"/>
                    <a:gd name="connsiteY12" fmla="*/ 5287 h 10000"/>
                    <a:gd name="connsiteX13" fmla="*/ 1001 w 10000"/>
                    <a:gd name="connsiteY13" fmla="*/ 4546 h 10000"/>
                    <a:gd name="connsiteX14" fmla="*/ 1434 w 10000"/>
                    <a:gd name="connsiteY14" fmla="*/ 4549 h 10000"/>
                    <a:gd name="connsiteX15" fmla="*/ 1337 w 10000"/>
                    <a:gd name="connsiteY15" fmla="*/ 3651 h 10000"/>
                    <a:gd name="connsiteX16" fmla="*/ 1242 w 10000"/>
                    <a:gd name="connsiteY16" fmla="*/ 3250 h 10000"/>
                    <a:gd name="connsiteX17" fmla="*/ 46 w 10000"/>
                    <a:gd name="connsiteY17" fmla="*/ 2486 h 10000"/>
                    <a:gd name="connsiteX18" fmla="*/ 0 w 10000"/>
                    <a:gd name="connsiteY18" fmla="*/ 2363 h 10000"/>
                    <a:gd name="connsiteX19" fmla="*/ 231 w 10000"/>
                    <a:gd name="connsiteY19" fmla="*/ 2235 h 10000"/>
                    <a:gd name="connsiteX20" fmla="*/ 613 w 10000"/>
                    <a:gd name="connsiteY20" fmla="*/ 1991 h 10000"/>
                    <a:gd name="connsiteX21" fmla="*/ 2655 w 10000"/>
                    <a:gd name="connsiteY21" fmla="*/ 1051 h 10000"/>
                    <a:gd name="connsiteX22" fmla="*/ 4834 w 10000"/>
                    <a:gd name="connsiteY22" fmla="*/ 124 h 10000"/>
                    <a:gd name="connsiteX23" fmla="*/ 5394 w 10000"/>
                    <a:gd name="connsiteY23" fmla="*/ 0 h 10000"/>
                    <a:gd name="connsiteX24" fmla="*/ 5888 w 10000"/>
                    <a:gd name="connsiteY24" fmla="*/ 71 h 10000"/>
                    <a:gd name="connsiteX25" fmla="*/ 6552 w 10000"/>
                    <a:gd name="connsiteY25" fmla="*/ 628 h 10000"/>
                    <a:gd name="connsiteX26" fmla="*/ 7681 w 10000"/>
                    <a:gd name="connsiteY26" fmla="*/ 1554 h 10000"/>
                    <a:gd name="connsiteX27" fmla="*/ 8451 w 10000"/>
                    <a:gd name="connsiteY27" fmla="*/ 2503 h 10000"/>
                    <a:gd name="connsiteX28" fmla="*/ 9264 w 10000"/>
                    <a:gd name="connsiteY28" fmla="*/ 3806 h 10000"/>
                    <a:gd name="connsiteX29" fmla="*/ 9868 w 10000"/>
                    <a:gd name="connsiteY29" fmla="*/ 5035 h 10000"/>
                    <a:gd name="connsiteX30" fmla="*/ 9908 w 10000"/>
                    <a:gd name="connsiteY30"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259 w 10000"/>
                    <a:gd name="connsiteY7" fmla="*/ 9648 h 10000"/>
                    <a:gd name="connsiteX8" fmla="*/ 5047 w 10000"/>
                    <a:gd name="connsiteY8" fmla="*/ 7835 h 10000"/>
                    <a:gd name="connsiteX9" fmla="*/ 4901 w 10000"/>
                    <a:gd name="connsiteY9" fmla="*/ 6857 h 10000"/>
                    <a:gd name="connsiteX10" fmla="*/ 4522 w 10000"/>
                    <a:gd name="connsiteY10" fmla="*/ 6881 h 10000"/>
                    <a:gd name="connsiteX11" fmla="*/ 4455 w 10000"/>
                    <a:gd name="connsiteY11" fmla="*/ 5608 h 10000"/>
                    <a:gd name="connsiteX12" fmla="*/ 3777 w 10000"/>
                    <a:gd name="connsiteY12" fmla="*/ 5333 h 10000"/>
                    <a:gd name="connsiteX13" fmla="*/ 919 w 10000"/>
                    <a:gd name="connsiteY13" fmla="*/ 5287 h 10000"/>
                    <a:gd name="connsiteX14" fmla="*/ 1001 w 10000"/>
                    <a:gd name="connsiteY14" fmla="*/ 4546 h 10000"/>
                    <a:gd name="connsiteX15" fmla="*/ 1434 w 10000"/>
                    <a:gd name="connsiteY15" fmla="*/ 4549 h 10000"/>
                    <a:gd name="connsiteX16" fmla="*/ 1337 w 10000"/>
                    <a:gd name="connsiteY16" fmla="*/ 3651 h 10000"/>
                    <a:gd name="connsiteX17" fmla="*/ 1242 w 10000"/>
                    <a:gd name="connsiteY17" fmla="*/ 3250 h 10000"/>
                    <a:gd name="connsiteX18" fmla="*/ 46 w 10000"/>
                    <a:gd name="connsiteY18" fmla="*/ 2486 h 10000"/>
                    <a:gd name="connsiteX19" fmla="*/ 0 w 10000"/>
                    <a:gd name="connsiteY19" fmla="*/ 2363 h 10000"/>
                    <a:gd name="connsiteX20" fmla="*/ 231 w 10000"/>
                    <a:gd name="connsiteY20" fmla="*/ 2235 h 10000"/>
                    <a:gd name="connsiteX21" fmla="*/ 613 w 10000"/>
                    <a:gd name="connsiteY21" fmla="*/ 1991 h 10000"/>
                    <a:gd name="connsiteX22" fmla="*/ 2655 w 10000"/>
                    <a:gd name="connsiteY22" fmla="*/ 1051 h 10000"/>
                    <a:gd name="connsiteX23" fmla="*/ 4834 w 10000"/>
                    <a:gd name="connsiteY23" fmla="*/ 124 h 10000"/>
                    <a:gd name="connsiteX24" fmla="*/ 5394 w 10000"/>
                    <a:gd name="connsiteY24" fmla="*/ 0 h 10000"/>
                    <a:gd name="connsiteX25" fmla="*/ 5888 w 10000"/>
                    <a:gd name="connsiteY25" fmla="*/ 71 h 10000"/>
                    <a:gd name="connsiteX26" fmla="*/ 6552 w 10000"/>
                    <a:gd name="connsiteY26" fmla="*/ 628 h 10000"/>
                    <a:gd name="connsiteX27" fmla="*/ 7681 w 10000"/>
                    <a:gd name="connsiteY27" fmla="*/ 1554 h 10000"/>
                    <a:gd name="connsiteX28" fmla="*/ 8451 w 10000"/>
                    <a:gd name="connsiteY28" fmla="*/ 2503 h 10000"/>
                    <a:gd name="connsiteX29" fmla="*/ 9264 w 10000"/>
                    <a:gd name="connsiteY29" fmla="*/ 3806 h 10000"/>
                    <a:gd name="connsiteX30" fmla="*/ 9868 w 10000"/>
                    <a:gd name="connsiteY30" fmla="*/ 5035 h 10000"/>
                    <a:gd name="connsiteX31" fmla="*/ 9908 w 10000"/>
                    <a:gd name="connsiteY31"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259 w 10000"/>
                    <a:gd name="connsiteY7" fmla="*/ 9648 h 10000"/>
                    <a:gd name="connsiteX8" fmla="*/ 5047 w 10000"/>
                    <a:gd name="connsiteY8" fmla="*/ 8495 h 10000"/>
                    <a:gd name="connsiteX9" fmla="*/ 4901 w 10000"/>
                    <a:gd name="connsiteY9" fmla="*/ 6857 h 10000"/>
                    <a:gd name="connsiteX10" fmla="*/ 4522 w 10000"/>
                    <a:gd name="connsiteY10" fmla="*/ 6881 h 10000"/>
                    <a:gd name="connsiteX11" fmla="*/ 4455 w 10000"/>
                    <a:gd name="connsiteY11" fmla="*/ 5608 h 10000"/>
                    <a:gd name="connsiteX12" fmla="*/ 3777 w 10000"/>
                    <a:gd name="connsiteY12" fmla="*/ 5333 h 10000"/>
                    <a:gd name="connsiteX13" fmla="*/ 919 w 10000"/>
                    <a:gd name="connsiteY13" fmla="*/ 5287 h 10000"/>
                    <a:gd name="connsiteX14" fmla="*/ 1001 w 10000"/>
                    <a:gd name="connsiteY14" fmla="*/ 4546 h 10000"/>
                    <a:gd name="connsiteX15" fmla="*/ 1434 w 10000"/>
                    <a:gd name="connsiteY15" fmla="*/ 4549 h 10000"/>
                    <a:gd name="connsiteX16" fmla="*/ 1337 w 10000"/>
                    <a:gd name="connsiteY16" fmla="*/ 3651 h 10000"/>
                    <a:gd name="connsiteX17" fmla="*/ 1242 w 10000"/>
                    <a:gd name="connsiteY17" fmla="*/ 3250 h 10000"/>
                    <a:gd name="connsiteX18" fmla="*/ 46 w 10000"/>
                    <a:gd name="connsiteY18" fmla="*/ 2486 h 10000"/>
                    <a:gd name="connsiteX19" fmla="*/ 0 w 10000"/>
                    <a:gd name="connsiteY19" fmla="*/ 2363 h 10000"/>
                    <a:gd name="connsiteX20" fmla="*/ 231 w 10000"/>
                    <a:gd name="connsiteY20" fmla="*/ 2235 h 10000"/>
                    <a:gd name="connsiteX21" fmla="*/ 613 w 10000"/>
                    <a:gd name="connsiteY21" fmla="*/ 1991 h 10000"/>
                    <a:gd name="connsiteX22" fmla="*/ 2655 w 10000"/>
                    <a:gd name="connsiteY22" fmla="*/ 1051 h 10000"/>
                    <a:gd name="connsiteX23" fmla="*/ 4834 w 10000"/>
                    <a:gd name="connsiteY23" fmla="*/ 124 h 10000"/>
                    <a:gd name="connsiteX24" fmla="*/ 5394 w 10000"/>
                    <a:gd name="connsiteY24" fmla="*/ 0 h 10000"/>
                    <a:gd name="connsiteX25" fmla="*/ 5888 w 10000"/>
                    <a:gd name="connsiteY25" fmla="*/ 71 h 10000"/>
                    <a:gd name="connsiteX26" fmla="*/ 6552 w 10000"/>
                    <a:gd name="connsiteY26" fmla="*/ 628 h 10000"/>
                    <a:gd name="connsiteX27" fmla="*/ 7681 w 10000"/>
                    <a:gd name="connsiteY27" fmla="*/ 1554 h 10000"/>
                    <a:gd name="connsiteX28" fmla="*/ 8451 w 10000"/>
                    <a:gd name="connsiteY28" fmla="*/ 2503 h 10000"/>
                    <a:gd name="connsiteX29" fmla="*/ 9264 w 10000"/>
                    <a:gd name="connsiteY29" fmla="*/ 3806 h 10000"/>
                    <a:gd name="connsiteX30" fmla="*/ 9868 w 10000"/>
                    <a:gd name="connsiteY30" fmla="*/ 5035 h 10000"/>
                    <a:gd name="connsiteX31" fmla="*/ 9908 w 10000"/>
                    <a:gd name="connsiteY31"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259 w 10000"/>
                    <a:gd name="connsiteY7" fmla="*/ 9648 h 10000"/>
                    <a:gd name="connsiteX8" fmla="*/ 5047 w 10000"/>
                    <a:gd name="connsiteY8" fmla="*/ 8495 h 10000"/>
                    <a:gd name="connsiteX9" fmla="*/ 4854 w 10000"/>
                    <a:gd name="connsiteY9" fmla="*/ 6869 h 10000"/>
                    <a:gd name="connsiteX10" fmla="*/ 4522 w 10000"/>
                    <a:gd name="connsiteY10" fmla="*/ 6881 h 10000"/>
                    <a:gd name="connsiteX11" fmla="*/ 4455 w 10000"/>
                    <a:gd name="connsiteY11" fmla="*/ 5608 h 10000"/>
                    <a:gd name="connsiteX12" fmla="*/ 3777 w 10000"/>
                    <a:gd name="connsiteY12" fmla="*/ 5333 h 10000"/>
                    <a:gd name="connsiteX13" fmla="*/ 919 w 10000"/>
                    <a:gd name="connsiteY13" fmla="*/ 5287 h 10000"/>
                    <a:gd name="connsiteX14" fmla="*/ 1001 w 10000"/>
                    <a:gd name="connsiteY14" fmla="*/ 4546 h 10000"/>
                    <a:gd name="connsiteX15" fmla="*/ 1434 w 10000"/>
                    <a:gd name="connsiteY15" fmla="*/ 4549 h 10000"/>
                    <a:gd name="connsiteX16" fmla="*/ 1337 w 10000"/>
                    <a:gd name="connsiteY16" fmla="*/ 3651 h 10000"/>
                    <a:gd name="connsiteX17" fmla="*/ 1242 w 10000"/>
                    <a:gd name="connsiteY17" fmla="*/ 3250 h 10000"/>
                    <a:gd name="connsiteX18" fmla="*/ 46 w 10000"/>
                    <a:gd name="connsiteY18" fmla="*/ 2486 h 10000"/>
                    <a:gd name="connsiteX19" fmla="*/ 0 w 10000"/>
                    <a:gd name="connsiteY19" fmla="*/ 2363 h 10000"/>
                    <a:gd name="connsiteX20" fmla="*/ 231 w 10000"/>
                    <a:gd name="connsiteY20" fmla="*/ 2235 h 10000"/>
                    <a:gd name="connsiteX21" fmla="*/ 613 w 10000"/>
                    <a:gd name="connsiteY21" fmla="*/ 1991 h 10000"/>
                    <a:gd name="connsiteX22" fmla="*/ 2655 w 10000"/>
                    <a:gd name="connsiteY22" fmla="*/ 1051 h 10000"/>
                    <a:gd name="connsiteX23" fmla="*/ 4834 w 10000"/>
                    <a:gd name="connsiteY23" fmla="*/ 124 h 10000"/>
                    <a:gd name="connsiteX24" fmla="*/ 5394 w 10000"/>
                    <a:gd name="connsiteY24" fmla="*/ 0 h 10000"/>
                    <a:gd name="connsiteX25" fmla="*/ 5888 w 10000"/>
                    <a:gd name="connsiteY25" fmla="*/ 71 h 10000"/>
                    <a:gd name="connsiteX26" fmla="*/ 6552 w 10000"/>
                    <a:gd name="connsiteY26" fmla="*/ 628 h 10000"/>
                    <a:gd name="connsiteX27" fmla="*/ 7681 w 10000"/>
                    <a:gd name="connsiteY27" fmla="*/ 1554 h 10000"/>
                    <a:gd name="connsiteX28" fmla="*/ 8451 w 10000"/>
                    <a:gd name="connsiteY28" fmla="*/ 2503 h 10000"/>
                    <a:gd name="connsiteX29" fmla="*/ 9264 w 10000"/>
                    <a:gd name="connsiteY29" fmla="*/ 3806 h 10000"/>
                    <a:gd name="connsiteX30" fmla="*/ 9868 w 10000"/>
                    <a:gd name="connsiteY30" fmla="*/ 5035 h 10000"/>
                    <a:gd name="connsiteX31" fmla="*/ 9908 w 10000"/>
                    <a:gd name="connsiteY31"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695 w 10000"/>
                    <a:gd name="connsiteY6" fmla="*/ 9615 h 10000"/>
                    <a:gd name="connsiteX7" fmla="*/ 5189 w 10000"/>
                    <a:gd name="connsiteY7" fmla="*/ 9624 h 10000"/>
                    <a:gd name="connsiteX8" fmla="*/ 5047 w 10000"/>
                    <a:gd name="connsiteY8" fmla="*/ 8495 h 10000"/>
                    <a:gd name="connsiteX9" fmla="*/ 4854 w 10000"/>
                    <a:gd name="connsiteY9" fmla="*/ 6869 h 10000"/>
                    <a:gd name="connsiteX10" fmla="*/ 4522 w 10000"/>
                    <a:gd name="connsiteY10" fmla="*/ 6881 h 10000"/>
                    <a:gd name="connsiteX11" fmla="*/ 4455 w 10000"/>
                    <a:gd name="connsiteY11" fmla="*/ 5608 h 10000"/>
                    <a:gd name="connsiteX12" fmla="*/ 3777 w 10000"/>
                    <a:gd name="connsiteY12" fmla="*/ 5333 h 10000"/>
                    <a:gd name="connsiteX13" fmla="*/ 919 w 10000"/>
                    <a:gd name="connsiteY13" fmla="*/ 5287 h 10000"/>
                    <a:gd name="connsiteX14" fmla="*/ 1001 w 10000"/>
                    <a:gd name="connsiteY14" fmla="*/ 4546 h 10000"/>
                    <a:gd name="connsiteX15" fmla="*/ 1434 w 10000"/>
                    <a:gd name="connsiteY15" fmla="*/ 4549 h 10000"/>
                    <a:gd name="connsiteX16" fmla="*/ 1337 w 10000"/>
                    <a:gd name="connsiteY16" fmla="*/ 3651 h 10000"/>
                    <a:gd name="connsiteX17" fmla="*/ 1242 w 10000"/>
                    <a:gd name="connsiteY17" fmla="*/ 3250 h 10000"/>
                    <a:gd name="connsiteX18" fmla="*/ 46 w 10000"/>
                    <a:gd name="connsiteY18" fmla="*/ 2486 h 10000"/>
                    <a:gd name="connsiteX19" fmla="*/ 0 w 10000"/>
                    <a:gd name="connsiteY19" fmla="*/ 2363 h 10000"/>
                    <a:gd name="connsiteX20" fmla="*/ 231 w 10000"/>
                    <a:gd name="connsiteY20" fmla="*/ 2235 h 10000"/>
                    <a:gd name="connsiteX21" fmla="*/ 613 w 10000"/>
                    <a:gd name="connsiteY21" fmla="*/ 1991 h 10000"/>
                    <a:gd name="connsiteX22" fmla="*/ 2655 w 10000"/>
                    <a:gd name="connsiteY22" fmla="*/ 1051 h 10000"/>
                    <a:gd name="connsiteX23" fmla="*/ 4834 w 10000"/>
                    <a:gd name="connsiteY23" fmla="*/ 124 h 10000"/>
                    <a:gd name="connsiteX24" fmla="*/ 5394 w 10000"/>
                    <a:gd name="connsiteY24" fmla="*/ 0 h 10000"/>
                    <a:gd name="connsiteX25" fmla="*/ 5888 w 10000"/>
                    <a:gd name="connsiteY25" fmla="*/ 71 h 10000"/>
                    <a:gd name="connsiteX26" fmla="*/ 6552 w 10000"/>
                    <a:gd name="connsiteY26" fmla="*/ 628 h 10000"/>
                    <a:gd name="connsiteX27" fmla="*/ 7681 w 10000"/>
                    <a:gd name="connsiteY27" fmla="*/ 1554 h 10000"/>
                    <a:gd name="connsiteX28" fmla="*/ 8451 w 10000"/>
                    <a:gd name="connsiteY28" fmla="*/ 2503 h 10000"/>
                    <a:gd name="connsiteX29" fmla="*/ 9264 w 10000"/>
                    <a:gd name="connsiteY29" fmla="*/ 3806 h 10000"/>
                    <a:gd name="connsiteX30" fmla="*/ 9868 w 10000"/>
                    <a:gd name="connsiteY30" fmla="*/ 5035 h 10000"/>
                    <a:gd name="connsiteX31" fmla="*/ 9908 w 10000"/>
                    <a:gd name="connsiteY31" fmla="*/ 5408 h 10000"/>
                    <a:gd name="connsiteX0" fmla="*/ 9908 w 10000"/>
                    <a:gd name="connsiteY0" fmla="*/ 5408 h 10000"/>
                    <a:gd name="connsiteX1" fmla="*/ 10000 w 10000"/>
                    <a:gd name="connsiteY1" fmla="*/ 6278 h 10000"/>
                    <a:gd name="connsiteX2" fmla="*/ 9870 w 10000"/>
                    <a:gd name="connsiteY2" fmla="*/ 6951 h 10000"/>
                    <a:gd name="connsiteX3" fmla="*/ 9584 w 10000"/>
                    <a:gd name="connsiteY3" fmla="*/ 8017 h 10000"/>
                    <a:gd name="connsiteX4" fmla="*/ 8584 w 10000"/>
                    <a:gd name="connsiteY4" fmla="*/ 9738 h 10000"/>
                    <a:gd name="connsiteX5" fmla="*/ 8407 w 10000"/>
                    <a:gd name="connsiteY5" fmla="*/ 10000 h 10000"/>
                    <a:gd name="connsiteX6" fmla="*/ 5438 w 10000"/>
                    <a:gd name="connsiteY6" fmla="*/ 9756 h 10000"/>
                    <a:gd name="connsiteX7" fmla="*/ 5189 w 10000"/>
                    <a:gd name="connsiteY7" fmla="*/ 9624 h 10000"/>
                    <a:gd name="connsiteX8" fmla="*/ 5047 w 10000"/>
                    <a:gd name="connsiteY8" fmla="*/ 8495 h 10000"/>
                    <a:gd name="connsiteX9" fmla="*/ 4854 w 10000"/>
                    <a:gd name="connsiteY9" fmla="*/ 6869 h 10000"/>
                    <a:gd name="connsiteX10" fmla="*/ 4522 w 10000"/>
                    <a:gd name="connsiteY10" fmla="*/ 6881 h 10000"/>
                    <a:gd name="connsiteX11" fmla="*/ 4455 w 10000"/>
                    <a:gd name="connsiteY11" fmla="*/ 5608 h 10000"/>
                    <a:gd name="connsiteX12" fmla="*/ 3777 w 10000"/>
                    <a:gd name="connsiteY12" fmla="*/ 5333 h 10000"/>
                    <a:gd name="connsiteX13" fmla="*/ 919 w 10000"/>
                    <a:gd name="connsiteY13" fmla="*/ 5287 h 10000"/>
                    <a:gd name="connsiteX14" fmla="*/ 1001 w 10000"/>
                    <a:gd name="connsiteY14" fmla="*/ 4546 h 10000"/>
                    <a:gd name="connsiteX15" fmla="*/ 1434 w 10000"/>
                    <a:gd name="connsiteY15" fmla="*/ 4549 h 10000"/>
                    <a:gd name="connsiteX16" fmla="*/ 1337 w 10000"/>
                    <a:gd name="connsiteY16" fmla="*/ 3651 h 10000"/>
                    <a:gd name="connsiteX17" fmla="*/ 1242 w 10000"/>
                    <a:gd name="connsiteY17" fmla="*/ 3250 h 10000"/>
                    <a:gd name="connsiteX18" fmla="*/ 46 w 10000"/>
                    <a:gd name="connsiteY18" fmla="*/ 2486 h 10000"/>
                    <a:gd name="connsiteX19" fmla="*/ 0 w 10000"/>
                    <a:gd name="connsiteY19" fmla="*/ 2363 h 10000"/>
                    <a:gd name="connsiteX20" fmla="*/ 231 w 10000"/>
                    <a:gd name="connsiteY20" fmla="*/ 2235 h 10000"/>
                    <a:gd name="connsiteX21" fmla="*/ 613 w 10000"/>
                    <a:gd name="connsiteY21" fmla="*/ 1991 h 10000"/>
                    <a:gd name="connsiteX22" fmla="*/ 2655 w 10000"/>
                    <a:gd name="connsiteY22" fmla="*/ 1051 h 10000"/>
                    <a:gd name="connsiteX23" fmla="*/ 4834 w 10000"/>
                    <a:gd name="connsiteY23" fmla="*/ 124 h 10000"/>
                    <a:gd name="connsiteX24" fmla="*/ 5394 w 10000"/>
                    <a:gd name="connsiteY24" fmla="*/ 0 h 10000"/>
                    <a:gd name="connsiteX25" fmla="*/ 5888 w 10000"/>
                    <a:gd name="connsiteY25" fmla="*/ 71 h 10000"/>
                    <a:gd name="connsiteX26" fmla="*/ 6552 w 10000"/>
                    <a:gd name="connsiteY26" fmla="*/ 628 h 10000"/>
                    <a:gd name="connsiteX27" fmla="*/ 7681 w 10000"/>
                    <a:gd name="connsiteY27" fmla="*/ 1554 h 10000"/>
                    <a:gd name="connsiteX28" fmla="*/ 8451 w 10000"/>
                    <a:gd name="connsiteY28" fmla="*/ 2503 h 10000"/>
                    <a:gd name="connsiteX29" fmla="*/ 9264 w 10000"/>
                    <a:gd name="connsiteY29" fmla="*/ 3806 h 10000"/>
                    <a:gd name="connsiteX30" fmla="*/ 9868 w 10000"/>
                    <a:gd name="connsiteY30" fmla="*/ 5035 h 10000"/>
                    <a:gd name="connsiteX31" fmla="*/ 9908 w 10000"/>
                    <a:gd name="connsiteY31" fmla="*/ 5408 h 10000"/>
                    <a:gd name="connsiteX0" fmla="*/ 9908 w 10000"/>
                    <a:gd name="connsiteY0" fmla="*/ 5408 h 10189"/>
                    <a:gd name="connsiteX1" fmla="*/ 10000 w 10000"/>
                    <a:gd name="connsiteY1" fmla="*/ 6278 h 10189"/>
                    <a:gd name="connsiteX2" fmla="*/ 9870 w 10000"/>
                    <a:gd name="connsiteY2" fmla="*/ 6951 h 10189"/>
                    <a:gd name="connsiteX3" fmla="*/ 9584 w 10000"/>
                    <a:gd name="connsiteY3" fmla="*/ 8017 h 10189"/>
                    <a:gd name="connsiteX4" fmla="*/ 8584 w 10000"/>
                    <a:gd name="connsiteY4" fmla="*/ 9738 h 10189"/>
                    <a:gd name="connsiteX5" fmla="*/ 7986 w 10000"/>
                    <a:gd name="connsiteY5" fmla="*/ 10189 h 10189"/>
                    <a:gd name="connsiteX6" fmla="*/ 5438 w 10000"/>
                    <a:gd name="connsiteY6" fmla="*/ 9756 h 10189"/>
                    <a:gd name="connsiteX7" fmla="*/ 5189 w 10000"/>
                    <a:gd name="connsiteY7" fmla="*/ 9624 h 10189"/>
                    <a:gd name="connsiteX8" fmla="*/ 5047 w 10000"/>
                    <a:gd name="connsiteY8" fmla="*/ 8495 h 10189"/>
                    <a:gd name="connsiteX9" fmla="*/ 4854 w 10000"/>
                    <a:gd name="connsiteY9" fmla="*/ 6869 h 10189"/>
                    <a:gd name="connsiteX10" fmla="*/ 4522 w 10000"/>
                    <a:gd name="connsiteY10" fmla="*/ 6881 h 10189"/>
                    <a:gd name="connsiteX11" fmla="*/ 4455 w 10000"/>
                    <a:gd name="connsiteY11" fmla="*/ 5608 h 10189"/>
                    <a:gd name="connsiteX12" fmla="*/ 3777 w 10000"/>
                    <a:gd name="connsiteY12" fmla="*/ 5333 h 10189"/>
                    <a:gd name="connsiteX13" fmla="*/ 919 w 10000"/>
                    <a:gd name="connsiteY13" fmla="*/ 5287 h 10189"/>
                    <a:gd name="connsiteX14" fmla="*/ 1001 w 10000"/>
                    <a:gd name="connsiteY14" fmla="*/ 4546 h 10189"/>
                    <a:gd name="connsiteX15" fmla="*/ 1434 w 10000"/>
                    <a:gd name="connsiteY15" fmla="*/ 4549 h 10189"/>
                    <a:gd name="connsiteX16" fmla="*/ 1337 w 10000"/>
                    <a:gd name="connsiteY16" fmla="*/ 3651 h 10189"/>
                    <a:gd name="connsiteX17" fmla="*/ 1242 w 10000"/>
                    <a:gd name="connsiteY17" fmla="*/ 3250 h 10189"/>
                    <a:gd name="connsiteX18" fmla="*/ 46 w 10000"/>
                    <a:gd name="connsiteY18" fmla="*/ 2486 h 10189"/>
                    <a:gd name="connsiteX19" fmla="*/ 0 w 10000"/>
                    <a:gd name="connsiteY19" fmla="*/ 2363 h 10189"/>
                    <a:gd name="connsiteX20" fmla="*/ 231 w 10000"/>
                    <a:gd name="connsiteY20" fmla="*/ 2235 h 10189"/>
                    <a:gd name="connsiteX21" fmla="*/ 613 w 10000"/>
                    <a:gd name="connsiteY21" fmla="*/ 1991 h 10189"/>
                    <a:gd name="connsiteX22" fmla="*/ 2655 w 10000"/>
                    <a:gd name="connsiteY22" fmla="*/ 1051 h 10189"/>
                    <a:gd name="connsiteX23" fmla="*/ 4834 w 10000"/>
                    <a:gd name="connsiteY23" fmla="*/ 124 h 10189"/>
                    <a:gd name="connsiteX24" fmla="*/ 5394 w 10000"/>
                    <a:gd name="connsiteY24" fmla="*/ 0 h 10189"/>
                    <a:gd name="connsiteX25" fmla="*/ 5888 w 10000"/>
                    <a:gd name="connsiteY25" fmla="*/ 71 h 10189"/>
                    <a:gd name="connsiteX26" fmla="*/ 6552 w 10000"/>
                    <a:gd name="connsiteY26" fmla="*/ 628 h 10189"/>
                    <a:gd name="connsiteX27" fmla="*/ 7681 w 10000"/>
                    <a:gd name="connsiteY27" fmla="*/ 1554 h 10189"/>
                    <a:gd name="connsiteX28" fmla="*/ 8451 w 10000"/>
                    <a:gd name="connsiteY28" fmla="*/ 2503 h 10189"/>
                    <a:gd name="connsiteX29" fmla="*/ 9264 w 10000"/>
                    <a:gd name="connsiteY29" fmla="*/ 3806 h 10189"/>
                    <a:gd name="connsiteX30" fmla="*/ 9868 w 10000"/>
                    <a:gd name="connsiteY30" fmla="*/ 5035 h 10189"/>
                    <a:gd name="connsiteX31" fmla="*/ 9908 w 10000"/>
                    <a:gd name="connsiteY31" fmla="*/ 5408 h 10189"/>
                    <a:gd name="connsiteX0" fmla="*/ 9908 w 10000"/>
                    <a:gd name="connsiteY0" fmla="*/ 5408 h 10189"/>
                    <a:gd name="connsiteX1" fmla="*/ 10000 w 10000"/>
                    <a:gd name="connsiteY1" fmla="*/ 6278 h 10189"/>
                    <a:gd name="connsiteX2" fmla="*/ 9870 w 10000"/>
                    <a:gd name="connsiteY2" fmla="*/ 6951 h 10189"/>
                    <a:gd name="connsiteX3" fmla="*/ 9584 w 10000"/>
                    <a:gd name="connsiteY3" fmla="*/ 8017 h 10189"/>
                    <a:gd name="connsiteX4" fmla="*/ 8350 w 10000"/>
                    <a:gd name="connsiteY4" fmla="*/ 9738 h 10189"/>
                    <a:gd name="connsiteX5" fmla="*/ 7986 w 10000"/>
                    <a:gd name="connsiteY5" fmla="*/ 10189 h 10189"/>
                    <a:gd name="connsiteX6" fmla="*/ 5438 w 10000"/>
                    <a:gd name="connsiteY6" fmla="*/ 9756 h 10189"/>
                    <a:gd name="connsiteX7" fmla="*/ 5189 w 10000"/>
                    <a:gd name="connsiteY7" fmla="*/ 9624 h 10189"/>
                    <a:gd name="connsiteX8" fmla="*/ 5047 w 10000"/>
                    <a:gd name="connsiteY8" fmla="*/ 8495 h 10189"/>
                    <a:gd name="connsiteX9" fmla="*/ 4854 w 10000"/>
                    <a:gd name="connsiteY9" fmla="*/ 6869 h 10189"/>
                    <a:gd name="connsiteX10" fmla="*/ 4522 w 10000"/>
                    <a:gd name="connsiteY10" fmla="*/ 6881 h 10189"/>
                    <a:gd name="connsiteX11" fmla="*/ 4455 w 10000"/>
                    <a:gd name="connsiteY11" fmla="*/ 5608 h 10189"/>
                    <a:gd name="connsiteX12" fmla="*/ 3777 w 10000"/>
                    <a:gd name="connsiteY12" fmla="*/ 5333 h 10189"/>
                    <a:gd name="connsiteX13" fmla="*/ 919 w 10000"/>
                    <a:gd name="connsiteY13" fmla="*/ 5287 h 10189"/>
                    <a:gd name="connsiteX14" fmla="*/ 1001 w 10000"/>
                    <a:gd name="connsiteY14" fmla="*/ 4546 h 10189"/>
                    <a:gd name="connsiteX15" fmla="*/ 1434 w 10000"/>
                    <a:gd name="connsiteY15" fmla="*/ 4549 h 10189"/>
                    <a:gd name="connsiteX16" fmla="*/ 1337 w 10000"/>
                    <a:gd name="connsiteY16" fmla="*/ 3651 h 10189"/>
                    <a:gd name="connsiteX17" fmla="*/ 1242 w 10000"/>
                    <a:gd name="connsiteY17" fmla="*/ 3250 h 10189"/>
                    <a:gd name="connsiteX18" fmla="*/ 46 w 10000"/>
                    <a:gd name="connsiteY18" fmla="*/ 2486 h 10189"/>
                    <a:gd name="connsiteX19" fmla="*/ 0 w 10000"/>
                    <a:gd name="connsiteY19" fmla="*/ 2363 h 10189"/>
                    <a:gd name="connsiteX20" fmla="*/ 231 w 10000"/>
                    <a:gd name="connsiteY20" fmla="*/ 2235 h 10189"/>
                    <a:gd name="connsiteX21" fmla="*/ 613 w 10000"/>
                    <a:gd name="connsiteY21" fmla="*/ 1991 h 10189"/>
                    <a:gd name="connsiteX22" fmla="*/ 2655 w 10000"/>
                    <a:gd name="connsiteY22" fmla="*/ 1051 h 10189"/>
                    <a:gd name="connsiteX23" fmla="*/ 4834 w 10000"/>
                    <a:gd name="connsiteY23" fmla="*/ 124 h 10189"/>
                    <a:gd name="connsiteX24" fmla="*/ 5394 w 10000"/>
                    <a:gd name="connsiteY24" fmla="*/ 0 h 10189"/>
                    <a:gd name="connsiteX25" fmla="*/ 5888 w 10000"/>
                    <a:gd name="connsiteY25" fmla="*/ 71 h 10189"/>
                    <a:gd name="connsiteX26" fmla="*/ 6552 w 10000"/>
                    <a:gd name="connsiteY26" fmla="*/ 628 h 10189"/>
                    <a:gd name="connsiteX27" fmla="*/ 7681 w 10000"/>
                    <a:gd name="connsiteY27" fmla="*/ 1554 h 10189"/>
                    <a:gd name="connsiteX28" fmla="*/ 8451 w 10000"/>
                    <a:gd name="connsiteY28" fmla="*/ 2503 h 10189"/>
                    <a:gd name="connsiteX29" fmla="*/ 9264 w 10000"/>
                    <a:gd name="connsiteY29" fmla="*/ 3806 h 10189"/>
                    <a:gd name="connsiteX30" fmla="*/ 9868 w 10000"/>
                    <a:gd name="connsiteY30" fmla="*/ 5035 h 10189"/>
                    <a:gd name="connsiteX31" fmla="*/ 9908 w 10000"/>
                    <a:gd name="connsiteY31" fmla="*/ 5408 h 10189"/>
                    <a:gd name="connsiteX0" fmla="*/ 9908 w 10000"/>
                    <a:gd name="connsiteY0" fmla="*/ 5408 h 10189"/>
                    <a:gd name="connsiteX1" fmla="*/ 10000 w 10000"/>
                    <a:gd name="connsiteY1" fmla="*/ 6278 h 10189"/>
                    <a:gd name="connsiteX2" fmla="*/ 9870 w 10000"/>
                    <a:gd name="connsiteY2" fmla="*/ 6951 h 10189"/>
                    <a:gd name="connsiteX3" fmla="*/ 9210 w 10000"/>
                    <a:gd name="connsiteY3" fmla="*/ 8324 h 10189"/>
                    <a:gd name="connsiteX4" fmla="*/ 8350 w 10000"/>
                    <a:gd name="connsiteY4" fmla="*/ 9738 h 10189"/>
                    <a:gd name="connsiteX5" fmla="*/ 7986 w 10000"/>
                    <a:gd name="connsiteY5" fmla="*/ 10189 h 10189"/>
                    <a:gd name="connsiteX6" fmla="*/ 5438 w 10000"/>
                    <a:gd name="connsiteY6" fmla="*/ 9756 h 10189"/>
                    <a:gd name="connsiteX7" fmla="*/ 5189 w 10000"/>
                    <a:gd name="connsiteY7" fmla="*/ 9624 h 10189"/>
                    <a:gd name="connsiteX8" fmla="*/ 5047 w 10000"/>
                    <a:gd name="connsiteY8" fmla="*/ 8495 h 10189"/>
                    <a:gd name="connsiteX9" fmla="*/ 4854 w 10000"/>
                    <a:gd name="connsiteY9" fmla="*/ 6869 h 10189"/>
                    <a:gd name="connsiteX10" fmla="*/ 4522 w 10000"/>
                    <a:gd name="connsiteY10" fmla="*/ 6881 h 10189"/>
                    <a:gd name="connsiteX11" fmla="*/ 4455 w 10000"/>
                    <a:gd name="connsiteY11" fmla="*/ 5608 h 10189"/>
                    <a:gd name="connsiteX12" fmla="*/ 3777 w 10000"/>
                    <a:gd name="connsiteY12" fmla="*/ 5333 h 10189"/>
                    <a:gd name="connsiteX13" fmla="*/ 919 w 10000"/>
                    <a:gd name="connsiteY13" fmla="*/ 5287 h 10189"/>
                    <a:gd name="connsiteX14" fmla="*/ 1001 w 10000"/>
                    <a:gd name="connsiteY14" fmla="*/ 4546 h 10189"/>
                    <a:gd name="connsiteX15" fmla="*/ 1434 w 10000"/>
                    <a:gd name="connsiteY15" fmla="*/ 4549 h 10189"/>
                    <a:gd name="connsiteX16" fmla="*/ 1337 w 10000"/>
                    <a:gd name="connsiteY16" fmla="*/ 3651 h 10189"/>
                    <a:gd name="connsiteX17" fmla="*/ 1242 w 10000"/>
                    <a:gd name="connsiteY17" fmla="*/ 3250 h 10189"/>
                    <a:gd name="connsiteX18" fmla="*/ 46 w 10000"/>
                    <a:gd name="connsiteY18" fmla="*/ 2486 h 10189"/>
                    <a:gd name="connsiteX19" fmla="*/ 0 w 10000"/>
                    <a:gd name="connsiteY19" fmla="*/ 2363 h 10189"/>
                    <a:gd name="connsiteX20" fmla="*/ 231 w 10000"/>
                    <a:gd name="connsiteY20" fmla="*/ 2235 h 10189"/>
                    <a:gd name="connsiteX21" fmla="*/ 613 w 10000"/>
                    <a:gd name="connsiteY21" fmla="*/ 1991 h 10189"/>
                    <a:gd name="connsiteX22" fmla="*/ 2655 w 10000"/>
                    <a:gd name="connsiteY22" fmla="*/ 1051 h 10189"/>
                    <a:gd name="connsiteX23" fmla="*/ 4834 w 10000"/>
                    <a:gd name="connsiteY23" fmla="*/ 124 h 10189"/>
                    <a:gd name="connsiteX24" fmla="*/ 5394 w 10000"/>
                    <a:gd name="connsiteY24" fmla="*/ 0 h 10189"/>
                    <a:gd name="connsiteX25" fmla="*/ 5888 w 10000"/>
                    <a:gd name="connsiteY25" fmla="*/ 71 h 10189"/>
                    <a:gd name="connsiteX26" fmla="*/ 6552 w 10000"/>
                    <a:gd name="connsiteY26" fmla="*/ 628 h 10189"/>
                    <a:gd name="connsiteX27" fmla="*/ 7681 w 10000"/>
                    <a:gd name="connsiteY27" fmla="*/ 1554 h 10189"/>
                    <a:gd name="connsiteX28" fmla="*/ 8451 w 10000"/>
                    <a:gd name="connsiteY28" fmla="*/ 2503 h 10189"/>
                    <a:gd name="connsiteX29" fmla="*/ 9264 w 10000"/>
                    <a:gd name="connsiteY29" fmla="*/ 3806 h 10189"/>
                    <a:gd name="connsiteX30" fmla="*/ 9868 w 10000"/>
                    <a:gd name="connsiteY30" fmla="*/ 5035 h 10189"/>
                    <a:gd name="connsiteX31" fmla="*/ 9908 w 10000"/>
                    <a:gd name="connsiteY31" fmla="*/ 5408 h 10189"/>
                    <a:gd name="connsiteX0" fmla="*/ 9908 w 10000"/>
                    <a:gd name="connsiteY0" fmla="*/ 5408 h 10189"/>
                    <a:gd name="connsiteX1" fmla="*/ 10000 w 10000"/>
                    <a:gd name="connsiteY1" fmla="*/ 6278 h 10189"/>
                    <a:gd name="connsiteX2" fmla="*/ 9589 w 10000"/>
                    <a:gd name="connsiteY2" fmla="*/ 6951 h 10189"/>
                    <a:gd name="connsiteX3" fmla="*/ 9210 w 10000"/>
                    <a:gd name="connsiteY3" fmla="*/ 8324 h 10189"/>
                    <a:gd name="connsiteX4" fmla="*/ 8350 w 10000"/>
                    <a:gd name="connsiteY4" fmla="*/ 9738 h 10189"/>
                    <a:gd name="connsiteX5" fmla="*/ 7986 w 10000"/>
                    <a:gd name="connsiteY5" fmla="*/ 10189 h 10189"/>
                    <a:gd name="connsiteX6" fmla="*/ 5438 w 10000"/>
                    <a:gd name="connsiteY6" fmla="*/ 9756 h 10189"/>
                    <a:gd name="connsiteX7" fmla="*/ 5189 w 10000"/>
                    <a:gd name="connsiteY7" fmla="*/ 9624 h 10189"/>
                    <a:gd name="connsiteX8" fmla="*/ 5047 w 10000"/>
                    <a:gd name="connsiteY8" fmla="*/ 8495 h 10189"/>
                    <a:gd name="connsiteX9" fmla="*/ 4854 w 10000"/>
                    <a:gd name="connsiteY9" fmla="*/ 6869 h 10189"/>
                    <a:gd name="connsiteX10" fmla="*/ 4522 w 10000"/>
                    <a:gd name="connsiteY10" fmla="*/ 6881 h 10189"/>
                    <a:gd name="connsiteX11" fmla="*/ 4455 w 10000"/>
                    <a:gd name="connsiteY11" fmla="*/ 5608 h 10189"/>
                    <a:gd name="connsiteX12" fmla="*/ 3777 w 10000"/>
                    <a:gd name="connsiteY12" fmla="*/ 5333 h 10189"/>
                    <a:gd name="connsiteX13" fmla="*/ 919 w 10000"/>
                    <a:gd name="connsiteY13" fmla="*/ 5287 h 10189"/>
                    <a:gd name="connsiteX14" fmla="*/ 1001 w 10000"/>
                    <a:gd name="connsiteY14" fmla="*/ 4546 h 10189"/>
                    <a:gd name="connsiteX15" fmla="*/ 1434 w 10000"/>
                    <a:gd name="connsiteY15" fmla="*/ 4549 h 10189"/>
                    <a:gd name="connsiteX16" fmla="*/ 1337 w 10000"/>
                    <a:gd name="connsiteY16" fmla="*/ 3651 h 10189"/>
                    <a:gd name="connsiteX17" fmla="*/ 1242 w 10000"/>
                    <a:gd name="connsiteY17" fmla="*/ 3250 h 10189"/>
                    <a:gd name="connsiteX18" fmla="*/ 46 w 10000"/>
                    <a:gd name="connsiteY18" fmla="*/ 2486 h 10189"/>
                    <a:gd name="connsiteX19" fmla="*/ 0 w 10000"/>
                    <a:gd name="connsiteY19" fmla="*/ 2363 h 10189"/>
                    <a:gd name="connsiteX20" fmla="*/ 231 w 10000"/>
                    <a:gd name="connsiteY20" fmla="*/ 2235 h 10189"/>
                    <a:gd name="connsiteX21" fmla="*/ 613 w 10000"/>
                    <a:gd name="connsiteY21" fmla="*/ 1991 h 10189"/>
                    <a:gd name="connsiteX22" fmla="*/ 2655 w 10000"/>
                    <a:gd name="connsiteY22" fmla="*/ 1051 h 10189"/>
                    <a:gd name="connsiteX23" fmla="*/ 4834 w 10000"/>
                    <a:gd name="connsiteY23" fmla="*/ 124 h 10189"/>
                    <a:gd name="connsiteX24" fmla="*/ 5394 w 10000"/>
                    <a:gd name="connsiteY24" fmla="*/ 0 h 10189"/>
                    <a:gd name="connsiteX25" fmla="*/ 5888 w 10000"/>
                    <a:gd name="connsiteY25" fmla="*/ 71 h 10189"/>
                    <a:gd name="connsiteX26" fmla="*/ 6552 w 10000"/>
                    <a:gd name="connsiteY26" fmla="*/ 628 h 10189"/>
                    <a:gd name="connsiteX27" fmla="*/ 7681 w 10000"/>
                    <a:gd name="connsiteY27" fmla="*/ 1554 h 10189"/>
                    <a:gd name="connsiteX28" fmla="*/ 8451 w 10000"/>
                    <a:gd name="connsiteY28" fmla="*/ 2503 h 10189"/>
                    <a:gd name="connsiteX29" fmla="*/ 9264 w 10000"/>
                    <a:gd name="connsiteY29" fmla="*/ 3806 h 10189"/>
                    <a:gd name="connsiteX30" fmla="*/ 9868 w 10000"/>
                    <a:gd name="connsiteY30" fmla="*/ 5035 h 10189"/>
                    <a:gd name="connsiteX31" fmla="*/ 9908 w 10000"/>
                    <a:gd name="connsiteY31" fmla="*/ 5408 h 10189"/>
                    <a:gd name="connsiteX0" fmla="*/ 9908 w 9911"/>
                    <a:gd name="connsiteY0" fmla="*/ 5408 h 10189"/>
                    <a:gd name="connsiteX1" fmla="*/ 9790 w 9911"/>
                    <a:gd name="connsiteY1" fmla="*/ 6266 h 10189"/>
                    <a:gd name="connsiteX2" fmla="*/ 9589 w 9911"/>
                    <a:gd name="connsiteY2" fmla="*/ 6951 h 10189"/>
                    <a:gd name="connsiteX3" fmla="*/ 9210 w 9911"/>
                    <a:gd name="connsiteY3" fmla="*/ 8324 h 10189"/>
                    <a:gd name="connsiteX4" fmla="*/ 8350 w 9911"/>
                    <a:gd name="connsiteY4" fmla="*/ 9738 h 10189"/>
                    <a:gd name="connsiteX5" fmla="*/ 7986 w 9911"/>
                    <a:gd name="connsiteY5" fmla="*/ 10189 h 10189"/>
                    <a:gd name="connsiteX6" fmla="*/ 5438 w 9911"/>
                    <a:gd name="connsiteY6" fmla="*/ 9756 h 10189"/>
                    <a:gd name="connsiteX7" fmla="*/ 5189 w 9911"/>
                    <a:gd name="connsiteY7" fmla="*/ 9624 h 10189"/>
                    <a:gd name="connsiteX8" fmla="*/ 5047 w 9911"/>
                    <a:gd name="connsiteY8" fmla="*/ 8495 h 10189"/>
                    <a:gd name="connsiteX9" fmla="*/ 4854 w 9911"/>
                    <a:gd name="connsiteY9" fmla="*/ 6869 h 10189"/>
                    <a:gd name="connsiteX10" fmla="*/ 4522 w 9911"/>
                    <a:gd name="connsiteY10" fmla="*/ 6881 h 10189"/>
                    <a:gd name="connsiteX11" fmla="*/ 4455 w 9911"/>
                    <a:gd name="connsiteY11" fmla="*/ 5608 h 10189"/>
                    <a:gd name="connsiteX12" fmla="*/ 3777 w 9911"/>
                    <a:gd name="connsiteY12" fmla="*/ 5333 h 10189"/>
                    <a:gd name="connsiteX13" fmla="*/ 919 w 9911"/>
                    <a:gd name="connsiteY13" fmla="*/ 5287 h 10189"/>
                    <a:gd name="connsiteX14" fmla="*/ 1001 w 9911"/>
                    <a:gd name="connsiteY14" fmla="*/ 4546 h 10189"/>
                    <a:gd name="connsiteX15" fmla="*/ 1434 w 9911"/>
                    <a:gd name="connsiteY15" fmla="*/ 4549 h 10189"/>
                    <a:gd name="connsiteX16" fmla="*/ 1337 w 9911"/>
                    <a:gd name="connsiteY16" fmla="*/ 3651 h 10189"/>
                    <a:gd name="connsiteX17" fmla="*/ 1242 w 9911"/>
                    <a:gd name="connsiteY17" fmla="*/ 3250 h 10189"/>
                    <a:gd name="connsiteX18" fmla="*/ 46 w 9911"/>
                    <a:gd name="connsiteY18" fmla="*/ 2486 h 10189"/>
                    <a:gd name="connsiteX19" fmla="*/ 0 w 9911"/>
                    <a:gd name="connsiteY19" fmla="*/ 2363 h 10189"/>
                    <a:gd name="connsiteX20" fmla="*/ 231 w 9911"/>
                    <a:gd name="connsiteY20" fmla="*/ 2235 h 10189"/>
                    <a:gd name="connsiteX21" fmla="*/ 613 w 9911"/>
                    <a:gd name="connsiteY21" fmla="*/ 1991 h 10189"/>
                    <a:gd name="connsiteX22" fmla="*/ 2655 w 9911"/>
                    <a:gd name="connsiteY22" fmla="*/ 1051 h 10189"/>
                    <a:gd name="connsiteX23" fmla="*/ 4834 w 9911"/>
                    <a:gd name="connsiteY23" fmla="*/ 124 h 10189"/>
                    <a:gd name="connsiteX24" fmla="*/ 5394 w 9911"/>
                    <a:gd name="connsiteY24" fmla="*/ 0 h 10189"/>
                    <a:gd name="connsiteX25" fmla="*/ 5888 w 9911"/>
                    <a:gd name="connsiteY25" fmla="*/ 71 h 10189"/>
                    <a:gd name="connsiteX26" fmla="*/ 6552 w 9911"/>
                    <a:gd name="connsiteY26" fmla="*/ 628 h 10189"/>
                    <a:gd name="connsiteX27" fmla="*/ 7681 w 9911"/>
                    <a:gd name="connsiteY27" fmla="*/ 1554 h 10189"/>
                    <a:gd name="connsiteX28" fmla="*/ 8451 w 9911"/>
                    <a:gd name="connsiteY28" fmla="*/ 2503 h 10189"/>
                    <a:gd name="connsiteX29" fmla="*/ 9264 w 9911"/>
                    <a:gd name="connsiteY29" fmla="*/ 3806 h 10189"/>
                    <a:gd name="connsiteX30" fmla="*/ 9868 w 9911"/>
                    <a:gd name="connsiteY30" fmla="*/ 5035 h 10189"/>
                    <a:gd name="connsiteX31" fmla="*/ 9908 w 9911"/>
                    <a:gd name="connsiteY31" fmla="*/ 5408 h 10189"/>
                    <a:gd name="connsiteX0" fmla="*/ 9997 w 10000"/>
                    <a:gd name="connsiteY0" fmla="*/ 5308 h 10000"/>
                    <a:gd name="connsiteX1" fmla="*/ 9878 w 10000"/>
                    <a:gd name="connsiteY1" fmla="*/ 6150 h 10000"/>
                    <a:gd name="connsiteX2" fmla="*/ 9675 w 10000"/>
                    <a:gd name="connsiteY2" fmla="*/ 6822 h 10000"/>
                    <a:gd name="connsiteX3" fmla="*/ 9293 w 10000"/>
                    <a:gd name="connsiteY3" fmla="*/ 8170 h 10000"/>
                    <a:gd name="connsiteX4" fmla="*/ 8425 w 10000"/>
                    <a:gd name="connsiteY4" fmla="*/ 9557 h 10000"/>
                    <a:gd name="connsiteX5" fmla="*/ 8058 w 10000"/>
                    <a:gd name="connsiteY5" fmla="*/ 10000 h 10000"/>
                    <a:gd name="connsiteX6" fmla="*/ 5487 w 10000"/>
                    <a:gd name="connsiteY6" fmla="*/ 9575 h 10000"/>
                    <a:gd name="connsiteX7" fmla="*/ 5236 w 10000"/>
                    <a:gd name="connsiteY7" fmla="*/ 9445 h 10000"/>
                    <a:gd name="connsiteX8" fmla="*/ 5092 w 10000"/>
                    <a:gd name="connsiteY8" fmla="*/ 8337 h 10000"/>
                    <a:gd name="connsiteX9" fmla="*/ 4898 w 10000"/>
                    <a:gd name="connsiteY9" fmla="*/ 6742 h 10000"/>
                    <a:gd name="connsiteX10" fmla="*/ 4563 w 10000"/>
                    <a:gd name="connsiteY10" fmla="*/ 6753 h 10000"/>
                    <a:gd name="connsiteX11" fmla="*/ 4495 w 10000"/>
                    <a:gd name="connsiteY11" fmla="*/ 5504 h 10000"/>
                    <a:gd name="connsiteX12" fmla="*/ 3811 w 10000"/>
                    <a:gd name="connsiteY12" fmla="*/ 5234 h 10000"/>
                    <a:gd name="connsiteX13" fmla="*/ 927 w 10000"/>
                    <a:gd name="connsiteY13" fmla="*/ 5189 h 10000"/>
                    <a:gd name="connsiteX14" fmla="*/ 1010 w 10000"/>
                    <a:gd name="connsiteY14" fmla="*/ 4462 h 10000"/>
                    <a:gd name="connsiteX15" fmla="*/ 1447 w 10000"/>
                    <a:gd name="connsiteY15" fmla="*/ 4465 h 10000"/>
                    <a:gd name="connsiteX16" fmla="*/ 1349 w 10000"/>
                    <a:gd name="connsiteY16" fmla="*/ 3583 h 10000"/>
                    <a:gd name="connsiteX17" fmla="*/ 1253 w 10000"/>
                    <a:gd name="connsiteY17" fmla="*/ 3190 h 10000"/>
                    <a:gd name="connsiteX18" fmla="*/ 46 w 10000"/>
                    <a:gd name="connsiteY18" fmla="*/ 2440 h 10000"/>
                    <a:gd name="connsiteX19" fmla="*/ 0 w 10000"/>
                    <a:gd name="connsiteY19" fmla="*/ 2319 h 10000"/>
                    <a:gd name="connsiteX20" fmla="*/ 233 w 10000"/>
                    <a:gd name="connsiteY20" fmla="*/ 2194 h 10000"/>
                    <a:gd name="connsiteX21" fmla="*/ 619 w 10000"/>
                    <a:gd name="connsiteY21" fmla="*/ 1954 h 10000"/>
                    <a:gd name="connsiteX22" fmla="*/ 2679 w 10000"/>
                    <a:gd name="connsiteY22" fmla="*/ 1032 h 10000"/>
                    <a:gd name="connsiteX23" fmla="*/ 4877 w 10000"/>
                    <a:gd name="connsiteY23" fmla="*/ 122 h 10000"/>
                    <a:gd name="connsiteX24" fmla="*/ 5442 w 10000"/>
                    <a:gd name="connsiteY24" fmla="*/ 0 h 10000"/>
                    <a:gd name="connsiteX25" fmla="*/ 5941 w 10000"/>
                    <a:gd name="connsiteY25" fmla="*/ 70 h 10000"/>
                    <a:gd name="connsiteX26" fmla="*/ 6611 w 10000"/>
                    <a:gd name="connsiteY26" fmla="*/ 616 h 10000"/>
                    <a:gd name="connsiteX27" fmla="*/ 7750 w 10000"/>
                    <a:gd name="connsiteY27" fmla="*/ 1525 h 10000"/>
                    <a:gd name="connsiteX28" fmla="*/ 8527 w 10000"/>
                    <a:gd name="connsiteY28" fmla="*/ 2457 h 10000"/>
                    <a:gd name="connsiteX29" fmla="*/ 9347 w 10000"/>
                    <a:gd name="connsiteY29" fmla="*/ 3735 h 10000"/>
                    <a:gd name="connsiteX30" fmla="*/ 9745 w 10000"/>
                    <a:gd name="connsiteY30" fmla="*/ 4977 h 10000"/>
                    <a:gd name="connsiteX31" fmla="*/ 9997 w 10000"/>
                    <a:gd name="connsiteY31" fmla="*/ 5308 h 10000"/>
                    <a:gd name="connsiteX0" fmla="*/ 9785 w 9878"/>
                    <a:gd name="connsiteY0" fmla="*/ 5296 h 10000"/>
                    <a:gd name="connsiteX1" fmla="*/ 9878 w 9878"/>
                    <a:gd name="connsiteY1" fmla="*/ 6150 h 10000"/>
                    <a:gd name="connsiteX2" fmla="*/ 9675 w 9878"/>
                    <a:gd name="connsiteY2" fmla="*/ 6822 h 10000"/>
                    <a:gd name="connsiteX3" fmla="*/ 9293 w 9878"/>
                    <a:gd name="connsiteY3" fmla="*/ 8170 h 10000"/>
                    <a:gd name="connsiteX4" fmla="*/ 8425 w 9878"/>
                    <a:gd name="connsiteY4" fmla="*/ 9557 h 10000"/>
                    <a:gd name="connsiteX5" fmla="*/ 8058 w 9878"/>
                    <a:gd name="connsiteY5" fmla="*/ 10000 h 10000"/>
                    <a:gd name="connsiteX6" fmla="*/ 5487 w 9878"/>
                    <a:gd name="connsiteY6" fmla="*/ 9575 h 10000"/>
                    <a:gd name="connsiteX7" fmla="*/ 5236 w 9878"/>
                    <a:gd name="connsiteY7" fmla="*/ 9445 h 10000"/>
                    <a:gd name="connsiteX8" fmla="*/ 5092 w 9878"/>
                    <a:gd name="connsiteY8" fmla="*/ 8337 h 10000"/>
                    <a:gd name="connsiteX9" fmla="*/ 4898 w 9878"/>
                    <a:gd name="connsiteY9" fmla="*/ 6742 h 10000"/>
                    <a:gd name="connsiteX10" fmla="*/ 4563 w 9878"/>
                    <a:gd name="connsiteY10" fmla="*/ 6753 h 10000"/>
                    <a:gd name="connsiteX11" fmla="*/ 4495 w 9878"/>
                    <a:gd name="connsiteY11" fmla="*/ 5504 h 10000"/>
                    <a:gd name="connsiteX12" fmla="*/ 3811 w 9878"/>
                    <a:gd name="connsiteY12" fmla="*/ 5234 h 10000"/>
                    <a:gd name="connsiteX13" fmla="*/ 927 w 9878"/>
                    <a:gd name="connsiteY13" fmla="*/ 5189 h 10000"/>
                    <a:gd name="connsiteX14" fmla="*/ 1010 w 9878"/>
                    <a:gd name="connsiteY14" fmla="*/ 4462 h 10000"/>
                    <a:gd name="connsiteX15" fmla="*/ 1447 w 9878"/>
                    <a:gd name="connsiteY15" fmla="*/ 4465 h 10000"/>
                    <a:gd name="connsiteX16" fmla="*/ 1349 w 9878"/>
                    <a:gd name="connsiteY16" fmla="*/ 3583 h 10000"/>
                    <a:gd name="connsiteX17" fmla="*/ 1253 w 9878"/>
                    <a:gd name="connsiteY17" fmla="*/ 3190 h 10000"/>
                    <a:gd name="connsiteX18" fmla="*/ 46 w 9878"/>
                    <a:gd name="connsiteY18" fmla="*/ 2440 h 10000"/>
                    <a:gd name="connsiteX19" fmla="*/ 0 w 9878"/>
                    <a:gd name="connsiteY19" fmla="*/ 2319 h 10000"/>
                    <a:gd name="connsiteX20" fmla="*/ 233 w 9878"/>
                    <a:gd name="connsiteY20" fmla="*/ 2194 h 10000"/>
                    <a:gd name="connsiteX21" fmla="*/ 619 w 9878"/>
                    <a:gd name="connsiteY21" fmla="*/ 1954 h 10000"/>
                    <a:gd name="connsiteX22" fmla="*/ 2679 w 9878"/>
                    <a:gd name="connsiteY22" fmla="*/ 1032 h 10000"/>
                    <a:gd name="connsiteX23" fmla="*/ 4877 w 9878"/>
                    <a:gd name="connsiteY23" fmla="*/ 122 h 10000"/>
                    <a:gd name="connsiteX24" fmla="*/ 5442 w 9878"/>
                    <a:gd name="connsiteY24" fmla="*/ 0 h 10000"/>
                    <a:gd name="connsiteX25" fmla="*/ 5941 w 9878"/>
                    <a:gd name="connsiteY25" fmla="*/ 70 h 10000"/>
                    <a:gd name="connsiteX26" fmla="*/ 6611 w 9878"/>
                    <a:gd name="connsiteY26" fmla="*/ 616 h 10000"/>
                    <a:gd name="connsiteX27" fmla="*/ 7750 w 9878"/>
                    <a:gd name="connsiteY27" fmla="*/ 1525 h 10000"/>
                    <a:gd name="connsiteX28" fmla="*/ 8527 w 9878"/>
                    <a:gd name="connsiteY28" fmla="*/ 2457 h 10000"/>
                    <a:gd name="connsiteX29" fmla="*/ 9347 w 9878"/>
                    <a:gd name="connsiteY29" fmla="*/ 3735 h 10000"/>
                    <a:gd name="connsiteX30" fmla="*/ 9745 w 9878"/>
                    <a:gd name="connsiteY30" fmla="*/ 4977 h 10000"/>
                    <a:gd name="connsiteX31" fmla="*/ 9785 w 9878"/>
                    <a:gd name="connsiteY31" fmla="*/ 5296 h 10000"/>
                    <a:gd name="connsiteX0" fmla="*/ 9906 w 9912"/>
                    <a:gd name="connsiteY0" fmla="*/ 5296 h 10000"/>
                    <a:gd name="connsiteX1" fmla="*/ 9881 w 9912"/>
                    <a:gd name="connsiteY1" fmla="*/ 6138 h 10000"/>
                    <a:gd name="connsiteX2" fmla="*/ 9794 w 9912"/>
                    <a:gd name="connsiteY2" fmla="*/ 6822 h 10000"/>
                    <a:gd name="connsiteX3" fmla="*/ 9408 w 9912"/>
                    <a:gd name="connsiteY3" fmla="*/ 8170 h 10000"/>
                    <a:gd name="connsiteX4" fmla="*/ 8529 w 9912"/>
                    <a:gd name="connsiteY4" fmla="*/ 9557 h 10000"/>
                    <a:gd name="connsiteX5" fmla="*/ 8158 w 9912"/>
                    <a:gd name="connsiteY5" fmla="*/ 10000 h 10000"/>
                    <a:gd name="connsiteX6" fmla="*/ 5555 w 9912"/>
                    <a:gd name="connsiteY6" fmla="*/ 9575 h 10000"/>
                    <a:gd name="connsiteX7" fmla="*/ 5301 w 9912"/>
                    <a:gd name="connsiteY7" fmla="*/ 9445 h 10000"/>
                    <a:gd name="connsiteX8" fmla="*/ 5155 w 9912"/>
                    <a:gd name="connsiteY8" fmla="*/ 8337 h 10000"/>
                    <a:gd name="connsiteX9" fmla="*/ 4958 w 9912"/>
                    <a:gd name="connsiteY9" fmla="*/ 6742 h 10000"/>
                    <a:gd name="connsiteX10" fmla="*/ 4619 w 9912"/>
                    <a:gd name="connsiteY10" fmla="*/ 6753 h 10000"/>
                    <a:gd name="connsiteX11" fmla="*/ 4551 w 9912"/>
                    <a:gd name="connsiteY11" fmla="*/ 5504 h 10000"/>
                    <a:gd name="connsiteX12" fmla="*/ 3858 w 9912"/>
                    <a:gd name="connsiteY12" fmla="*/ 5234 h 10000"/>
                    <a:gd name="connsiteX13" fmla="*/ 938 w 9912"/>
                    <a:gd name="connsiteY13" fmla="*/ 5189 h 10000"/>
                    <a:gd name="connsiteX14" fmla="*/ 1022 w 9912"/>
                    <a:gd name="connsiteY14" fmla="*/ 4462 h 10000"/>
                    <a:gd name="connsiteX15" fmla="*/ 1465 w 9912"/>
                    <a:gd name="connsiteY15" fmla="*/ 4465 h 10000"/>
                    <a:gd name="connsiteX16" fmla="*/ 1366 w 9912"/>
                    <a:gd name="connsiteY16" fmla="*/ 3583 h 10000"/>
                    <a:gd name="connsiteX17" fmla="*/ 1268 w 9912"/>
                    <a:gd name="connsiteY17" fmla="*/ 3190 h 10000"/>
                    <a:gd name="connsiteX18" fmla="*/ 47 w 9912"/>
                    <a:gd name="connsiteY18" fmla="*/ 2440 h 10000"/>
                    <a:gd name="connsiteX19" fmla="*/ 0 w 9912"/>
                    <a:gd name="connsiteY19" fmla="*/ 2319 h 10000"/>
                    <a:gd name="connsiteX20" fmla="*/ 236 w 9912"/>
                    <a:gd name="connsiteY20" fmla="*/ 2194 h 10000"/>
                    <a:gd name="connsiteX21" fmla="*/ 627 w 9912"/>
                    <a:gd name="connsiteY21" fmla="*/ 1954 h 10000"/>
                    <a:gd name="connsiteX22" fmla="*/ 2712 w 9912"/>
                    <a:gd name="connsiteY22" fmla="*/ 1032 h 10000"/>
                    <a:gd name="connsiteX23" fmla="*/ 4937 w 9912"/>
                    <a:gd name="connsiteY23" fmla="*/ 122 h 10000"/>
                    <a:gd name="connsiteX24" fmla="*/ 5509 w 9912"/>
                    <a:gd name="connsiteY24" fmla="*/ 0 h 10000"/>
                    <a:gd name="connsiteX25" fmla="*/ 6014 w 9912"/>
                    <a:gd name="connsiteY25" fmla="*/ 70 h 10000"/>
                    <a:gd name="connsiteX26" fmla="*/ 6693 w 9912"/>
                    <a:gd name="connsiteY26" fmla="*/ 616 h 10000"/>
                    <a:gd name="connsiteX27" fmla="*/ 7846 w 9912"/>
                    <a:gd name="connsiteY27" fmla="*/ 1525 h 10000"/>
                    <a:gd name="connsiteX28" fmla="*/ 8632 w 9912"/>
                    <a:gd name="connsiteY28" fmla="*/ 2457 h 10000"/>
                    <a:gd name="connsiteX29" fmla="*/ 9462 w 9912"/>
                    <a:gd name="connsiteY29" fmla="*/ 3735 h 10000"/>
                    <a:gd name="connsiteX30" fmla="*/ 9865 w 9912"/>
                    <a:gd name="connsiteY30" fmla="*/ 4977 h 10000"/>
                    <a:gd name="connsiteX31" fmla="*/ 9906 w 9912"/>
                    <a:gd name="connsiteY31"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91 w 10065"/>
                    <a:gd name="connsiteY11" fmla="*/ 5504 h 10000"/>
                    <a:gd name="connsiteX12" fmla="*/ 3892 w 10065"/>
                    <a:gd name="connsiteY12" fmla="*/ 5234 h 10000"/>
                    <a:gd name="connsiteX13" fmla="*/ 946 w 10065"/>
                    <a:gd name="connsiteY13" fmla="*/ 5189 h 10000"/>
                    <a:gd name="connsiteX14" fmla="*/ 1031 w 10065"/>
                    <a:gd name="connsiteY14" fmla="*/ 4462 h 10000"/>
                    <a:gd name="connsiteX15" fmla="*/ 1478 w 10065"/>
                    <a:gd name="connsiteY15" fmla="*/ 4465 h 10000"/>
                    <a:gd name="connsiteX16" fmla="*/ 1378 w 10065"/>
                    <a:gd name="connsiteY16" fmla="*/ 3583 h 10000"/>
                    <a:gd name="connsiteX17" fmla="*/ 1279 w 10065"/>
                    <a:gd name="connsiteY17" fmla="*/ 3190 h 10000"/>
                    <a:gd name="connsiteX18" fmla="*/ 47 w 10065"/>
                    <a:gd name="connsiteY18" fmla="*/ 2440 h 10000"/>
                    <a:gd name="connsiteX19" fmla="*/ 0 w 10065"/>
                    <a:gd name="connsiteY19" fmla="*/ 2319 h 10000"/>
                    <a:gd name="connsiteX20" fmla="*/ 238 w 10065"/>
                    <a:gd name="connsiteY20" fmla="*/ 2194 h 10000"/>
                    <a:gd name="connsiteX21" fmla="*/ 633 w 10065"/>
                    <a:gd name="connsiteY21" fmla="*/ 1954 h 10000"/>
                    <a:gd name="connsiteX22" fmla="*/ 2736 w 10065"/>
                    <a:gd name="connsiteY22" fmla="*/ 1032 h 10000"/>
                    <a:gd name="connsiteX23" fmla="*/ 4981 w 10065"/>
                    <a:gd name="connsiteY23" fmla="*/ 122 h 10000"/>
                    <a:gd name="connsiteX24" fmla="*/ 5558 w 10065"/>
                    <a:gd name="connsiteY24" fmla="*/ 0 h 10000"/>
                    <a:gd name="connsiteX25" fmla="*/ 6067 w 10065"/>
                    <a:gd name="connsiteY25" fmla="*/ 70 h 10000"/>
                    <a:gd name="connsiteX26" fmla="*/ 6752 w 10065"/>
                    <a:gd name="connsiteY26" fmla="*/ 616 h 10000"/>
                    <a:gd name="connsiteX27" fmla="*/ 7916 w 10065"/>
                    <a:gd name="connsiteY27" fmla="*/ 1525 h 10000"/>
                    <a:gd name="connsiteX28" fmla="*/ 8709 w 10065"/>
                    <a:gd name="connsiteY28" fmla="*/ 2457 h 10000"/>
                    <a:gd name="connsiteX29" fmla="*/ 9546 w 10065"/>
                    <a:gd name="connsiteY29" fmla="*/ 3735 h 10000"/>
                    <a:gd name="connsiteX30" fmla="*/ 9953 w 10065"/>
                    <a:gd name="connsiteY30" fmla="*/ 4977 h 10000"/>
                    <a:gd name="connsiteX31" fmla="*/ 9994 w 10065"/>
                    <a:gd name="connsiteY31"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91 w 10065"/>
                    <a:gd name="connsiteY11" fmla="*/ 5504 h 10000"/>
                    <a:gd name="connsiteX12" fmla="*/ 4189 w 10065"/>
                    <a:gd name="connsiteY12" fmla="*/ 5352 h 10000"/>
                    <a:gd name="connsiteX13" fmla="*/ 3892 w 10065"/>
                    <a:gd name="connsiteY13" fmla="*/ 5234 h 10000"/>
                    <a:gd name="connsiteX14" fmla="*/ 946 w 10065"/>
                    <a:gd name="connsiteY14" fmla="*/ 5189 h 10000"/>
                    <a:gd name="connsiteX15" fmla="*/ 1031 w 10065"/>
                    <a:gd name="connsiteY15" fmla="*/ 4462 h 10000"/>
                    <a:gd name="connsiteX16" fmla="*/ 1478 w 10065"/>
                    <a:gd name="connsiteY16" fmla="*/ 4465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189 w 10065"/>
                    <a:gd name="connsiteY12" fmla="*/ 5352 h 10000"/>
                    <a:gd name="connsiteX13" fmla="*/ 3892 w 10065"/>
                    <a:gd name="connsiteY13" fmla="*/ 5234 h 10000"/>
                    <a:gd name="connsiteX14" fmla="*/ 946 w 10065"/>
                    <a:gd name="connsiteY14" fmla="*/ 5189 h 10000"/>
                    <a:gd name="connsiteX15" fmla="*/ 1031 w 10065"/>
                    <a:gd name="connsiteY15" fmla="*/ 4462 h 10000"/>
                    <a:gd name="connsiteX16" fmla="*/ 1478 w 10065"/>
                    <a:gd name="connsiteY16" fmla="*/ 4465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310 w 10065"/>
                    <a:gd name="connsiteY12" fmla="*/ 5398 h 10000"/>
                    <a:gd name="connsiteX13" fmla="*/ 3892 w 10065"/>
                    <a:gd name="connsiteY13" fmla="*/ 5234 h 10000"/>
                    <a:gd name="connsiteX14" fmla="*/ 946 w 10065"/>
                    <a:gd name="connsiteY14" fmla="*/ 5189 h 10000"/>
                    <a:gd name="connsiteX15" fmla="*/ 1031 w 10065"/>
                    <a:gd name="connsiteY15" fmla="*/ 4462 h 10000"/>
                    <a:gd name="connsiteX16" fmla="*/ 1478 w 10065"/>
                    <a:gd name="connsiteY16" fmla="*/ 4465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310 w 10065"/>
                    <a:gd name="connsiteY12" fmla="*/ 5398 h 10000"/>
                    <a:gd name="connsiteX13" fmla="*/ 3940 w 10065"/>
                    <a:gd name="connsiteY13" fmla="*/ 5280 h 10000"/>
                    <a:gd name="connsiteX14" fmla="*/ 946 w 10065"/>
                    <a:gd name="connsiteY14" fmla="*/ 5189 h 10000"/>
                    <a:gd name="connsiteX15" fmla="*/ 1031 w 10065"/>
                    <a:gd name="connsiteY15" fmla="*/ 4462 h 10000"/>
                    <a:gd name="connsiteX16" fmla="*/ 1478 w 10065"/>
                    <a:gd name="connsiteY16" fmla="*/ 4465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310 w 10065"/>
                    <a:gd name="connsiteY12" fmla="*/ 5398 h 10000"/>
                    <a:gd name="connsiteX13" fmla="*/ 3964 w 10065"/>
                    <a:gd name="connsiteY13" fmla="*/ 5245 h 10000"/>
                    <a:gd name="connsiteX14" fmla="*/ 946 w 10065"/>
                    <a:gd name="connsiteY14" fmla="*/ 5189 h 10000"/>
                    <a:gd name="connsiteX15" fmla="*/ 1031 w 10065"/>
                    <a:gd name="connsiteY15" fmla="*/ 4462 h 10000"/>
                    <a:gd name="connsiteX16" fmla="*/ 1478 w 10065"/>
                    <a:gd name="connsiteY16" fmla="*/ 4465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310 w 10065"/>
                    <a:gd name="connsiteY12" fmla="*/ 5398 h 10000"/>
                    <a:gd name="connsiteX13" fmla="*/ 3964 w 10065"/>
                    <a:gd name="connsiteY13" fmla="*/ 5245 h 10000"/>
                    <a:gd name="connsiteX14" fmla="*/ 946 w 10065"/>
                    <a:gd name="connsiteY14" fmla="*/ 5189 h 10000"/>
                    <a:gd name="connsiteX15" fmla="*/ 1031 w 10065"/>
                    <a:gd name="connsiteY15" fmla="*/ 4462 h 10000"/>
                    <a:gd name="connsiteX16" fmla="*/ 1406 w 10065"/>
                    <a:gd name="connsiteY16" fmla="*/ 4488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310 w 10065"/>
                    <a:gd name="connsiteY12" fmla="*/ 5398 h 10000"/>
                    <a:gd name="connsiteX13" fmla="*/ 3819 w 10065"/>
                    <a:gd name="connsiteY13" fmla="*/ 5258 h 10000"/>
                    <a:gd name="connsiteX14" fmla="*/ 946 w 10065"/>
                    <a:gd name="connsiteY14" fmla="*/ 5189 h 10000"/>
                    <a:gd name="connsiteX15" fmla="*/ 1031 w 10065"/>
                    <a:gd name="connsiteY15" fmla="*/ 4462 h 10000"/>
                    <a:gd name="connsiteX16" fmla="*/ 1406 w 10065"/>
                    <a:gd name="connsiteY16" fmla="*/ 4488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06 w 10065"/>
                    <a:gd name="connsiteY16" fmla="*/ 4488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15 w 10065"/>
                    <a:gd name="connsiteY16" fmla="*/ 4427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953 w 10065"/>
                    <a:gd name="connsiteY31" fmla="*/ 4977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15 w 10065"/>
                    <a:gd name="connsiteY16" fmla="*/ 4427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546 w 10065"/>
                    <a:gd name="connsiteY30" fmla="*/ 3735 h 10000"/>
                    <a:gd name="connsiteX31" fmla="*/ 9629 w 10065"/>
                    <a:gd name="connsiteY31" fmla="*/ 4878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15 w 10065"/>
                    <a:gd name="connsiteY16" fmla="*/ 4427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709 w 10065"/>
                    <a:gd name="connsiteY29" fmla="*/ 2457 h 10000"/>
                    <a:gd name="connsiteX30" fmla="*/ 9291 w 10065"/>
                    <a:gd name="connsiteY30" fmla="*/ 3723 h 10000"/>
                    <a:gd name="connsiteX31" fmla="*/ 9629 w 10065"/>
                    <a:gd name="connsiteY31" fmla="*/ 4878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15 w 10065"/>
                    <a:gd name="connsiteY16" fmla="*/ 4427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916 w 10065"/>
                    <a:gd name="connsiteY28" fmla="*/ 1525 h 10000"/>
                    <a:gd name="connsiteX29" fmla="*/ 8663 w 10065"/>
                    <a:gd name="connsiteY29" fmla="*/ 2445 h 10000"/>
                    <a:gd name="connsiteX30" fmla="*/ 9291 w 10065"/>
                    <a:gd name="connsiteY30" fmla="*/ 3723 h 10000"/>
                    <a:gd name="connsiteX31" fmla="*/ 9629 w 10065"/>
                    <a:gd name="connsiteY31" fmla="*/ 4878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15 w 10065"/>
                    <a:gd name="connsiteY16" fmla="*/ 4427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847 w 10065"/>
                    <a:gd name="connsiteY28" fmla="*/ 1525 h 10000"/>
                    <a:gd name="connsiteX29" fmla="*/ 8663 w 10065"/>
                    <a:gd name="connsiteY29" fmla="*/ 2445 h 10000"/>
                    <a:gd name="connsiteX30" fmla="*/ 9291 w 10065"/>
                    <a:gd name="connsiteY30" fmla="*/ 3723 h 10000"/>
                    <a:gd name="connsiteX31" fmla="*/ 9629 w 10065"/>
                    <a:gd name="connsiteY31" fmla="*/ 4878 h 10000"/>
                    <a:gd name="connsiteX32" fmla="*/ 9994 w 10065"/>
                    <a:gd name="connsiteY32" fmla="*/ 5296 h 10000"/>
                    <a:gd name="connsiteX0" fmla="*/ 9994 w 10065"/>
                    <a:gd name="connsiteY0" fmla="*/ 5296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15 w 10065"/>
                    <a:gd name="connsiteY16" fmla="*/ 4427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847 w 10065"/>
                    <a:gd name="connsiteY28" fmla="*/ 1525 h 10000"/>
                    <a:gd name="connsiteX29" fmla="*/ 8570 w 10065"/>
                    <a:gd name="connsiteY29" fmla="*/ 2445 h 10000"/>
                    <a:gd name="connsiteX30" fmla="*/ 9291 w 10065"/>
                    <a:gd name="connsiteY30" fmla="*/ 3723 h 10000"/>
                    <a:gd name="connsiteX31" fmla="*/ 9629 w 10065"/>
                    <a:gd name="connsiteY31" fmla="*/ 4878 h 10000"/>
                    <a:gd name="connsiteX32" fmla="*/ 9994 w 10065"/>
                    <a:gd name="connsiteY32" fmla="*/ 5296 h 10000"/>
                    <a:gd name="connsiteX0" fmla="*/ 9716 w 10065"/>
                    <a:gd name="connsiteY0" fmla="*/ 5457 h 10000"/>
                    <a:gd name="connsiteX1" fmla="*/ 10065 w 10065"/>
                    <a:gd name="connsiteY1" fmla="*/ 6138 h 10000"/>
                    <a:gd name="connsiteX2" fmla="*/ 9881 w 10065"/>
                    <a:gd name="connsiteY2" fmla="*/ 6822 h 10000"/>
                    <a:gd name="connsiteX3" fmla="*/ 9492 w 10065"/>
                    <a:gd name="connsiteY3" fmla="*/ 8170 h 10000"/>
                    <a:gd name="connsiteX4" fmla="*/ 8605 w 10065"/>
                    <a:gd name="connsiteY4" fmla="*/ 9557 h 10000"/>
                    <a:gd name="connsiteX5" fmla="*/ 8230 w 10065"/>
                    <a:gd name="connsiteY5" fmla="*/ 10000 h 10000"/>
                    <a:gd name="connsiteX6" fmla="*/ 5604 w 10065"/>
                    <a:gd name="connsiteY6" fmla="*/ 9575 h 10000"/>
                    <a:gd name="connsiteX7" fmla="*/ 5348 w 10065"/>
                    <a:gd name="connsiteY7" fmla="*/ 9445 h 10000"/>
                    <a:gd name="connsiteX8" fmla="*/ 5201 w 10065"/>
                    <a:gd name="connsiteY8" fmla="*/ 8337 h 10000"/>
                    <a:gd name="connsiteX9" fmla="*/ 5002 w 10065"/>
                    <a:gd name="connsiteY9" fmla="*/ 6742 h 10000"/>
                    <a:gd name="connsiteX10" fmla="*/ 4660 w 10065"/>
                    <a:gd name="connsiteY10" fmla="*/ 6753 h 10000"/>
                    <a:gd name="connsiteX11" fmla="*/ 4567 w 10065"/>
                    <a:gd name="connsiteY11" fmla="*/ 5550 h 10000"/>
                    <a:gd name="connsiteX12" fmla="*/ 4211 w 10065"/>
                    <a:gd name="connsiteY12" fmla="*/ 5407 h 10000"/>
                    <a:gd name="connsiteX13" fmla="*/ 3819 w 10065"/>
                    <a:gd name="connsiteY13" fmla="*/ 5258 h 10000"/>
                    <a:gd name="connsiteX14" fmla="*/ 946 w 10065"/>
                    <a:gd name="connsiteY14" fmla="*/ 5189 h 10000"/>
                    <a:gd name="connsiteX15" fmla="*/ 1031 w 10065"/>
                    <a:gd name="connsiteY15" fmla="*/ 4462 h 10000"/>
                    <a:gd name="connsiteX16" fmla="*/ 1415 w 10065"/>
                    <a:gd name="connsiteY16" fmla="*/ 4427 h 10000"/>
                    <a:gd name="connsiteX17" fmla="*/ 1378 w 10065"/>
                    <a:gd name="connsiteY17" fmla="*/ 3583 h 10000"/>
                    <a:gd name="connsiteX18" fmla="*/ 1279 w 10065"/>
                    <a:gd name="connsiteY18" fmla="*/ 3190 h 10000"/>
                    <a:gd name="connsiteX19" fmla="*/ 47 w 10065"/>
                    <a:gd name="connsiteY19" fmla="*/ 2440 h 10000"/>
                    <a:gd name="connsiteX20" fmla="*/ 0 w 10065"/>
                    <a:gd name="connsiteY20" fmla="*/ 2319 h 10000"/>
                    <a:gd name="connsiteX21" fmla="*/ 238 w 10065"/>
                    <a:gd name="connsiteY21" fmla="*/ 2194 h 10000"/>
                    <a:gd name="connsiteX22" fmla="*/ 633 w 10065"/>
                    <a:gd name="connsiteY22" fmla="*/ 1954 h 10000"/>
                    <a:gd name="connsiteX23" fmla="*/ 2736 w 10065"/>
                    <a:gd name="connsiteY23" fmla="*/ 1032 h 10000"/>
                    <a:gd name="connsiteX24" fmla="*/ 4981 w 10065"/>
                    <a:gd name="connsiteY24" fmla="*/ 122 h 10000"/>
                    <a:gd name="connsiteX25" fmla="*/ 5558 w 10065"/>
                    <a:gd name="connsiteY25" fmla="*/ 0 h 10000"/>
                    <a:gd name="connsiteX26" fmla="*/ 6067 w 10065"/>
                    <a:gd name="connsiteY26" fmla="*/ 70 h 10000"/>
                    <a:gd name="connsiteX27" fmla="*/ 6752 w 10065"/>
                    <a:gd name="connsiteY27" fmla="*/ 616 h 10000"/>
                    <a:gd name="connsiteX28" fmla="*/ 7847 w 10065"/>
                    <a:gd name="connsiteY28" fmla="*/ 1525 h 10000"/>
                    <a:gd name="connsiteX29" fmla="*/ 8570 w 10065"/>
                    <a:gd name="connsiteY29" fmla="*/ 2445 h 10000"/>
                    <a:gd name="connsiteX30" fmla="*/ 9291 w 10065"/>
                    <a:gd name="connsiteY30" fmla="*/ 3723 h 10000"/>
                    <a:gd name="connsiteX31" fmla="*/ 9629 w 10065"/>
                    <a:gd name="connsiteY31" fmla="*/ 4878 h 10000"/>
                    <a:gd name="connsiteX32" fmla="*/ 9716 w 10065"/>
                    <a:gd name="connsiteY32" fmla="*/ 5457 h 10000"/>
                    <a:gd name="connsiteX0" fmla="*/ 9716 w 9885"/>
                    <a:gd name="connsiteY0" fmla="*/ 5457 h 10000"/>
                    <a:gd name="connsiteX1" fmla="*/ 9671 w 9885"/>
                    <a:gd name="connsiteY1" fmla="*/ 6312 h 10000"/>
                    <a:gd name="connsiteX2" fmla="*/ 9881 w 9885"/>
                    <a:gd name="connsiteY2" fmla="*/ 6822 h 10000"/>
                    <a:gd name="connsiteX3" fmla="*/ 9492 w 9885"/>
                    <a:gd name="connsiteY3" fmla="*/ 8170 h 10000"/>
                    <a:gd name="connsiteX4" fmla="*/ 8605 w 9885"/>
                    <a:gd name="connsiteY4" fmla="*/ 9557 h 10000"/>
                    <a:gd name="connsiteX5" fmla="*/ 8230 w 9885"/>
                    <a:gd name="connsiteY5" fmla="*/ 10000 h 10000"/>
                    <a:gd name="connsiteX6" fmla="*/ 5604 w 9885"/>
                    <a:gd name="connsiteY6" fmla="*/ 9575 h 10000"/>
                    <a:gd name="connsiteX7" fmla="*/ 5348 w 9885"/>
                    <a:gd name="connsiteY7" fmla="*/ 9445 h 10000"/>
                    <a:gd name="connsiteX8" fmla="*/ 5201 w 9885"/>
                    <a:gd name="connsiteY8" fmla="*/ 8337 h 10000"/>
                    <a:gd name="connsiteX9" fmla="*/ 5002 w 9885"/>
                    <a:gd name="connsiteY9" fmla="*/ 6742 h 10000"/>
                    <a:gd name="connsiteX10" fmla="*/ 4660 w 9885"/>
                    <a:gd name="connsiteY10" fmla="*/ 6753 h 10000"/>
                    <a:gd name="connsiteX11" fmla="*/ 4567 w 9885"/>
                    <a:gd name="connsiteY11" fmla="*/ 5550 h 10000"/>
                    <a:gd name="connsiteX12" fmla="*/ 4211 w 9885"/>
                    <a:gd name="connsiteY12" fmla="*/ 5407 h 10000"/>
                    <a:gd name="connsiteX13" fmla="*/ 3819 w 9885"/>
                    <a:gd name="connsiteY13" fmla="*/ 5258 h 10000"/>
                    <a:gd name="connsiteX14" fmla="*/ 946 w 9885"/>
                    <a:gd name="connsiteY14" fmla="*/ 5189 h 10000"/>
                    <a:gd name="connsiteX15" fmla="*/ 1031 w 9885"/>
                    <a:gd name="connsiteY15" fmla="*/ 4462 h 10000"/>
                    <a:gd name="connsiteX16" fmla="*/ 1415 w 9885"/>
                    <a:gd name="connsiteY16" fmla="*/ 4427 h 10000"/>
                    <a:gd name="connsiteX17" fmla="*/ 1378 w 9885"/>
                    <a:gd name="connsiteY17" fmla="*/ 3583 h 10000"/>
                    <a:gd name="connsiteX18" fmla="*/ 1279 w 9885"/>
                    <a:gd name="connsiteY18" fmla="*/ 3190 h 10000"/>
                    <a:gd name="connsiteX19" fmla="*/ 47 w 9885"/>
                    <a:gd name="connsiteY19" fmla="*/ 2440 h 10000"/>
                    <a:gd name="connsiteX20" fmla="*/ 0 w 9885"/>
                    <a:gd name="connsiteY20" fmla="*/ 2319 h 10000"/>
                    <a:gd name="connsiteX21" fmla="*/ 238 w 9885"/>
                    <a:gd name="connsiteY21" fmla="*/ 2194 h 10000"/>
                    <a:gd name="connsiteX22" fmla="*/ 633 w 9885"/>
                    <a:gd name="connsiteY22" fmla="*/ 1954 h 10000"/>
                    <a:gd name="connsiteX23" fmla="*/ 2736 w 9885"/>
                    <a:gd name="connsiteY23" fmla="*/ 1032 h 10000"/>
                    <a:gd name="connsiteX24" fmla="*/ 4981 w 9885"/>
                    <a:gd name="connsiteY24" fmla="*/ 122 h 10000"/>
                    <a:gd name="connsiteX25" fmla="*/ 5558 w 9885"/>
                    <a:gd name="connsiteY25" fmla="*/ 0 h 10000"/>
                    <a:gd name="connsiteX26" fmla="*/ 6067 w 9885"/>
                    <a:gd name="connsiteY26" fmla="*/ 70 h 10000"/>
                    <a:gd name="connsiteX27" fmla="*/ 6752 w 9885"/>
                    <a:gd name="connsiteY27" fmla="*/ 616 h 10000"/>
                    <a:gd name="connsiteX28" fmla="*/ 7847 w 9885"/>
                    <a:gd name="connsiteY28" fmla="*/ 1525 h 10000"/>
                    <a:gd name="connsiteX29" fmla="*/ 8570 w 9885"/>
                    <a:gd name="connsiteY29" fmla="*/ 2445 h 10000"/>
                    <a:gd name="connsiteX30" fmla="*/ 9291 w 9885"/>
                    <a:gd name="connsiteY30" fmla="*/ 3723 h 10000"/>
                    <a:gd name="connsiteX31" fmla="*/ 9629 w 9885"/>
                    <a:gd name="connsiteY31" fmla="*/ 4878 h 10000"/>
                    <a:gd name="connsiteX32" fmla="*/ 9716 w 9885"/>
                    <a:gd name="connsiteY32" fmla="*/ 5457 h 10000"/>
                    <a:gd name="connsiteX0" fmla="*/ 9829 w 9834"/>
                    <a:gd name="connsiteY0" fmla="*/ 5457 h 10000"/>
                    <a:gd name="connsiteX1" fmla="*/ 9784 w 9834"/>
                    <a:gd name="connsiteY1" fmla="*/ 6312 h 10000"/>
                    <a:gd name="connsiteX2" fmla="*/ 9645 w 9834"/>
                    <a:gd name="connsiteY2" fmla="*/ 6946 h 10000"/>
                    <a:gd name="connsiteX3" fmla="*/ 9602 w 9834"/>
                    <a:gd name="connsiteY3" fmla="*/ 8170 h 10000"/>
                    <a:gd name="connsiteX4" fmla="*/ 8705 w 9834"/>
                    <a:gd name="connsiteY4" fmla="*/ 9557 h 10000"/>
                    <a:gd name="connsiteX5" fmla="*/ 8326 w 9834"/>
                    <a:gd name="connsiteY5" fmla="*/ 10000 h 10000"/>
                    <a:gd name="connsiteX6" fmla="*/ 5669 w 9834"/>
                    <a:gd name="connsiteY6" fmla="*/ 9575 h 10000"/>
                    <a:gd name="connsiteX7" fmla="*/ 5410 w 9834"/>
                    <a:gd name="connsiteY7" fmla="*/ 9445 h 10000"/>
                    <a:gd name="connsiteX8" fmla="*/ 5262 w 9834"/>
                    <a:gd name="connsiteY8" fmla="*/ 8337 h 10000"/>
                    <a:gd name="connsiteX9" fmla="*/ 5060 w 9834"/>
                    <a:gd name="connsiteY9" fmla="*/ 6742 h 10000"/>
                    <a:gd name="connsiteX10" fmla="*/ 4714 w 9834"/>
                    <a:gd name="connsiteY10" fmla="*/ 6753 h 10000"/>
                    <a:gd name="connsiteX11" fmla="*/ 4620 w 9834"/>
                    <a:gd name="connsiteY11" fmla="*/ 5550 h 10000"/>
                    <a:gd name="connsiteX12" fmla="*/ 4260 w 9834"/>
                    <a:gd name="connsiteY12" fmla="*/ 5407 h 10000"/>
                    <a:gd name="connsiteX13" fmla="*/ 3863 w 9834"/>
                    <a:gd name="connsiteY13" fmla="*/ 5258 h 10000"/>
                    <a:gd name="connsiteX14" fmla="*/ 957 w 9834"/>
                    <a:gd name="connsiteY14" fmla="*/ 5189 h 10000"/>
                    <a:gd name="connsiteX15" fmla="*/ 1043 w 9834"/>
                    <a:gd name="connsiteY15" fmla="*/ 4462 h 10000"/>
                    <a:gd name="connsiteX16" fmla="*/ 1431 w 9834"/>
                    <a:gd name="connsiteY16" fmla="*/ 4427 h 10000"/>
                    <a:gd name="connsiteX17" fmla="*/ 1394 w 9834"/>
                    <a:gd name="connsiteY17" fmla="*/ 3583 h 10000"/>
                    <a:gd name="connsiteX18" fmla="*/ 1294 w 9834"/>
                    <a:gd name="connsiteY18" fmla="*/ 3190 h 10000"/>
                    <a:gd name="connsiteX19" fmla="*/ 48 w 9834"/>
                    <a:gd name="connsiteY19" fmla="*/ 2440 h 10000"/>
                    <a:gd name="connsiteX20" fmla="*/ 0 w 9834"/>
                    <a:gd name="connsiteY20" fmla="*/ 2319 h 10000"/>
                    <a:gd name="connsiteX21" fmla="*/ 241 w 9834"/>
                    <a:gd name="connsiteY21" fmla="*/ 2194 h 10000"/>
                    <a:gd name="connsiteX22" fmla="*/ 640 w 9834"/>
                    <a:gd name="connsiteY22" fmla="*/ 1954 h 10000"/>
                    <a:gd name="connsiteX23" fmla="*/ 2768 w 9834"/>
                    <a:gd name="connsiteY23" fmla="*/ 1032 h 10000"/>
                    <a:gd name="connsiteX24" fmla="*/ 5039 w 9834"/>
                    <a:gd name="connsiteY24" fmla="*/ 122 h 10000"/>
                    <a:gd name="connsiteX25" fmla="*/ 5623 w 9834"/>
                    <a:gd name="connsiteY25" fmla="*/ 0 h 10000"/>
                    <a:gd name="connsiteX26" fmla="*/ 6138 w 9834"/>
                    <a:gd name="connsiteY26" fmla="*/ 70 h 10000"/>
                    <a:gd name="connsiteX27" fmla="*/ 6831 w 9834"/>
                    <a:gd name="connsiteY27" fmla="*/ 616 h 10000"/>
                    <a:gd name="connsiteX28" fmla="*/ 7938 w 9834"/>
                    <a:gd name="connsiteY28" fmla="*/ 1525 h 10000"/>
                    <a:gd name="connsiteX29" fmla="*/ 8670 w 9834"/>
                    <a:gd name="connsiteY29" fmla="*/ 2445 h 10000"/>
                    <a:gd name="connsiteX30" fmla="*/ 9399 w 9834"/>
                    <a:gd name="connsiteY30" fmla="*/ 3723 h 10000"/>
                    <a:gd name="connsiteX31" fmla="*/ 9741 w 9834"/>
                    <a:gd name="connsiteY31" fmla="*/ 4878 h 10000"/>
                    <a:gd name="connsiteX32" fmla="*/ 9829 w 9834"/>
                    <a:gd name="connsiteY32" fmla="*/ 5457 h 10000"/>
                    <a:gd name="connsiteX0" fmla="*/ 9995 w 10000"/>
                    <a:gd name="connsiteY0" fmla="*/ 5457 h 10000"/>
                    <a:gd name="connsiteX1" fmla="*/ 9949 w 10000"/>
                    <a:gd name="connsiteY1" fmla="*/ 6312 h 10000"/>
                    <a:gd name="connsiteX2" fmla="*/ 9808 w 10000"/>
                    <a:gd name="connsiteY2" fmla="*/ 6946 h 10000"/>
                    <a:gd name="connsiteX3" fmla="*/ 9478 w 10000"/>
                    <a:gd name="connsiteY3" fmla="*/ 8182 h 10000"/>
                    <a:gd name="connsiteX4" fmla="*/ 8852 w 10000"/>
                    <a:gd name="connsiteY4" fmla="*/ 9557 h 10000"/>
                    <a:gd name="connsiteX5" fmla="*/ 8467 w 10000"/>
                    <a:gd name="connsiteY5" fmla="*/ 10000 h 10000"/>
                    <a:gd name="connsiteX6" fmla="*/ 5765 w 10000"/>
                    <a:gd name="connsiteY6" fmla="*/ 9575 h 10000"/>
                    <a:gd name="connsiteX7" fmla="*/ 5501 w 10000"/>
                    <a:gd name="connsiteY7" fmla="*/ 9445 h 10000"/>
                    <a:gd name="connsiteX8" fmla="*/ 5351 w 10000"/>
                    <a:gd name="connsiteY8" fmla="*/ 8337 h 10000"/>
                    <a:gd name="connsiteX9" fmla="*/ 5145 w 10000"/>
                    <a:gd name="connsiteY9" fmla="*/ 6742 h 10000"/>
                    <a:gd name="connsiteX10" fmla="*/ 4794 w 10000"/>
                    <a:gd name="connsiteY10" fmla="*/ 6753 h 10000"/>
                    <a:gd name="connsiteX11" fmla="*/ 4698 w 10000"/>
                    <a:gd name="connsiteY11" fmla="*/ 5550 h 10000"/>
                    <a:gd name="connsiteX12" fmla="*/ 4332 w 10000"/>
                    <a:gd name="connsiteY12" fmla="*/ 5407 h 10000"/>
                    <a:gd name="connsiteX13" fmla="*/ 3928 w 10000"/>
                    <a:gd name="connsiteY13" fmla="*/ 5258 h 10000"/>
                    <a:gd name="connsiteX14" fmla="*/ 973 w 10000"/>
                    <a:gd name="connsiteY14" fmla="*/ 5189 h 10000"/>
                    <a:gd name="connsiteX15" fmla="*/ 1061 w 10000"/>
                    <a:gd name="connsiteY15" fmla="*/ 4462 h 10000"/>
                    <a:gd name="connsiteX16" fmla="*/ 1455 w 10000"/>
                    <a:gd name="connsiteY16" fmla="*/ 4427 h 10000"/>
                    <a:gd name="connsiteX17" fmla="*/ 1418 w 10000"/>
                    <a:gd name="connsiteY17" fmla="*/ 3583 h 10000"/>
                    <a:gd name="connsiteX18" fmla="*/ 1316 w 10000"/>
                    <a:gd name="connsiteY18" fmla="*/ 3190 h 10000"/>
                    <a:gd name="connsiteX19" fmla="*/ 49 w 10000"/>
                    <a:gd name="connsiteY19" fmla="*/ 2440 h 10000"/>
                    <a:gd name="connsiteX20" fmla="*/ 0 w 10000"/>
                    <a:gd name="connsiteY20" fmla="*/ 2319 h 10000"/>
                    <a:gd name="connsiteX21" fmla="*/ 245 w 10000"/>
                    <a:gd name="connsiteY21" fmla="*/ 2194 h 10000"/>
                    <a:gd name="connsiteX22" fmla="*/ 651 w 10000"/>
                    <a:gd name="connsiteY22" fmla="*/ 1954 h 10000"/>
                    <a:gd name="connsiteX23" fmla="*/ 2815 w 10000"/>
                    <a:gd name="connsiteY23" fmla="*/ 1032 h 10000"/>
                    <a:gd name="connsiteX24" fmla="*/ 5124 w 10000"/>
                    <a:gd name="connsiteY24" fmla="*/ 122 h 10000"/>
                    <a:gd name="connsiteX25" fmla="*/ 5718 w 10000"/>
                    <a:gd name="connsiteY25" fmla="*/ 0 h 10000"/>
                    <a:gd name="connsiteX26" fmla="*/ 6242 w 10000"/>
                    <a:gd name="connsiteY26" fmla="*/ 70 h 10000"/>
                    <a:gd name="connsiteX27" fmla="*/ 6946 w 10000"/>
                    <a:gd name="connsiteY27" fmla="*/ 616 h 10000"/>
                    <a:gd name="connsiteX28" fmla="*/ 8072 w 10000"/>
                    <a:gd name="connsiteY28" fmla="*/ 1525 h 10000"/>
                    <a:gd name="connsiteX29" fmla="*/ 8816 w 10000"/>
                    <a:gd name="connsiteY29" fmla="*/ 2445 h 10000"/>
                    <a:gd name="connsiteX30" fmla="*/ 9558 w 10000"/>
                    <a:gd name="connsiteY30" fmla="*/ 3723 h 10000"/>
                    <a:gd name="connsiteX31" fmla="*/ 9905 w 10000"/>
                    <a:gd name="connsiteY31" fmla="*/ 4878 h 10000"/>
                    <a:gd name="connsiteX32" fmla="*/ 9995 w 10000"/>
                    <a:gd name="connsiteY32" fmla="*/ 5457 h 10000"/>
                    <a:gd name="connsiteX0" fmla="*/ 9995 w 10000"/>
                    <a:gd name="connsiteY0" fmla="*/ 5457 h 10000"/>
                    <a:gd name="connsiteX1" fmla="*/ 9949 w 10000"/>
                    <a:gd name="connsiteY1" fmla="*/ 6312 h 10000"/>
                    <a:gd name="connsiteX2" fmla="*/ 9808 w 10000"/>
                    <a:gd name="connsiteY2" fmla="*/ 6946 h 10000"/>
                    <a:gd name="connsiteX3" fmla="*/ 9478 w 10000"/>
                    <a:gd name="connsiteY3" fmla="*/ 8182 h 10000"/>
                    <a:gd name="connsiteX4" fmla="*/ 8685 w 10000"/>
                    <a:gd name="connsiteY4" fmla="*/ 9569 h 10000"/>
                    <a:gd name="connsiteX5" fmla="*/ 8467 w 10000"/>
                    <a:gd name="connsiteY5" fmla="*/ 10000 h 10000"/>
                    <a:gd name="connsiteX6" fmla="*/ 5765 w 10000"/>
                    <a:gd name="connsiteY6" fmla="*/ 9575 h 10000"/>
                    <a:gd name="connsiteX7" fmla="*/ 5501 w 10000"/>
                    <a:gd name="connsiteY7" fmla="*/ 9445 h 10000"/>
                    <a:gd name="connsiteX8" fmla="*/ 5351 w 10000"/>
                    <a:gd name="connsiteY8" fmla="*/ 8337 h 10000"/>
                    <a:gd name="connsiteX9" fmla="*/ 5145 w 10000"/>
                    <a:gd name="connsiteY9" fmla="*/ 6742 h 10000"/>
                    <a:gd name="connsiteX10" fmla="*/ 4794 w 10000"/>
                    <a:gd name="connsiteY10" fmla="*/ 6753 h 10000"/>
                    <a:gd name="connsiteX11" fmla="*/ 4698 w 10000"/>
                    <a:gd name="connsiteY11" fmla="*/ 5550 h 10000"/>
                    <a:gd name="connsiteX12" fmla="*/ 4332 w 10000"/>
                    <a:gd name="connsiteY12" fmla="*/ 5407 h 10000"/>
                    <a:gd name="connsiteX13" fmla="*/ 3928 w 10000"/>
                    <a:gd name="connsiteY13" fmla="*/ 5258 h 10000"/>
                    <a:gd name="connsiteX14" fmla="*/ 973 w 10000"/>
                    <a:gd name="connsiteY14" fmla="*/ 5189 h 10000"/>
                    <a:gd name="connsiteX15" fmla="*/ 1061 w 10000"/>
                    <a:gd name="connsiteY15" fmla="*/ 4462 h 10000"/>
                    <a:gd name="connsiteX16" fmla="*/ 1455 w 10000"/>
                    <a:gd name="connsiteY16" fmla="*/ 4427 h 10000"/>
                    <a:gd name="connsiteX17" fmla="*/ 1418 w 10000"/>
                    <a:gd name="connsiteY17" fmla="*/ 3583 h 10000"/>
                    <a:gd name="connsiteX18" fmla="*/ 1316 w 10000"/>
                    <a:gd name="connsiteY18" fmla="*/ 3190 h 10000"/>
                    <a:gd name="connsiteX19" fmla="*/ 49 w 10000"/>
                    <a:gd name="connsiteY19" fmla="*/ 2440 h 10000"/>
                    <a:gd name="connsiteX20" fmla="*/ 0 w 10000"/>
                    <a:gd name="connsiteY20" fmla="*/ 2319 h 10000"/>
                    <a:gd name="connsiteX21" fmla="*/ 245 w 10000"/>
                    <a:gd name="connsiteY21" fmla="*/ 2194 h 10000"/>
                    <a:gd name="connsiteX22" fmla="*/ 651 w 10000"/>
                    <a:gd name="connsiteY22" fmla="*/ 1954 h 10000"/>
                    <a:gd name="connsiteX23" fmla="*/ 2815 w 10000"/>
                    <a:gd name="connsiteY23" fmla="*/ 1032 h 10000"/>
                    <a:gd name="connsiteX24" fmla="*/ 5124 w 10000"/>
                    <a:gd name="connsiteY24" fmla="*/ 122 h 10000"/>
                    <a:gd name="connsiteX25" fmla="*/ 5718 w 10000"/>
                    <a:gd name="connsiteY25" fmla="*/ 0 h 10000"/>
                    <a:gd name="connsiteX26" fmla="*/ 6242 w 10000"/>
                    <a:gd name="connsiteY26" fmla="*/ 70 h 10000"/>
                    <a:gd name="connsiteX27" fmla="*/ 6946 w 10000"/>
                    <a:gd name="connsiteY27" fmla="*/ 616 h 10000"/>
                    <a:gd name="connsiteX28" fmla="*/ 8072 w 10000"/>
                    <a:gd name="connsiteY28" fmla="*/ 1525 h 10000"/>
                    <a:gd name="connsiteX29" fmla="*/ 8816 w 10000"/>
                    <a:gd name="connsiteY29" fmla="*/ 2445 h 10000"/>
                    <a:gd name="connsiteX30" fmla="*/ 9558 w 10000"/>
                    <a:gd name="connsiteY30" fmla="*/ 3723 h 10000"/>
                    <a:gd name="connsiteX31" fmla="*/ 9905 w 10000"/>
                    <a:gd name="connsiteY31" fmla="*/ 4878 h 10000"/>
                    <a:gd name="connsiteX32" fmla="*/ 9995 w 10000"/>
                    <a:gd name="connsiteY32" fmla="*/ 5457 h 10000"/>
                    <a:gd name="connsiteX0" fmla="*/ 9995 w 10000"/>
                    <a:gd name="connsiteY0" fmla="*/ 5457 h 9963"/>
                    <a:gd name="connsiteX1" fmla="*/ 9949 w 10000"/>
                    <a:gd name="connsiteY1" fmla="*/ 6312 h 9963"/>
                    <a:gd name="connsiteX2" fmla="*/ 9808 w 10000"/>
                    <a:gd name="connsiteY2" fmla="*/ 6946 h 9963"/>
                    <a:gd name="connsiteX3" fmla="*/ 9478 w 10000"/>
                    <a:gd name="connsiteY3" fmla="*/ 8182 h 9963"/>
                    <a:gd name="connsiteX4" fmla="*/ 8685 w 10000"/>
                    <a:gd name="connsiteY4" fmla="*/ 9569 h 9963"/>
                    <a:gd name="connsiteX5" fmla="*/ 8396 w 10000"/>
                    <a:gd name="connsiteY5" fmla="*/ 9963 h 9963"/>
                    <a:gd name="connsiteX6" fmla="*/ 5765 w 10000"/>
                    <a:gd name="connsiteY6" fmla="*/ 9575 h 9963"/>
                    <a:gd name="connsiteX7" fmla="*/ 5501 w 10000"/>
                    <a:gd name="connsiteY7" fmla="*/ 9445 h 9963"/>
                    <a:gd name="connsiteX8" fmla="*/ 5351 w 10000"/>
                    <a:gd name="connsiteY8" fmla="*/ 8337 h 9963"/>
                    <a:gd name="connsiteX9" fmla="*/ 5145 w 10000"/>
                    <a:gd name="connsiteY9" fmla="*/ 6742 h 9963"/>
                    <a:gd name="connsiteX10" fmla="*/ 4794 w 10000"/>
                    <a:gd name="connsiteY10" fmla="*/ 6753 h 9963"/>
                    <a:gd name="connsiteX11" fmla="*/ 4698 w 10000"/>
                    <a:gd name="connsiteY11" fmla="*/ 5550 h 9963"/>
                    <a:gd name="connsiteX12" fmla="*/ 4332 w 10000"/>
                    <a:gd name="connsiteY12" fmla="*/ 5407 h 9963"/>
                    <a:gd name="connsiteX13" fmla="*/ 3928 w 10000"/>
                    <a:gd name="connsiteY13" fmla="*/ 5258 h 9963"/>
                    <a:gd name="connsiteX14" fmla="*/ 973 w 10000"/>
                    <a:gd name="connsiteY14" fmla="*/ 5189 h 9963"/>
                    <a:gd name="connsiteX15" fmla="*/ 1061 w 10000"/>
                    <a:gd name="connsiteY15" fmla="*/ 4462 h 9963"/>
                    <a:gd name="connsiteX16" fmla="*/ 1455 w 10000"/>
                    <a:gd name="connsiteY16" fmla="*/ 4427 h 9963"/>
                    <a:gd name="connsiteX17" fmla="*/ 1418 w 10000"/>
                    <a:gd name="connsiteY17" fmla="*/ 3583 h 9963"/>
                    <a:gd name="connsiteX18" fmla="*/ 1316 w 10000"/>
                    <a:gd name="connsiteY18" fmla="*/ 3190 h 9963"/>
                    <a:gd name="connsiteX19" fmla="*/ 49 w 10000"/>
                    <a:gd name="connsiteY19" fmla="*/ 2440 h 9963"/>
                    <a:gd name="connsiteX20" fmla="*/ 0 w 10000"/>
                    <a:gd name="connsiteY20" fmla="*/ 2319 h 9963"/>
                    <a:gd name="connsiteX21" fmla="*/ 245 w 10000"/>
                    <a:gd name="connsiteY21" fmla="*/ 2194 h 9963"/>
                    <a:gd name="connsiteX22" fmla="*/ 651 w 10000"/>
                    <a:gd name="connsiteY22" fmla="*/ 1954 h 9963"/>
                    <a:gd name="connsiteX23" fmla="*/ 2815 w 10000"/>
                    <a:gd name="connsiteY23" fmla="*/ 1032 h 9963"/>
                    <a:gd name="connsiteX24" fmla="*/ 5124 w 10000"/>
                    <a:gd name="connsiteY24" fmla="*/ 122 h 9963"/>
                    <a:gd name="connsiteX25" fmla="*/ 5718 w 10000"/>
                    <a:gd name="connsiteY25" fmla="*/ 0 h 9963"/>
                    <a:gd name="connsiteX26" fmla="*/ 6242 w 10000"/>
                    <a:gd name="connsiteY26" fmla="*/ 70 h 9963"/>
                    <a:gd name="connsiteX27" fmla="*/ 6946 w 10000"/>
                    <a:gd name="connsiteY27" fmla="*/ 616 h 9963"/>
                    <a:gd name="connsiteX28" fmla="*/ 8072 w 10000"/>
                    <a:gd name="connsiteY28" fmla="*/ 1525 h 9963"/>
                    <a:gd name="connsiteX29" fmla="*/ 8816 w 10000"/>
                    <a:gd name="connsiteY29" fmla="*/ 2445 h 9963"/>
                    <a:gd name="connsiteX30" fmla="*/ 9558 w 10000"/>
                    <a:gd name="connsiteY30" fmla="*/ 3723 h 9963"/>
                    <a:gd name="connsiteX31" fmla="*/ 9905 w 10000"/>
                    <a:gd name="connsiteY31" fmla="*/ 4878 h 9963"/>
                    <a:gd name="connsiteX32" fmla="*/ 9995 w 10000"/>
                    <a:gd name="connsiteY32" fmla="*/ 5457 h 9963"/>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074 w 10000"/>
                    <a:gd name="connsiteY9" fmla="*/ 6767 h 10000"/>
                    <a:gd name="connsiteX10" fmla="*/ 4794 w 10000"/>
                    <a:gd name="connsiteY10" fmla="*/ 6778 h 10000"/>
                    <a:gd name="connsiteX11" fmla="*/ 4698 w 10000"/>
                    <a:gd name="connsiteY11" fmla="*/ 5571 h 10000"/>
                    <a:gd name="connsiteX12" fmla="*/ 4332 w 10000"/>
                    <a:gd name="connsiteY12" fmla="*/ 5427 h 10000"/>
                    <a:gd name="connsiteX13" fmla="*/ 3928 w 10000"/>
                    <a:gd name="connsiteY13" fmla="*/ 5278 h 10000"/>
                    <a:gd name="connsiteX14" fmla="*/ 973 w 10000"/>
                    <a:gd name="connsiteY14" fmla="*/ 5208 h 10000"/>
                    <a:gd name="connsiteX15" fmla="*/ 1061 w 10000"/>
                    <a:gd name="connsiteY15" fmla="*/ 4479 h 10000"/>
                    <a:gd name="connsiteX16" fmla="*/ 1455 w 10000"/>
                    <a:gd name="connsiteY16" fmla="*/ 4443 h 10000"/>
                    <a:gd name="connsiteX17" fmla="*/ 1418 w 10000"/>
                    <a:gd name="connsiteY17" fmla="*/ 3596 h 10000"/>
                    <a:gd name="connsiteX18" fmla="*/ 1316 w 10000"/>
                    <a:gd name="connsiteY18" fmla="*/ 3202 h 10000"/>
                    <a:gd name="connsiteX19" fmla="*/ 49 w 10000"/>
                    <a:gd name="connsiteY19" fmla="*/ 2449 h 10000"/>
                    <a:gd name="connsiteX20" fmla="*/ 0 w 10000"/>
                    <a:gd name="connsiteY20" fmla="*/ 2328 h 10000"/>
                    <a:gd name="connsiteX21" fmla="*/ 245 w 10000"/>
                    <a:gd name="connsiteY21" fmla="*/ 2202 h 10000"/>
                    <a:gd name="connsiteX22" fmla="*/ 651 w 10000"/>
                    <a:gd name="connsiteY22" fmla="*/ 1961 h 10000"/>
                    <a:gd name="connsiteX23" fmla="*/ 2815 w 10000"/>
                    <a:gd name="connsiteY23" fmla="*/ 1036 h 10000"/>
                    <a:gd name="connsiteX24" fmla="*/ 5124 w 10000"/>
                    <a:gd name="connsiteY24" fmla="*/ 122 h 10000"/>
                    <a:gd name="connsiteX25" fmla="*/ 5718 w 10000"/>
                    <a:gd name="connsiteY25" fmla="*/ 0 h 10000"/>
                    <a:gd name="connsiteX26" fmla="*/ 6242 w 10000"/>
                    <a:gd name="connsiteY26" fmla="*/ 70 h 10000"/>
                    <a:gd name="connsiteX27" fmla="*/ 6946 w 10000"/>
                    <a:gd name="connsiteY27" fmla="*/ 618 h 10000"/>
                    <a:gd name="connsiteX28" fmla="*/ 8072 w 10000"/>
                    <a:gd name="connsiteY28" fmla="*/ 1531 h 10000"/>
                    <a:gd name="connsiteX29" fmla="*/ 8816 w 10000"/>
                    <a:gd name="connsiteY29" fmla="*/ 2454 h 10000"/>
                    <a:gd name="connsiteX30" fmla="*/ 9558 w 10000"/>
                    <a:gd name="connsiteY30" fmla="*/ 3737 h 10000"/>
                    <a:gd name="connsiteX31" fmla="*/ 9905 w 10000"/>
                    <a:gd name="connsiteY31" fmla="*/ 4896 h 10000"/>
                    <a:gd name="connsiteX32" fmla="*/ 9995 w 10000"/>
                    <a:gd name="connsiteY32"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794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973 w 10000"/>
                    <a:gd name="connsiteY15" fmla="*/ 5208 h 10000"/>
                    <a:gd name="connsiteX16" fmla="*/ 1061 w 10000"/>
                    <a:gd name="connsiteY16" fmla="*/ 4479 h 10000"/>
                    <a:gd name="connsiteX17" fmla="*/ 1455 w 10000"/>
                    <a:gd name="connsiteY17" fmla="*/ 4443 h 10000"/>
                    <a:gd name="connsiteX18" fmla="*/ 1418 w 10000"/>
                    <a:gd name="connsiteY18" fmla="*/ 3596 h 10000"/>
                    <a:gd name="connsiteX19" fmla="*/ 1316 w 10000"/>
                    <a:gd name="connsiteY19" fmla="*/ 3202 h 10000"/>
                    <a:gd name="connsiteX20" fmla="*/ 49 w 10000"/>
                    <a:gd name="connsiteY20" fmla="*/ 2449 h 10000"/>
                    <a:gd name="connsiteX21" fmla="*/ 0 w 10000"/>
                    <a:gd name="connsiteY21" fmla="*/ 2328 h 10000"/>
                    <a:gd name="connsiteX22" fmla="*/ 245 w 10000"/>
                    <a:gd name="connsiteY22" fmla="*/ 2202 h 10000"/>
                    <a:gd name="connsiteX23" fmla="*/ 651 w 10000"/>
                    <a:gd name="connsiteY23" fmla="*/ 1961 h 10000"/>
                    <a:gd name="connsiteX24" fmla="*/ 2815 w 10000"/>
                    <a:gd name="connsiteY24" fmla="*/ 1036 h 10000"/>
                    <a:gd name="connsiteX25" fmla="*/ 5124 w 10000"/>
                    <a:gd name="connsiteY25" fmla="*/ 122 h 10000"/>
                    <a:gd name="connsiteX26" fmla="*/ 5718 w 10000"/>
                    <a:gd name="connsiteY26" fmla="*/ 0 h 10000"/>
                    <a:gd name="connsiteX27" fmla="*/ 6242 w 10000"/>
                    <a:gd name="connsiteY27" fmla="*/ 70 h 10000"/>
                    <a:gd name="connsiteX28" fmla="*/ 6946 w 10000"/>
                    <a:gd name="connsiteY28" fmla="*/ 618 h 10000"/>
                    <a:gd name="connsiteX29" fmla="*/ 8072 w 10000"/>
                    <a:gd name="connsiteY29" fmla="*/ 1531 h 10000"/>
                    <a:gd name="connsiteX30" fmla="*/ 8816 w 10000"/>
                    <a:gd name="connsiteY30" fmla="*/ 2454 h 10000"/>
                    <a:gd name="connsiteX31" fmla="*/ 9558 w 10000"/>
                    <a:gd name="connsiteY31" fmla="*/ 3737 h 10000"/>
                    <a:gd name="connsiteX32" fmla="*/ 9905 w 10000"/>
                    <a:gd name="connsiteY32" fmla="*/ 4896 h 10000"/>
                    <a:gd name="connsiteX33" fmla="*/ 9995 w 10000"/>
                    <a:gd name="connsiteY33"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973 w 10000"/>
                    <a:gd name="connsiteY15" fmla="*/ 5208 h 10000"/>
                    <a:gd name="connsiteX16" fmla="*/ 1061 w 10000"/>
                    <a:gd name="connsiteY16" fmla="*/ 4479 h 10000"/>
                    <a:gd name="connsiteX17" fmla="*/ 1455 w 10000"/>
                    <a:gd name="connsiteY17" fmla="*/ 4443 h 10000"/>
                    <a:gd name="connsiteX18" fmla="*/ 1418 w 10000"/>
                    <a:gd name="connsiteY18" fmla="*/ 3596 h 10000"/>
                    <a:gd name="connsiteX19" fmla="*/ 1316 w 10000"/>
                    <a:gd name="connsiteY19" fmla="*/ 3202 h 10000"/>
                    <a:gd name="connsiteX20" fmla="*/ 49 w 10000"/>
                    <a:gd name="connsiteY20" fmla="*/ 2449 h 10000"/>
                    <a:gd name="connsiteX21" fmla="*/ 0 w 10000"/>
                    <a:gd name="connsiteY21" fmla="*/ 2328 h 10000"/>
                    <a:gd name="connsiteX22" fmla="*/ 245 w 10000"/>
                    <a:gd name="connsiteY22" fmla="*/ 2202 h 10000"/>
                    <a:gd name="connsiteX23" fmla="*/ 651 w 10000"/>
                    <a:gd name="connsiteY23" fmla="*/ 1961 h 10000"/>
                    <a:gd name="connsiteX24" fmla="*/ 2815 w 10000"/>
                    <a:gd name="connsiteY24" fmla="*/ 1036 h 10000"/>
                    <a:gd name="connsiteX25" fmla="*/ 5124 w 10000"/>
                    <a:gd name="connsiteY25" fmla="*/ 122 h 10000"/>
                    <a:gd name="connsiteX26" fmla="*/ 5718 w 10000"/>
                    <a:gd name="connsiteY26" fmla="*/ 0 h 10000"/>
                    <a:gd name="connsiteX27" fmla="*/ 6242 w 10000"/>
                    <a:gd name="connsiteY27" fmla="*/ 70 h 10000"/>
                    <a:gd name="connsiteX28" fmla="*/ 6946 w 10000"/>
                    <a:gd name="connsiteY28" fmla="*/ 618 h 10000"/>
                    <a:gd name="connsiteX29" fmla="*/ 8072 w 10000"/>
                    <a:gd name="connsiteY29" fmla="*/ 1531 h 10000"/>
                    <a:gd name="connsiteX30" fmla="*/ 8816 w 10000"/>
                    <a:gd name="connsiteY30" fmla="*/ 2454 h 10000"/>
                    <a:gd name="connsiteX31" fmla="*/ 9558 w 10000"/>
                    <a:gd name="connsiteY31" fmla="*/ 3737 h 10000"/>
                    <a:gd name="connsiteX32" fmla="*/ 9905 w 10000"/>
                    <a:gd name="connsiteY32" fmla="*/ 4896 h 10000"/>
                    <a:gd name="connsiteX33" fmla="*/ 9995 w 10000"/>
                    <a:gd name="connsiteY33"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973 w 10000"/>
                    <a:gd name="connsiteY15" fmla="*/ 5208 h 10000"/>
                    <a:gd name="connsiteX16" fmla="*/ 1061 w 10000"/>
                    <a:gd name="connsiteY16" fmla="*/ 4479 h 10000"/>
                    <a:gd name="connsiteX17" fmla="*/ 1455 w 10000"/>
                    <a:gd name="connsiteY17" fmla="*/ 4443 h 10000"/>
                    <a:gd name="connsiteX18" fmla="*/ 1418 w 10000"/>
                    <a:gd name="connsiteY18" fmla="*/ 3596 h 10000"/>
                    <a:gd name="connsiteX19" fmla="*/ 1316 w 10000"/>
                    <a:gd name="connsiteY19" fmla="*/ 3202 h 10000"/>
                    <a:gd name="connsiteX20" fmla="*/ 49 w 10000"/>
                    <a:gd name="connsiteY20" fmla="*/ 2449 h 10000"/>
                    <a:gd name="connsiteX21" fmla="*/ 0 w 10000"/>
                    <a:gd name="connsiteY21" fmla="*/ 2328 h 10000"/>
                    <a:gd name="connsiteX22" fmla="*/ 245 w 10000"/>
                    <a:gd name="connsiteY22" fmla="*/ 2202 h 10000"/>
                    <a:gd name="connsiteX23" fmla="*/ 651 w 10000"/>
                    <a:gd name="connsiteY23" fmla="*/ 1961 h 10000"/>
                    <a:gd name="connsiteX24" fmla="*/ 2815 w 10000"/>
                    <a:gd name="connsiteY24" fmla="*/ 1036 h 10000"/>
                    <a:gd name="connsiteX25" fmla="*/ 5124 w 10000"/>
                    <a:gd name="connsiteY25" fmla="*/ 122 h 10000"/>
                    <a:gd name="connsiteX26" fmla="*/ 5718 w 10000"/>
                    <a:gd name="connsiteY26" fmla="*/ 0 h 10000"/>
                    <a:gd name="connsiteX27" fmla="*/ 6242 w 10000"/>
                    <a:gd name="connsiteY27" fmla="*/ 70 h 10000"/>
                    <a:gd name="connsiteX28" fmla="*/ 6946 w 10000"/>
                    <a:gd name="connsiteY28" fmla="*/ 618 h 10000"/>
                    <a:gd name="connsiteX29" fmla="*/ 8072 w 10000"/>
                    <a:gd name="connsiteY29" fmla="*/ 1531 h 10000"/>
                    <a:gd name="connsiteX30" fmla="*/ 8816 w 10000"/>
                    <a:gd name="connsiteY30" fmla="*/ 2454 h 10000"/>
                    <a:gd name="connsiteX31" fmla="*/ 9558 w 10000"/>
                    <a:gd name="connsiteY31" fmla="*/ 3737 h 10000"/>
                    <a:gd name="connsiteX32" fmla="*/ 9905 w 10000"/>
                    <a:gd name="connsiteY32" fmla="*/ 4896 h 10000"/>
                    <a:gd name="connsiteX33" fmla="*/ 9995 w 10000"/>
                    <a:gd name="connsiteY33"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973 w 10000"/>
                    <a:gd name="connsiteY15" fmla="*/ 5208 h 10000"/>
                    <a:gd name="connsiteX16" fmla="*/ 1061 w 10000"/>
                    <a:gd name="connsiteY16" fmla="*/ 4479 h 10000"/>
                    <a:gd name="connsiteX17" fmla="*/ 1789 w 10000"/>
                    <a:gd name="connsiteY17" fmla="*/ 4381 h 10000"/>
                    <a:gd name="connsiteX18" fmla="*/ 1418 w 10000"/>
                    <a:gd name="connsiteY18" fmla="*/ 3596 h 10000"/>
                    <a:gd name="connsiteX19" fmla="*/ 1316 w 10000"/>
                    <a:gd name="connsiteY19" fmla="*/ 3202 h 10000"/>
                    <a:gd name="connsiteX20" fmla="*/ 49 w 10000"/>
                    <a:gd name="connsiteY20" fmla="*/ 2449 h 10000"/>
                    <a:gd name="connsiteX21" fmla="*/ 0 w 10000"/>
                    <a:gd name="connsiteY21" fmla="*/ 2328 h 10000"/>
                    <a:gd name="connsiteX22" fmla="*/ 245 w 10000"/>
                    <a:gd name="connsiteY22" fmla="*/ 2202 h 10000"/>
                    <a:gd name="connsiteX23" fmla="*/ 651 w 10000"/>
                    <a:gd name="connsiteY23" fmla="*/ 1961 h 10000"/>
                    <a:gd name="connsiteX24" fmla="*/ 2815 w 10000"/>
                    <a:gd name="connsiteY24" fmla="*/ 1036 h 10000"/>
                    <a:gd name="connsiteX25" fmla="*/ 5124 w 10000"/>
                    <a:gd name="connsiteY25" fmla="*/ 122 h 10000"/>
                    <a:gd name="connsiteX26" fmla="*/ 5718 w 10000"/>
                    <a:gd name="connsiteY26" fmla="*/ 0 h 10000"/>
                    <a:gd name="connsiteX27" fmla="*/ 6242 w 10000"/>
                    <a:gd name="connsiteY27" fmla="*/ 70 h 10000"/>
                    <a:gd name="connsiteX28" fmla="*/ 6946 w 10000"/>
                    <a:gd name="connsiteY28" fmla="*/ 618 h 10000"/>
                    <a:gd name="connsiteX29" fmla="*/ 8072 w 10000"/>
                    <a:gd name="connsiteY29" fmla="*/ 1531 h 10000"/>
                    <a:gd name="connsiteX30" fmla="*/ 8816 w 10000"/>
                    <a:gd name="connsiteY30" fmla="*/ 2454 h 10000"/>
                    <a:gd name="connsiteX31" fmla="*/ 9558 w 10000"/>
                    <a:gd name="connsiteY31" fmla="*/ 3737 h 10000"/>
                    <a:gd name="connsiteX32" fmla="*/ 9905 w 10000"/>
                    <a:gd name="connsiteY32" fmla="*/ 4896 h 10000"/>
                    <a:gd name="connsiteX33" fmla="*/ 9995 w 10000"/>
                    <a:gd name="connsiteY33"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973 w 10000"/>
                    <a:gd name="connsiteY15" fmla="*/ 5208 h 10000"/>
                    <a:gd name="connsiteX16" fmla="*/ 1442 w 10000"/>
                    <a:gd name="connsiteY16" fmla="*/ 4442 h 10000"/>
                    <a:gd name="connsiteX17" fmla="*/ 1789 w 10000"/>
                    <a:gd name="connsiteY17" fmla="*/ 4381 h 10000"/>
                    <a:gd name="connsiteX18" fmla="*/ 1418 w 10000"/>
                    <a:gd name="connsiteY18" fmla="*/ 3596 h 10000"/>
                    <a:gd name="connsiteX19" fmla="*/ 1316 w 10000"/>
                    <a:gd name="connsiteY19" fmla="*/ 3202 h 10000"/>
                    <a:gd name="connsiteX20" fmla="*/ 49 w 10000"/>
                    <a:gd name="connsiteY20" fmla="*/ 2449 h 10000"/>
                    <a:gd name="connsiteX21" fmla="*/ 0 w 10000"/>
                    <a:gd name="connsiteY21" fmla="*/ 2328 h 10000"/>
                    <a:gd name="connsiteX22" fmla="*/ 245 w 10000"/>
                    <a:gd name="connsiteY22" fmla="*/ 2202 h 10000"/>
                    <a:gd name="connsiteX23" fmla="*/ 651 w 10000"/>
                    <a:gd name="connsiteY23" fmla="*/ 1961 h 10000"/>
                    <a:gd name="connsiteX24" fmla="*/ 2815 w 10000"/>
                    <a:gd name="connsiteY24" fmla="*/ 1036 h 10000"/>
                    <a:gd name="connsiteX25" fmla="*/ 5124 w 10000"/>
                    <a:gd name="connsiteY25" fmla="*/ 122 h 10000"/>
                    <a:gd name="connsiteX26" fmla="*/ 5718 w 10000"/>
                    <a:gd name="connsiteY26" fmla="*/ 0 h 10000"/>
                    <a:gd name="connsiteX27" fmla="*/ 6242 w 10000"/>
                    <a:gd name="connsiteY27" fmla="*/ 70 h 10000"/>
                    <a:gd name="connsiteX28" fmla="*/ 6946 w 10000"/>
                    <a:gd name="connsiteY28" fmla="*/ 618 h 10000"/>
                    <a:gd name="connsiteX29" fmla="*/ 8072 w 10000"/>
                    <a:gd name="connsiteY29" fmla="*/ 1531 h 10000"/>
                    <a:gd name="connsiteX30" fmla="*/ 8816 w 10000"/>
                    <a:gd name="connsiteY30" fmla="*/ 2454 h 10000"/>
                    <a:gd name="connsiteX31" fmla="*/ 9558 w 10000"/>
                    <a:gd name="connsiteY31" fmla="*/ 3737 h 10000"/>
                    <a:gd name="connsiteX32" fmla="*/ 9905 w 10000"/>
                    <a:gd name="connsiteY32" fmla="*/ 4896 h 10000"/>
                    <a:gd name="connsiteX33" fmla="*/ 9995 w 10000"/>
                    <a:gd name="connsiteY33"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418 w 10000"/>
                    <a:gd name="connsiteY18" fmla="*/ 3596 h 10000"/>
                    <a:gd name="connsiteX19" fmla="*/ 1316 w 10000"/>
                    <a:gd name="connsiteY19" fmla="*/ 3202 h 10000"/>
                    <a:gd name="connsiteX20" fmla="*/ 49 w 10000"/>
                    <a:gd name="connsiteY20" fmla="*/ 2449 h 10000"/>
                    <a:gd name="connsiteX21" fmla="*/ 0 w 10000"/>
                    <a:gd name="connsiteY21" fmla="*/ 2328 h 10000"/>
                    <a:gd name="connsiteX22" fmla="*/ 245 w 10000"/>
                    <a:gd name="connsiteY22" fmla="*/ 2202 h 10000"/>
                    <a:gd name="connsiteX23" fmla="*/ 651 w 10000"/>
                    <a:gd name="connsiteY23" fmla="*/ 1961 h 10000"/>
                    <a:gd name="connsiteX24" fmla="*/ 2815 w 10000"/>
                    <a:gd name="connsiteY24" fmla="*/ 1036 h 10000"/>
                    <a:gd name="connsiteX25" fmla="*/ 5124 w 10000"/>
                    <a:gd name="connsiteY25" fmla="*/ 122 h 10000"/>
                    <a:gd name="connsiteX26" fmla="*/ 5718 w 10000"/>
                    <a:gd name="connsiteY26" fmla="*/ 0 h 10000"/>
                    <a:gd name="connsiteX27" fmla="*/ 6242 w 10000"/>
                    <a:gd name="connsiteY27" fmla="*/ 70 h 10000"/>
                    <a:gd name="connsiteX28" fmla="*/ 6946 w 10000"/>
                    <a:gd name="connsiteY28" fmla="*/ 618 h 10000"/>
                    <a:gd name="connsiteX29" fmla="*/ 8072 w 10000"/>
                    <a:gd name="connsiteY29" fmla="*/ 1531 h 10000"/>
                    <a:gd name="connsiteX30" fmla="*/ 8816 w 10000"/>
                    <a:gd name="connsiteY30" fmla="*/ 2454 h 10000"/>
                    <a:gd name="connsiteX31" fmla="*/ 9558 w 10000"/>
                    <a:gd name="connsiteY31" fmla="*/ 3737 h 10000"/>
                    <a:gd name="connsiteX32" fmla="*/ 9905 w 10000"/>
                    <a:gd name="connsiteY32" fmla="*/ 4896 h 10000"/>
                    <a:gd name="connsiteX33" fmla="*/ 9995 w 10000"/>
                    <a:gd name="connsiteY33"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918 w 10000"/>
                    <a:gd name="connsiteY18" fmla="*/ 3534 h 10000"/>
                    <a:gd name="connsiteX19" fmla="*/ 1316 w 10000"/>
                    <a:gd name="connsiteY19" fmla="*/ 3202 h 10000"/>
                    <a:gd name="connsiteX20" fmla="*/ 49 w 10000"/>
                    <a:gd name="connsiteY20" fmla="*/ 2449 h 10000"/>
                    <a:gd name="connsiteX21" fmla="*/ 0 w 10000"/>
                    <a:gd name="connsiteY21" fmla="*/ 2328 h 10000"/>
                    <a:gd name="connsiteX22" fmla="*/ 245 w 10000"/>
                    <a:gd name="connsiteY22" fmla="*/ 2202 h 10000"/>
                    <a:gd name="connsiteX23" fmla="*/ 651 w 10000"/>
                    <a:gd name="connsiteY23" fmla="*/ 1961 h 10000"/>
                    <a:gd name="connsiteX24" fmla="*/ 2815 w 10000"/>
                    <a:gd name="connsiteY24" fmla="*/ 1036 h 10000"/>
                    <a:gd name="connsiteX25" fmla="*/ 5124 w 10000"/>
                    <a:gd name="connsiteY25" fmla="*/ 122 h 10000"/>
                    <a:gd name="connsiteX26" fmla="*/ 5718 w 10000"/>
                    <a:gd name="connsiteY26" fmla="*/ 0 h 10000"/>
                    <a:gd name="connsiteX27" fmla="*/ 6242 w 10000"/>
                    <a:gd name="connsiteY27" fmla="*/ 70 h 10000"/>
                    <a:gd name="connsiteX28" fmla="*/ 6946 w 10000"/>
                    <a:gd name="connsiteY28" fmla="*/ 618 h 10000"/>
                    <a:gd name="connsiteX29" fmla="*/ 8072 w 10000"/>
                    <a:gd name="connsiteY29" fmla="*/ 1531 h 10000"/>
                    <a:gd name="connsiteX30" fmla="*/ 8816 w 10000"/>
                    <a:gd name="connsiteY30" fmla="*/ 2454 h 10000"/>
                    <a:gd name="connsiteX31" fmla="*/ 9558 w 10000"/>
                    <a:gd name="connsiteY31" fmla="*/ 3737 h 10000"/>
                    <a:gd name="connsiteX32" fmla="*/ 9905 w 10000"/>
                    <a:gd name="connsiteY32" fmla="*/ 4896 h 10000"/>
                    <a:gd name="connsiteX33" fmla="*/ 9995 w 10000"/>
                    <a:gd name="connsiteY33"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818 w 10000"/>
                    <a:gd name="connsiteY18" fmla="*/ 4196 h 10000"/>
                    <a:gd name="connsiteX19" fmla="*/ 1918 w 10000"/>
                    <a:gd name="connsiteY19" fmla="*/ 3534 h 10000"/>
                    <a:gd name="connsiteX20" fmla="*/ 1316 w 10000"/>
                    <a:gd name="connsiteY20" fmla="*/ 3202 h 10000"/>
                    <a:gd name="connsiteX21" fmla="*/ 49 w 10000"/>
                    <a:gd name="connsiteY21" fmla="*/ 2449 h 10000"/>
                    <a:gd name="connsiteX22" fmla="*/ 0 w 10000"/>
                    <a:gd name="connsiteY22" fmla="*/ 2328 h 10000"/>
                    <a:gd name="connsiteX23" fmla="*/ 245 w 10000"/>
                    <a:gd name="connsiteY23" fmla="*/ 2202 h 10000"/>
                    <a:gd name="connsiteX24" fmla="*/ 651 w 10000"/>
                    <a:gd name="connsiteY24" fmla="*/ 1961 h 10000"/>
                    <a:gd name="connsiteX25" fmla="*/ 2815 w 10000"/>
                    <a:gd name="connsiteY25" fmla="*/ 1036 h 10000"/>
                    <a:gd name="connsiteX26" fmla="*/ 5124 w 10000"/>
                    <a:gd name="connsiteY26" fmla="*/ 122 h 10000"/>
                    <a:gd name="connsiteX27" fmla="*/ 5718 w 10000"/>
                    <a:gd name="connsiteY27" fmla="*/ 0 h 10000"/>
                    <a:gd name="connsiteX28" fmla="*/ 6242 w 10000"/>
                    <a:gd name="connsiteY28" fmla="*/ 70 h 10000"/>
                    <a:gd name="connsiteX29" fmla="*/ 6946 w 10000"/>
                    <a:gd name="connsiteY29" fmla="*/ 618 h 10000"/>
                    <a:gd name="connsiteX30" fmla="*/ 8072 w 10000"/>
                    <a:gd name="connsiteY30" fmla="*/ 1531 h 10000"/>
                    <a:gd name="connsiteX31" fmla="*/ 8816 w 10000"/>
                    <a:gd name="connsiteY31" fmla="*/ 2454 h 10000"/>
                    <a:gd name="connsiteX32" fmla="*/ 9558 w 10000"/>
                    <a:gd name="connsiteY32" fmla="*/ 3737 h 10000"/>
                    <a:gd name="connsiteX33" fmla="*/ 9905 w 10000"/>
                    <a:gd name="connsiteY33" fmla="*/ 4896 h 10000"/>
                    <a:gd name="connsiteX34" fmla="*/ 9995 w 10000"/>
                    <a:gd name="connsiteY34"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937 w 10000"/>
                    <a:gd name="connsiteY18" fmla="*/ 4196 h 10000"/>
                    <a:gd name="connsiteX19" fmla="*/ 1918 w 10000"/>
                    <a:gd name="connsiteY19" fmla="*/ 3534 h 10000"/>
                    <a:gd name="connsiteX20" fmla="*/ 1316 w 10000"/>
                    <a:gd name="connsiteY20" fmla="*/ 3202 h 10000"/>
                    <a:gd name="connsiteX21" fmla="*/ 49 w 10000"/>
                    <a:gd name="connsiteY21" fmla="*/ 2449 h 10000"/>
                    <a:gd name="connsiteX22" fmla="*/ 0 w 10000"/>
                    <a:gd name="connsiteY22" fmla="*/ 2328 h 10000"/>
                    <a:gd name="connsiteX23" fmla="*/ 245 w 10000"/>
                    <a:gd name="connsiteY23" fmla="*/ 2202 h 10000"/>
                    <a:gd name="connsiteX24" fmla="*/ 651 w 10000"/>
                    <a:gd name="connsiteY24" fmla="*/ 1961 h 10000"/>
                    <a:gd name="connsiteX25" fmla="*/ 2815 w 10000"/>
                    <a:gd name="connsiteY25" fmla="*/ 1036 h 10000"/>
                    <a:gd name="connsiteX26" fmla="*/ 5124 w 10000"/>
                    <a:gd name="connsiteY26" fmla="*/ 122 h 10000"/>
                    <a:gd name="connsiteX27" fmla="*/ 5718 w 10000"/>
                    <a:gd name="connsiteY27" fmla="*/ 0 h 10000"/>
                    <a:gd name="connsiteX28" fmla="*/ 6242 w 10000"/>
                    <a:gd name="connsiteY28" fmla="*/ 70 h 10000"/>
                    <a:gd name="connsiteX29" fmla="*/ 6946 w 10000"/>
                    <a:gd name="connsiteY29" fmla="*/ 618 h 10000"/>
                    <a:gd name="connsiteX30" fmla="*/ 8072 w 10000"/>
                    <a:gd name="connsiteY30" fmla="*/ 1531 h 10000"/>
                    <a:gd name="connsiteX31" fmla="*/ 8816 w 10000"/>
                    <a:gd name="connsiteY31" fmla="*/ 2454 h 10000"/>
                    <a:gd name="connsiteX32" fmla="*/ 9558 w 10000"/>
                    <a:gd name="connsiteY32" fmla="*/ 3737 h 10000"/>
                    <a:gd name="connsiteX33" fmla="*/ 9905 w 10000"/>
                    <a:gd name="connsiteY33" fmla="*/ 4896 h 10000"/>
                    <a:gd name="connsiteX34" fmla="*/ 9995 w 10000"/>
                    <a:gd name="connsiteY34"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937 w 10000"/>
                    <a:gd name="connsiteY18" fmla="*/ 4196 h 10000"/>
                    <a:gd name="connsiteX19" fmla="*/ 1847 w 10000"/>
                    <a:gd name="connsiteY19" fmla="*/ 3522 h 10000"/>
                    <a:gd name="connsiteX20" fmla="*/ 1316 w 10000"/>
                    <a:gd name="connsiteY20" fmla="*/ 3202 h 10000"/>
                    <a:gd name="connsiteX21" fmla="*/ 49 w 10000"/>
                    <a:gd name="connsiteY21" fmla="*/ 2449 h 10000"/>
                    <a:gd name="connsiteX22" fmla="*/ 0 w 10000"/>
                    <a:gd name="connsiteY22" fmla="*/ 2328 h 10000"/>
                    <a:gd name="connsiteX23" fmla="*/ 245 w 10000"/>
                    <a:gd name="connsiteY23" fmla="*/ 2202 h 10000"/>
                    <a:gd name="connsiteX24" fmla="*/ 651 w 10000"/>
                    <a:gd name="connsiteY24" fmla="*/ 1961 h 10000"/>
                    <a:gd name="connsiteX25" fmla="*/ 2815 w 10000"/>
                    <a:gd name="connsiteY25" fmla="*/ 1036 h 10000"/>
                    <a:gd name="connsiteX26" fmla="*/ 5124 w 10000"/>
                    <a:gd name="connsiteY26" fmla="*/ 122 h 10000"/>
                    <a:gd name="connsiteX27" fmla="*/ 5718 w 10000"/>
                    <a:gd name="connsiteY27" fmla="*/ 0 h 10000"/>
                    <a:gd name="connsiteX28" fmla="*/ 6242 w 10000"/>
                    <a:gd name="connsiteY28" fmla="*/ 70 h 10000"/>
                    <a:gd name="connsiteX29" fmla="*/ 6946 w 10000"/>
                    <a:gd name="connsiteY29" fmla="*/ 618 h 10000"/>
                    <a:gd name="connsiteX30" fmla="*/ 8072 w 10000"/>
                    <a:gd name="connsiteY30" fmla="*/ 1531 h 10000"/>
                    <a:gd name="connsiteX31" fmla="*/ 8816 w 10000"/>
                    <a:gd name="connsiteY31" fmla="*/ 2454 h 10000"/>
                    <a:gd name="connsiteX32" fmla="*/ 9558 w 10000"/>
                    <a:gd name="connsiteY32" fmla="*/ 3737 h 10000"/>
                    <a:gd name="connsiteX33" fmla="*/ 9905 w 10000"/>
                    <a:gd name="connsiteY33" fmla="*/ 4896 h 10000"/>
                    <a:gd name="connsiteX34" fmla="*/ 9995 w 10000"/>
                    <a:gd name="connsiteY34"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937 w 10000"/>
                    <a:gd name="connsiteY18" fmla="*/ 4196 h 10000"/>
                    <a:gd name="connsiteX19" fmla="*/ 1847 w 10000"/>
                    <a:gd name="connsiteY19" fmla="*/ 3522 h 10000"/>
                    <a:gd name="connsiteX20" fmla="*/ 1316 w 10000"/>
                    <a:gd name="connsiteY20" fmla="*/ 3202 h 10000"/>
                    <a:gd name="connsiteX21" fmla="*/ 49 w 10000"/>
                    <a:gd name="connsiteY21" fmla="*/ 2449 h 10000"/>
                    <a:gd name="connsiteX22" fmla="*/ 0 w 10000"/>
                    <a:gd name="connsiteY22" fmla="*/ 2328 h 10000"/>
                    <a:gd name="connsiteX23" fmla="*/ 245 w 10000"/>
                    <a:gd name="connsiteY23" fmla="*/ 2202 h 10000"/>
                    <a:gd name="connsiteX24" fmla="*/ 651 w 10000"/>
                    <a:gd name="connsiteY24" fmla="*/ 1961 h 10000"/>
                    <a:gd name="connsiteX25" fmla="*/ 2815 w 10000"/>
                    <a:gd name="connsiteY25" fmla="*/ 1036 h 10000"/>
                    <a:gd name="connsiteX26" fmla="*/ 5124 w 10000"/>
                    <a:gd name="connsiteY26" fmla="*/ 122 h 10000"/>
                    <a:gd name="connsiteX27" fmla="*/ 5718 w 10000"/>
                    <a:gd name="connsiteY27" fmla="*/ 0 h 10000"/>
                    <a:gd name="connsiteX28" fmla="*/ 6242 w 10000"/>
                    <a:gd name="connsiteY28" fmla="*/ 70 h 10000"/>
                    <a:gd name="connsiteX29" fmla="*/ 6946 w 10000"/>
                    <a:gd name="connsiteY29" fmla="*/ 618 h 10000"/>
                    <a:gd name="connsiteX30" fmla="*/ 8072 w 10000"/>
                    <a:gd name="connsiteY30" fmla="*/ 1531 h 10000"/>
                    <a:gd name="connsiteX31" fmla="*/ 8816 w 10000"/>
                    <a:gd name="connsiteY31" fmla="*/ 2454 h 10000"/>
                    <a:gd name="connsiteX32" fmla="*/ 9558 w 10000"/>
                    <a:gd name="connsiteY32" fmla="*/ 3737 h 10000"/>
                    <a:gd name="connsiteX33" fmla="*/ 9905 w 10000"/>
                    <a:gd name="connsiteY33" fmla="*/ 4896 h 10000"/>
                    <a:gd name="connsiteX34" fmla="*/ 9995 w 10000"/>
                    <a:gd name="connsiteY34"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937 w 10000"/>
                    <a:gd name="connsiteY18" fmla="*/ 4196 h 10000"/>
                    <a:gd name="connsiteX19" fmla="*/ 1847 w 10000"/>
                    <a:gd name="connsiteY19" fmla="*/ 3522 h 10000"/>
                    <a:gd name="connsiteX20" fmla="*/ 1423 w 10000"/>
                    <a:gd name="connsiteY20" fmla="*/ 2940 h 10000"/>
                    <a:gd name="connsiteX21" fmla="*/ 49 w 10000"/>
                    <a:gd name="connsiteY21" fmla="*/ 2449 h 10000"/>
                    <a:gd name="connsiteX22" fmla="*/ 0 w 10000"/>
                    <a:gd name="connsiteY22" fmla="*/ 2328 h 10000"/>
                    <a:gd name="connsiteX23" fmla="*/ 245 w 10000"/>
                    <a:gd name="connsiteY23" fmla="*/ 2202 h 10000"/>
                    <a:gd name="connsiteX24" fmla="*/ 651 w 10000"/>
                    <a:gd name="connsiteY24" fmla="*/ 1961 h 10000"/>
                    <a:gd name="connsiteX25" fmla="*/ 2815 w 10000"/>
                    <a:gd name="connsiteY25" fmla="*/ 1036 h 10000"/>
                    <a:gd name="connsiteX26" fmla="*/ 5124 w 10000"/>
                    <a:gd name="connsiteY26" fmla="*/ 122 h 10000"/>
                    <a:gd name="connsiteX27" fmla="*/ 5718 w 10000"/>
                    <a:gd name="connsiteY27" fmla="*/ 0 h 10000"/>
                    <a:gd name="connsiteX28" fmla="*/ 6242 w 10000"/>
                    <a:gd name="connsiteY28" fmla="*/ 70 h 10000"/>
                    <a:gd name="connsiteX29" fmla="*/ 6946 w 10000"/>
                    <a:gd name="connsiteY29" fmla="*/ 618 h 10000"/>
                    <a:gd name="connsiteX30" fmla="*/ 8072 w 10000"/>
                    <a:gd name="connsiteY30" fmla="*/ 1531 h 10000"/>
                    <a:gd name="connsiteX31" fmla="*/ 8816 w 10000"/>
                    <a:gd name="connsiteY31" fmla="*/ 2454 h 10000"/>
                    <a:gd name="connsiteX32" fmla="*/ 9558 w 10000"/>
                    <a:gd name="connsiteY32" fmla="*/ 3737 h 10000"/>
                    <a:gd name="connsiteX33" fmla="*/ 9905 w 10000"/>
                    <a:gd name="connsiteY33" fmla="*/ 4896 h 10000"/>
                    <a:gd name="connsiteX34" fmla="*/ 9995 w 10000"/>
                    <a:gd name="connsiteY34"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937 w 10000"/>
                    <a:gd name="connsiteY18" fmla="*/ 4196 h 10000"/>
                    <a:gd name="connsiteX19" fmla="*/ 1847 w 10000"/>
                    <a:gd name="connsiteY19" fmla="*/ 3522 h 10000"/>
                    <a:gd name="connsiteX20" fmla="*/ 1423 w 10000"/>
                    <a:gd name="connsiteY20" fmla="*/ 2940 h 10000"/>
                    <a:gd name="connsiteX21" fmla="*/ 49 w 10000"/>
                    <a:gd name="connsiteY21" fmla="*/ 2449 h 10000"/>
                    <a:gd name="connsiteX22" fmla="*/ 0 w 10000"/>
                    <a:gd name="connsiteY22" fmla="*/ 2328 h 10000"/>
                    <a:gd name="connsiteX23" fmla="*/ 245 w 10000"/>
                    <a:gd name="connsiteY23" fmla="*/ 2202 h 10000"/>
                    <a:gd name="connsiteX24" fmla="*/ 651 w 10000"/>
                    <a:gd name="connsiteY24" fmla="*/ 1961 h 10000"/>
                    <a:gd name="connsiteX25" fmla="*/ 2815 w 10000"/>
                    <a:gd name="connsiteY25" fmla="*/ 1036 h 10000"/>
                    <a:gd name="connsiteX26" fmla="*/ 5124 w 10000"/>
                    <a:gd name="connsiteY26" fmla="*/ 122 h 10000"/>
                    <a:gd name="connsiteX27" fmla="*/ 5718 w 10000"/>
                    <a:gd name="connsiteY27" fmla="*/ 0 h 10000"/>
                    <a:gd name="connsiteX28" fmla="*/ 6242 w 10000"/>
                    <a:gd name="connsiteY28" fmla="*/ 70 h 10000"/>
                    <a:gd name="connsiteX29" fmla="*/ 6946 w 10000"/>
                    <a:gd name="connsiteY29" fmla="*/ 618 h 10000"/>
                    <a:gd name="connsiteX30" fmla="*/ 8072 w 10000"/>
                    <a:gd name="connsiteY30" fmla="*/ 1531 h 10000"/>
                    <a:gd name="connsiteX31" fmla="*/ 8816 w 10000"/>
                    <a:gd name="connsiteY31" fmla="*/ 2454 h 10000"/>
                    <a:gd name="connsiteX32" fmla="*/ 9558 w 10000"/>
                    <a:gd name="connsiteY32" fmla="*/ 3737 h 10000"/>
                    <a:gd name="connsiteX33" fmla="*/ 9905 w 10000"/>
                    <a:gd name="connsiteY33" fmla="*/ 4896 h 10000"/>
                    <a:gd name="connsiteX34" fmla="*/ 9995 w 10000"/>
                    <a:gd name="connsiteY34" fmla="*/ 5477 h 10000"/>
                    <a:gd name="connsiteX0" fmla="*/ 9995 w 10000"/>
                    <a:gd name="connsiteY0" fmla="*/ 5477 h 10000"/>
                    <a:gd name="connsiteX1" fmla="*/ 9949 w 10000"/>
                    <a:gd name="connsiteY1" fmla="*/ 6335 h 10000"/>
                    <a:gd name="connsiteX2" fmla="*/ 9808 w 10000"/>
                    <a:gd name="connsiteY2" fmla="*/ 6972 h 10000"/>
                    <a:gd name="connsiteX3" fmla="*/ 9478 w 10000"/>
                    <a:gd name="connsiteY3" fmla="*/ 8212 h 10000"/>
                    <a:gd name="connsiteX4" fmla="*/ 8685 w 10000"/>
                    <a:gd name="connsiteY4" fmla="*/ 9605 h 10000"/>
                    <a:gd name="connsiteX5" fmla="*/ 8396 w 10000"/>
                    <a:gd name="connsiteY5" fmla="*/ 10000 h 10000"/>
                    <a:gd name="connsiteX6" fmla="*/ 5765 w 10000"/>
                    <a:gd name="connsiteY6" fmla="*/ 9611 h 10000"/>
                    <a:gd name="connsiteX7" fmla="*/ 5501 w 10000"/>
                    <a:gd name="connsiteY7" fmla="*/ 9480 h 10000"/>
                    <a:gd name="connsiteX8" fmla="*/ 5351 w 10000"/>
                    <a:gd name="connsiteY8" fmla="*/ 8368 h 10000"/>
                    <a:gd name="connsiteX9" fmla="*/ 5201 w 10000"/>
                    <a:gd name="connsiteY9" fmla="*/ 7434 h 10000"/>
                    <a:gd name="connsiteX10" fmla="*/ 5074 w 10000"/>
                    <a:gd name="connsiteY10" fmla="*/ 6767 h 10000"/>
                    <a:gd name="connsiteX11" fmla="*/ 4889 w 10000"/>
                    <a:gd name="connsiteY11" fmla="*/ 6778 h 10000"/>
                    <a:gd name="connsiteX12" fmla="*/ 4698 w 10000"/>
                    <a:gd name="connsiteY12" fmla="*/ 5571 h 10000"/>
                    <a:gd name="connsiteX13" fmla="*/ 4332 w 10000"/>
                    <a:gd name="connsiteY13" fmla="*/ 5427 h 10000"/>
                    <a:gd name="connsiteX14" fmla="*/ 3928 w 10000"/>
                    <a:gd name="connsiteY14" fmla="*/ 5278 h 10000"/>
                    <a:gd name="connsiteX15" fmla="*/ 1378 w 10000"/>
                    <a:gd name="connsiteY15" fmla="*/ 5208 h 10000"/>
                    <a:gd name="connsiteX16" fmla="*/ 1442 w 10000"/>
                    <a:gd name="connsiteY16" fmla="*/ 4442 h 10000"/>
                    <a:gd name="connsiteX17" fmla="*/ 1789 w 10000"/>
                    <a:gd name="connsiteY17" fmla="*/ 4381 h 10000"/>
                    <a:gd name="connsiteX18" fmla="*/ 1937 w 10000"/>
                    <a:gd name="connsiteY18" fmla="*/ 4196 h 10000"/>
                    <a:gd name="connsiteX19" fmla="*/ 1847 w 10000"/>
                    <a:gd name="connsiteY19" fmla="*/ 3522 h 10000"/>
                    <a:gd name="connsiteX20" fmla="*/ 1423 w 10000"/>
                    <a:gd name="connsiteY20" fmla="*/ 2940 h 10000"/>
                    <a:gd name="connsiteX21" fmla="*/ 561 w 10000"/>
                    <a:gd name="connsiteY21" fmla="*/ 2405 h 10000"/>
                    <a:gd name="connsiteX22" fmla="*/ 0 w 10000"/>
                    <a:gd name="connsiteY22" fmla="*/ 2328 h 10000"/>
                    <a:gd name="connsiteX23" fmla="*/ 245 w 10000"/>
                    <a:gd name="connsiteY23" fmla="*/ 2202 h 10000"/>
                    <a:gd name="connsiteX24" fmla="*/ 651 w 10000"/>
                    <a:gd name="connsiteY24" fmla="*/ 1961 h 10000"/>
                    <a:gd name="connsiteX25" fmla="*/ 2815 w 10000"/>
                    <a:gd name="connsiteY25" fmla="*/ 1036 h 10000"/>
                    <a:gd name="connsiteX26" fmla="*/ 5124 w 10000"/>
                    <a:gd name="connsiteY26" fmla="*/ 122 h 10000"/>
                    <a:gd name="connsiteX27" fmla="*/ 5718 w 10000"/>
                    <a:gd name="connsiteY27" fmla="*/ 0 h 10000"/>
                    <a:gd name="connsiteX28" fmla="*/ 6242 w 10000"/>
                    <a:gd name="connsiteY28" fmla="*/ 70 h 10000"/>
                    <a:gd name="connsiteX29" fmla="*/ 6946 w 10000"/>
                    <a:gd name="connsiteY29" fmla="*/ 618 h 10000"/>
                    <a:gd name="connsiteX30" fmla="*/ 8072 w 10000"/>
                    <a:gd name="connsiteY30" fmla="*/ 1531 h 10000"/>
                    <a:gd name="connsiteX31" fmla="*/ 8816 w 10000"/>
                    <a:gd name="connsiteY31" fmla="*/ 2454 h 10000"/>
                    <a:gd name="connsiteX32" fmla="*/ 9558 w 10000"/>
                    <a:gd name="connsiteY32" fmla="*/ 3737 h 10000"/>
                    <a:gd name="connsiteX33" fmla="*/ 9905 w 10000"/>
                    <a:gd name="connsiteY33" fmla="*/ 4896 h 10000"/>
                    <a:gd name="connsiteX34" fmla="*/ 9995 w 10000"/>
                    <a:gd name="connsiteY34" fmla="*/ 5477 h 10000"/>
                    <a:gd name="connsiteX0" fmla="*/ 9752 w 9757"/>
                    <a:gd name="connsiteY0" fmla="*/ 5477 h 10000"/>
                    <a:gd name="connsiteX1" fmla="*/ 9706 w 9757"/>
                    <a:gd name="connsiteY1" fmla="*/ 6335 h 10000"/>
                    <a:gd name="connsiteX2" fmla="*/ 9565 w 9757"/>
                    <a:gd name="connsiteY2" fmla="*/ 6972 h 10000"/>
                    <a:gd name="connsiteX3" fmla="*/ 9235 w 9757"/>
                    <a:gd name="connsiteY3" fmla="*/ 8212 h 10000"/>
                    <a:gd name="connsiteX4" fmla="*/ 8442 w 9757"/>
                    <a:gd name="connsiteY4" fmla="*/ 9605 h 10000"/>
                    <a:gd name="connsiteX5" fmla="*/ 8153 w 9757"/>
                    <a:gd name="connsiteY5" fmla="*/ 10000 h 10000"/>
                    <a:gd name="connsiteX6" fmla="*/ 5522 w 9757"/>
                    <a:gd name="connsiteY6" fmla="*/ 9611 h 10000"/>
                    <a:gd name="connsiteX7" fmla="*/ 5258 w 9757"/>
                    <a:gd name="connsiteY7" fmla="*/ 9480 h 10000"/>
                    <a:gd name="connsiteX8" fmla="*/ 5108 w 9757"/>
                    <a:gd name="connsiteY8" fmla="*/ 8368 h 10000"/>
                    <a:gd name="connsiteX9" fmla="*/ 4958 w 9757"/>
                    <a:gd name="connsiteY9" fmla="*/ 7434 h 10000"/>
                    <a:gd name="connsiteX10" fmla="*/ 4831 w 9757"/>
                    <a:gd name="connsiteY10" fmla="*/ 6767 h 10000"/>
                    <a:gd name="connsiteX11" fmla="*/ 4646 w 9757"/>
                    <a:gd name="connsiteY11" fmla="*/ 6778 h 10000"/>
                    <a:gd name="connsiteX12" fmla="*/ 4455 w 9757"/>
                    <a:gd name="connsiteY12" fmla="*/ 5571 h 10000"/>
                    <a:gd name="connsiteX13" fmla="*/ 4089 w 9757"/>
                    <a:gd name="connsiteY13" fmla="*/ 5427 h 10000"/>
                    <a:gd name="connsiteX14" fmla="*/ 3685 w 9757"/>
                    <a:gd name="connsiteY14" fmla="*/ 5278 h 10000"/>
                    <a:gd name="connsiteX15" fmla="*/ 1135 w 9757"/>
                    <a:gd name="connsiteY15" fmla="*/ 5208 h 10000"/>
                    <a:gd name="connsiteX16" fmla="*/ 1199 w 9757"/>
                    <a:gd name="connsiteY16" fmla="*/ 4442 h 10000"/>
                    <a:gd name="connsiteX17" fmla="*/ 1546 w 9757"/>
                    <a:gd name="connsiteY17" fmla="*/ 4381 h 10000"/>
                    <a:gd name="connsiteX18" fmla="*/ 1694 w 9757"/>
                    <a:gd name="connsiteY18" fmla="*/ 4196 h 10000"/>
                    <a:gd name="connsiteX19" fmla="*/ 1604 w 9757"/>
                    <a:gd name="connsiteY19" fmla="*/ 3522 h 10000"/>
                    <a:gd name="connsiteX20" fmla="*/ 1180 w 9757"/>
                    <a:gd name="connsiteY20" fmla="*/ 2940 h 10000"/>
                    <a:gd name="connsiteX21" fmla="*/ 318 w 9757"/>
                    <a:gd name="connsiteY21" fmla="*/ 2405 h 10000"/>
                    <a:gd name="connsiteX22" fmla="*/ 2 w 9757"/>
                    <a:gd name="connsiteY22" fmla="*/ 2202 h 10000"/>
                    <a:gd name="connsiteX23" fmla="*/ 408 w 9757"/>
                    <a:gd name="connsiteY23" fmla="*/ 1961 h 10000"/>
                    <a:gd name="connsiteX24" fmla="*/ 2572 w 9757"/>
                    <a:gd name="connsiteY24" fmla="*/ 1036 h 10000"/>
                    <a:gd name="connsiteX25" fmla="*/ 4881 w 9757"/>
                    <a:gd name="connsiteY25" fmla="*/ 122 h 10000"/>
                    <a:gd name="connsiteX26" fmla="*/ 5475 w 9757"/>
                    <a:gd name="connsiteY26" fmla="*/ 0 h 10000"/>
                    <a:gd name="connsiteX27" fmla="*/ 5999 w 9757"/>
                    <a:gd name="connsiteY27" fmla="*/ 70 h 10000"/>
                    <a:gd name="connsiteX28" fmla="*/ 6703 w 9757"/>
                    <a:gd name="connsiteY28" fmla="*/ 618 h 10000"/>
                    <a:gd name="connsiteX29" fmla="*/ 7829 w 9757"/>
                    <a:gd name="connsiteY29" fmla="*/ 1531 h 10000"/>
                    <a:gd name="connsiteX30" fmla="*/ 8573 w 9757"/>
                    <a:gd name="connsiteY30" fmla="*/ 2454 h 10000"/>
                    <a:gd name="connsiteX31" fmla="*/ 9315 w 9757"/>
                    <a:gd name="connsiteY31" fmla="*/ 3737 h 10000"/>
                    <a:gd name="connsiteX32" fmla="*/ 9662 w 9757"/>
                    <a:gd name="connsiteY32" fmla="*/ 4896 h 10000"/>
                    <a:gd name="connsiteX33" fmla="*/ 9752 w 9757"/>
                    <a:gd name="connsiteY33" fmla="*/ 5477 h 10000"/>
                    <a:gd name="connsiteX0" fmla="*/ 9723 w 9728"/>
                    <a:gd name="connsiteY0" fmla="*/ 5477 h 10000"/>
                    <a:gd name="connsiteX1" fmla="*/ 9676 w 9728"/>
                    <a:gd name="connsiteY1" fmla="*/ 6335 h 10000"/>
                    <a:gd name="connsiteX2" fmla="*/ 9531 w 9728"/>
                    <a:gd name="connsiteY2" fmla="*/ 6972 h 10000"/>
                    <a:gd name="connsiteX3" fmla="*/ 9193 w 9728"/>
                    <a:gd name="connsiteY3" fmla="*/ 8212 h 10000"/>
                    <a:gd name="connsiteX4" fmla="*/ 8380 w 9728"/>
                    <a:gd name="connsiteY4" fmla="*/ 9605 h 10000"/>
                    <a:gd name="connsiteX5" fmla="*/ 8084 w 9728"/>
                    <a:gd name="connsiteY5" fmla="*/ 10000 h 10000"/>
                    <a:gd name="connsiteX6" fmla="*/ 5388 w 9728"/>
                    <a:gd name="connsiteY6" fmla="*/ 9611 h 10000"/>
                    <a:gd name="connsiteX7" fmla="*/ 5117 w 9728"/>
                    <a:gd name="connsiteY7" fmla="*/ 9480 h 10000"/>
                    <a:gd name="connsiteX8" fmla="*/ 4963 w 9728"/>
                    <a:gd name="connsiteY8" fmla="*/ 8368 h 10000"/>
                    <a:gd name="connsiteX9" fmla="*/ 4809 w 9728"/>
                    <a:gd name="connsiteY9" fmla="*/ 7434 h 10000"/>
                    <a:gd name="connsiteX10" fmla="*/ 4679 w 9728"/>
                    <a:gd name="connsiteY10" fmla="*/ 6767 h 10000"/>
                    <a:gd name="connsiteX11" fmla="*/ 4490 w 9728"/>
                    <a:gd name="connsiteY11" fmla="*/ 6778 h 10000"/>
                    <a:gd name="connsiteX12" fmla="*/ 4294 w 9728"/>
                    <a:gd name="connsiteY12" fmla="*/ 5571 h 10000"/>
                    <a:gd name="connsiteX13" fmla="*/ 3919 w 9728"/>
                    <a:gd name="connsiteY13" fmla="*/ 5427 h 10000"/>
                    <a:gd name="connsiteX14" fmla="*/ 3505 w 9728"/>
                    <a:gd name="connsiteY14" fmla="*/ 5278 h 10000"/>
                    <a:gd name="connsiteX15" fmla="*/ 891 w 9728"/>
                    <a:gd name="connsiteY15" fmla="*/ 5208 h 10000"/>
                    <a:gd name="connsiteX16" fmla="*/ 957 w 9728"/>
                    <a:gd name="connsiteY16" fmla="*/ 4442 h 10000"/>
                    <a:gd name="connsiteX17" fmla="*/ 1313 w 9728"/>
                    <a:gd name="connsiteY17" fmla="*/ 4381 h 10000"/>
                    <a:gd name="connsiteX18" fmla="*/ 1464 w 9728"/>
                    <a:gd name="connsiteY18" fmla="*/ 4196 h 10000"/>
                    <a:gd name="connsiteX19" fmla="*/ 1372 w 9728"/>
                    <a:gd name="connsiteY19" fmla="*/ 3522 h 10000"/>
                    <a:gd name="connsiteX20" fmla="*/ 937 w 9728"/>
                    <a:gd name="connsiteY20" fmla="*/ 2940 h 10000"/>
                    <a:gd name="connsiteX21" fmla="*/ 54 w 9728"/>
                    <a:gd name="connsiteY21" fmla="*/ 2405 h 10000"/>
                    <a:gd name="connsiteX22" fmla="*/ 292 w 9728"/>
                    <a:gd name="connsiteY22" fmla="*/ 2177 h 10000"/>
                    <a:gd name="connsiteX23" fmla="*/ 146 w 9728"/>
                    <a:gd name="connsiteY23" fmla="*/ 1961 h 10000"/>
                    <a:gd name="connsiteX24" fmla="*/ 2364 w 9728"/>
                    <a:gd name="connsiteY24" fmla="*/ 1036 h 10000"/>
                    <a:gd name="connsiteX25" fmla="*/ 4731 w 9728"/>
                    <a:gd name="connsiteY25" fmla="*/ 122 h 10000"/>
                    <a:gd name="connsiteX26" fmla="*/ 5339 w 9728"/>
                    <a:gd name="connsiteY26" fmla="*/ 0 h 10000"/>
                    <a:gd name="connsiteX27" fmla="*/ 5876 w 9728"/>
                    <a:gd name="connsiteY27" fmla="*/ 70 h 10000"/>
                    <a:gd name="connsiteX28" fmla="*/ 6598 w 9728"/>
                    <a:gd name="connsiteY28" fmla="*/ 618 h 10000"/>
                    <a:gd name="connsiteX29" fmla="*/ 7752 w 9728"/>
                    <a:gd name="connsiteY29" fmla="*/ 1531 h 10000"/>
                    <a:gd name="connsiteX30" fmla="*/ 8515 w 9728"/>
                    <a:gd name="connsiteY30" fmla="*/ 2454 h 10000"/>
                    <a:gd name="connsiteX31" fmla="*/ 9275 w 9728"/>
                    <a:gd name="connsiteY31" fmla="*/ 3737 h 10000"/>
                    <a:gd name="connsiteX32" fmla="*/ 9631 w 9728"/>
                    <a:gd name="connsiteY32" fmla="*/ 4896 h 10000"/>
                    <a:gd name="connsiteX33" fmla="*/ 9723 w 9728"/>
                    <a:gd name="connsiteY33" fmla="*/ 5477 h 10000"/>
                    <a:gd name="connsiteX0" fmla="*/ 9939 w 9944"/>
                    <a:gd name="connsiteY0" fmla="*/ 5477 h 10000"/>
                    <a:gd name="connsiteX1" fmla="*/ 9891 w 9944"/>
                    <a:gd name="connsiteY1" fmla="*/ 6335 h 10000"/>
                    <a:gd name="connsiteX2" fmla="*/ 9741 w 9944"/>
                    <a:gd name="connsiteY2" fmla="*/ 6972 h 10000"/>
                    <a:gd name="connsiteX3" fmla="*/ 9394 w 9944"/>
                    <a:gd name="connsiteY3" fmla="*/ 8212 h 10000"/>
                    <a:gd name="connsiteX4" fmla="*/ 8558 w 9944"/>
                    <a:gd name="connsiteY4" fmla="*/ 9605 h 10000"/>
                    <a:gd name="connsiteX5" fmla="*/ 8254 w 9944"/>
                    <a:gd name="connsiteY5" fmla="*/ 10000 h 10000"/>
                    <a:gd name="connsiteX6" fmla="*/ 5483 w 9944"/>
                    <a:gd name="connsiteY6" fmla="*/ 9611 h 10000"/>
                    <a:gd name="connsiteX7" fmla="*/ 5204 w 9944"/>
                    <a:gd name="connsiteY7" fmla="*/ 9480 h 10000"/>
                    <a:gd name="connsiteX8" fmla="*/ 5046 w 9944"/>
                    <a:gd name="connsiteY8" fmla="*/ 8368 h 10000"/>
                    <a:gd name="connsiteX9" fmla="*/ 4887 w 9944"/>
                    <a:gd name="connsiteY9" fmla="*/ 7434 h 10000"/>
                    <a:gd name="connsiteX10" fmla="*/ 4754 w 9944"/>
                    <a:gd name="connsiteY10" fmla="*/ 6767 h 10000"/>
                    <a:gd name="connsiteX11" fmla="*/ 4560 w 9944"/>
                    <a:gd name="connsiteY11" fmla="*/ 6778 h 10000"/>
                    <a:gd name="connsiteX12" fmla="*/ 4358 w 9944"/>
                    <a:gd name="connsiteY12" fmla="*/ 5571 h 10000"/>
                    <a:gd name="connsiteX13" fmla="*/ 3973 w 9944"/>
                    <a:gd name="connsiteY13" fmla="*/ 5427 h 10000"/>
                    <a:gd name="connsiteX14" fmla="*/ 3547 w 9944"/>
                    <a:gd name="connsiteY14" fmla="*/ 5278 h 10000"/>
                    <a:gd name="connsiteX15" fmla="*/ 860 w 9944"/>
                    <a:gd name="connsiteY15" fmla="*/ 5208 h 10000"/>
                    <a:gd name="connsiteX16" fmla="*/ 928 w 9944"/>
                    <a:gd name="connsiteY16" fmla="*/ 4442 h 10000"/>
                    <a:gd name="connsiteX17" fmla="*/ 1294 w 9944"/>
                    <a:gd name="connsiteY17" fmla="*/ 4381 h 10000"/>
                    <a:gd name="connsiteX18" fmla="*/ 1449 w 9944"/>
                    <a:gd name="connsiteY18" fmla="*/ 4196 h 10000"/>
                    <a:gd name="connsiteX19" fmla="*/ 1354 w 9944"/>
                    <a:gd name="connsiteY19" fmla="*/ 3522 h 10000"/>
                    <a:gd name="connsiteX20" fmla="*/ 907 w 9944"/>
                    <a:gd name="connsiteY20" fmla="*/ 2940 h 10000"/>
                    <a:gd name="connsiteX21" fmla="*/ 0 w 9944"/>
                    <a:gd name="connsiteY21" fmla="*/ 2405 h 10000"/>
                    <a:gd name="connsiteX22" fmla="*/ 244 w 9944"/>
                    <a:gd name="connsiteY22" fmla="*/ 2177 h 10000"/>
                    <a:gd name="connsiteX23" fmla="*/ 94 w 9944"/>
                    <a:gd name="connsiteY23" fmla="*/ 1961 h 10000"/>
                    <a:gd name="connsiteX24" fmla="*/ 2374 w 9944"/>
                    <a:gd name="connsiteY24" fmla="*/ 1036 h 10000"/>
                    <a:gd name="connsiteX25" fmla="*/ 4807 w 9944"/>
                    <a:gd name="connsiteY25" fmla="*/ 122 h 10000"/>
                    <a:gd name="connsiteX26" fmla="*/ 5432 w 9944"/>
                    <a:gd name="connsiteY26" fmla="*/ 0 h 10000"/>
                    <a:gd name="connsiteX27" fmla="*/ 5984 w 9944"/>
                    <a:gd name="connsiteY27" fmla="*/ 70 h 10000"/>
                    <a:gd name="connsiteX28" fmla="*/ 6726 w 9944"/>
                    <a:gd name="connsiteY28" fmla="*/ 618 h 10000"/>
                    <a:gd name="connsiteX29" fmla="*/ 7913 w 9944"/>
                    <a:gd name="connsiteY29" fmla="*/ 1531 h 10000"/>
                    <a:gd name="connsiteX30" fmla="*/ 8697 w 9944"/>
                    <a:gd name="connsiteY30" fmla="*/ 2454 h 10000"/>
                    <a:gd name="connsiteX31" fmla="*/ 9478 w 9944"/>
                    <a:gd name="connsiteY31" fmla="*/ 3737 h 10000"/>
                    <a:gd name="connsiteX32" fmla="*/ 9844 w 9944"/>
                    <a:gd name="connsiteY32" fmla="*/ 4896 h 10000"/>
                    <a:gd name="connsiteX33" fmla="*/ 9939 w 9944"/>
                    <a:gd name="connsiteY33" fmla="*/ 5477 h 10000"/>
                    <a:gd name="connsiteX0" fmla="*/ 9995 w 10000"/>
                    <a:gd name="connsiteY0" fmla="*/ 5477 h 10000"/>
                    <a:gd name="connsiteX1" fmla="*/ 9947 w 10000"/>
                    <a:gd name="connsiteY1" fmla="*/ 6335 h 10000"/>
                    <a:gd name="connsiteX2" fmla="*/ 9796 w 10000"/>
                    <a:gd name="connsiteY2" fmla="*/ 6972 h 10000"/>
                    <a:gd name="connsiteX3" fmla="*/ 9447 w 10000"/>
                    <a:gd name="connsiteY3" fmla="*/ 8212 h 10000"/>
                    <a:gd name="connsiteX4" fmla="*/ 8606 w 10000"/>
                    <a:gd name="connsiteY4" fmla="*/ 9605 h 10000"/>
                    <a:gd name="connsiteX5" fmla="*/ 8300 w 10000"/>
                    <a:gd name="connsiteY5" fmla="*/ 10000 h 10000"/>
                    <a:gd name="connsiteX6" fmla="*/ 5514 w 10000"/>
                    <a:gd name="connsiteY6" fmla="*/ 9611 h 10000"/>
                    <a:gd name="connsiteX7" fmla="*/ 5233 w 10000"/>
                    <a:gd name="connsiteY7" fmla="*/ 9480 h 10000"/>
                    <a:gd name="connsiteX8" fmla="*/ 5074 w 10000"/>
                    <a:gd name="connsiteY8" fmla="*/ 8368 h 10000"/>
                    <a:gd name="connsiteX9" fmla="*/ 4915 w 10000"/>
                    <a:gd name="connsiteY9" fmla="*/ 7434 h 10000"/>
                    <a:gd name="connsiteX10" fmla="*/ 4781 w 10000"/>
                    <a:gd name="connsiteY10" fmla="*/ 6767 h 10000"/>
                    <a:gd name="connsiteX11" fmla="*/ 4586 w 10000"/>
                    <a:gd name="connsiteY11" fmla="*/ 6778 h 10000"/>
                    <a:gd name="connsiteX12" fmla="*/ 4383 w 10000"/>
                    <a:gd name="connsiteY12" fmla="*/ 5571 h 10000"/>
                    <a:gd name="connsiteX13" fmla="*/ 3995 w 10000"/>
                    <a:gd name="connsiteY13" fmla="*/ 5427 h 10000"/>
                    <a:gd name="connsiteX14" fmla="*/ 3567 w 10000"/>
                    <a:gd name="connsiteY14" fmla="*/ 5278 h 10000"/>
                    <a:gd name="connsiteX15" fmla="*/ 865 w 10000"/>
                    <a:gd name="connsiteY15" fmla="*/ 5208 h 10000"/>
                    <a:gd name="connsiteX16" fmla="*/ 933 w 10000"/>
                    <a:gd name="connsiteY16" fmla="*/ 4442 h 10000"/>
                    <a:gd name="connsiteX17" fmla="*/ 1301 w 10000"/>
                    <a:gd name="connsiteY17" fmla="*/ 4381 h 10000"/>
                    <a:gd name="connsiteX18" fmla="*/ 1457 w 10000"/>
                    <a:gd name="connsiteY18" fmla="*/ 4196 h 10000"/>
                    <a:gd name="connsiteX19" fmla="*/ 1362 w 10000"/>
                    <a:gd name="connsiteY19" fmla="*/ 3522 h 10000"/>
                    <a:gd name="connsiteX20" fmla="*/ 912 w 10000"/>
                    <a:gd name="connsiteY20" fmla="*/ 2940 h 10000"/>
                    <a:gd name="connsiteX21" fmla="*/ 0 w 10000"/>
                    <a:gd name="connsiteY21" fmla="*/ 2405 h 10000"/>
                    <a:gd name="connsiteX22" fmla="*/ 245 w 10000"/>
                    <a:gd name="connsiteY22" fmla="*/ 2177 h 10000"/>
                    <a:gd name="connsiteX23" fmla="*/ 776 w 10000"/>
                    <a:gd name="connsiteY23" fmla="*/ 1905 h 10000"/>
                    <a:gd name="connsiteX24" fmla="*/ 2387 w 10000"/>
                    <a:gd name="connsiteY24" fmla="*/ 1036 h 10000"/>
                    <a:gd name="connsiteX25" fmla="*/ 4834 w 10000"/>
                    <a:gd name="connsiteY25" fmla="*/ 122 h 10000"/>
                    <a:gd name="connsiteX26" fmla="*/ 5463 w 10000"/>
                    <a:gd name="connsiteY26" fmla="*/ 0 h 10000"/>
                    <a:gd name="connsiteX27" fmla="*/ 6018 w 10000"/>
                    <a:gd name="connsiteY27" fmla="*/ 70 h 10000"/>
                    <a:gd name="connsiteX28" fmla="*/ 6764 w 10000"/>
                    <a:gd name="connsiteY28" fmla="*/ 618 h 10000"/>
                    <a:gd name="connsiteX29" fmla="*/ 7958 w 10000"/>
                    <a:gd name="connsiteY29" fmla="*/ 1531 h 10000"/>
                    <a:gd name="connsiteX30" fmla="*/ 8746 w 10000"/>
                    <a:gd name="connsiteY30" fmla="*/ 2454 h 10000"/>
                    <a:gd name="connsiteX31" fmla="*/ 9531 w 10000"/>
                    <a:gd name="connsiteY31" fmla="*/ 3737 h 10000"/>
                    <a:gd name="connsiteX32" fmla="*/ 9899 w 10000"/>
                    <a:gd name="connsiteY32" fmla="*/ 4896 h 10000"/>
                    <a:gd name="connsiteX33" fmla="*/ 9995 w 10000"/>
                    <a:gd name="connsiteY33" fmla="*/ 5477 h 10000"/>
                    <a:gd name="connsiteX0" fmla="*/ 9995 w 10000"/>
                    <a:gd name="connsiteY0" fmla="*/ 5477 h 10000"/>
                    <a:gd name="connsiteX1" fmla="*/ 9947 w 10000"/>
                    <a:gd name="connsiteY1" fmla="*/ 6335 h 10000"/>
                    <a:gd name="connsiteX2" fmla="*/ 9796 w 10000"/>
                    <a:gd name="connsiteY2" fmla="*/ 6972 h 10000"/>
                    <a:gd name="connsiteX3" fmla="*/ 9447 w 10000"/>
                    <a:gd name="connsiteY3" fmla="*/ 8212 h 10000"/>
                    <a:gd name="connsiteX4" fmla="*/ 8606 w 10000"/>
                    <a:gd name="connsiteY4" fmla="*/ 9605 h 10000"/>
                    <a:gd name="connsiteX5" fmla="*/ 8300 w 10000"/>
                    <a:gd name="connsiteY5" fmla="*/ 10000 h 10000"/>
                    <a:gd name="connsiteX6" fmla="*/ 5514 w 10000"/>
                    <a:gd name="connsiteY6" fmla="*/ 9611 h 10000"/>
                    <a:gd name="connsiteX7" fmla="*/ 5233 w 10000"/>
                    <a:gd name="connsiteY7" fmla="*/ 9480 h 10000"/>
                    <a:gd name="connsiteX8" fmla="*/ 5074 w 10000"/>
                    <a:gd name="connsiteY8" fmla="*/ 8368 h 10000"/>
                    <a:gd name="connsiteX9" fmla="*/ 4915 w 10000"/>
                    <a:gd name="connsiteY9" fmla="*/ 7434 h 10000"/>
                    <a:gd name="connsiteX10" fmla="*/ 4781 w 10000"/>
                    <a:gd name="connsiteY10" fmla="*/ 6767 h 10000"/>
                    <a:gd name="connsiteX11" fmla="*/ 4586 w 10000"/>
                    <a:gd name="connsiteY11" fmla="*/ 6778 h 10000"/>
                    <a:gd name="connsiteX12" fmla="*/ 4383 w 10000"/>
                    <a:gd name="connsiteY12" fmla="*/ 5571 h 10000"/>
                    <a:gd name="connsiteX13" fmla="*/ 3995 w 10000"/>
                    <a:gd name="connsiteY13" fmla="*/ 5427 h 10000"/>
                    <a:gd name="connsiteX14" fmla="*/ 3567 w 10000"/>
                    <a:gd name="connsiteY14" fmla="*/ 5278 h 10000"/>
                    <a:gd name="connsiteX15" fmla="*/ 865 w 10000"/>
                    <a:gd name="connsiteY15" fmla="*/ 5208 h 10000"/>
                    <a:gd name="connsiteX16" fmla="*/ 933 w 10000"/>
                    <a:gd name="connsiteY16" fmla="*/ 4442 h 10000"/>
                    <a:gd name="connsiteX17" fmla="*/ 1301 w 10000"/>
                    <a:gd name="connsiteY17" fmla="*/ 4381 h 10000"/>
                    <a:gd name="connsiteX18" fmla="*/ 1457 w 10000"/>
                    <a:gd name="connsiteY18" fmla="*/ 4196 h 10000"/>
                    <a:gd name="connsiteX19" fmla="*/ 1362 w 10000"/>
                    <a:gd name="connsiteY19" fmla="*/ 3522 h 10000"/>
                    <a:gd name="connsiteX20" fmla="*/ 912 w 10000"/>
                    <a:gd name="connsiteY20" fmla="*/ 2940 h 10000"/>
                    <a:gd name="connsiteX21" fmla="*/ 0 w 10000"/>
                    <a:gd name="connsiteY21" fmla="*/ 2405 h 10000"/>
                    <a:gd name="connsiteX22" fmla="*/ 245 w 10000"/>
                    <a:gd name="connsiteY22" fmla="*/ 2177 h 10000"/>
                    <a:gd name="connsiteX23" fmla="*/ 776 w 10000"/>
                    <a:gd name="connsiteY23" fmla="*/ 1905 h 10000"/>
                    <a:gd name="connsiteX24" fmla="*/ 2551 w 10000"/>
                    <a:gd name="connsiteY24" fmla="*/ 1086 h 10000"/>
                    <a:gd name="connsiteX25" fmla="*/ 4834 w 10000"/>
                    <a:gd name="connsiteY25" fmla="*/ 122 h 10000"/>
                    <a:gd name="connsiteX26" fmla="*/ 5463 w 10000"/>
                    <a:gd name="connsiteY26" fmla="*/ 0 h 10000"/>
                    <a:gd name="connsiteX27" fmla="*/ 6018 w 10000"/>
                    <a:gd name="connsiteY27" fmla="*/ 70 h 10000"/>
                    <a:gd name="connsiteX28" fmla="*/ 6764 w 10000"/>
                    <a:gd name="connsiteY28" fmla="*/ 618 h 10000"/>
                    <a:gd name="connsiteX29" fmla="*/ 7958 w 10000"/>
                    <a:gd name="connsiteY29" fmla="*/ 1531 h 10000"/>
                    <a:gd name="connsiteX30" fmla="*/ 8746 w 10000"/>
                    <a:gd name="connsiteY30" fmla="*/ 2454 h 10000"/>
                    <a:gd name="connsiteX31" fmla="*/ 9531 w 10000"/>
                    <a:gd name="connsiteY31" fmla="*/ 3737 h 10000"/>
                    <a:gd name="connsiteX32" fmla="*/ 9899 w 10000"/>
                    <a:gd name="connsiteY32" fmla="*/ 4896 h 10000"/>
                    <a:gd name="connsiteX33" fmla="*/ 9995 w 10000"/>
                    <a:gd name="connsiteY33" fmla="*/ 547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9995" y="5477"/>
                      </a:moveTo>
                      <a:cubicBezTo>
                        <a:pt x="10027" y="5762"/>
                        <a:pt x="9913" y="6048"/>
                        <a:pt x="9947" y="6335"/>
                      </a:cubicBezTo>
                      <a:cubicBezTo>
                        <a:pt x="9895" y="6562"/>
                        <a:pt x="9844" y="6744"/>
                        <a:pt x="9796" y="6972"/>
                      </a:cubicBezTo>
                      <a:cubicBezTo>
                        <a:pt x="9705" y="7314"/>
                        <a:pt x="9534" y="7869"/>
                        <a:pt x="9447" y="8212"/>
                      </a:cubicBezTo>
                      <a:lnTo>
                        <a:pt x="8606" y="9605"/>
                      </a:lnTo>
                      <a:cubicBezTo>
                        <a:pt x="8551" y="9691"/>
                        <a:pt x="8354" y="9915"/>
                        <a:pt x="8300" y="10000"/>
                      </a:cubicBezTo>
                      <a:lnTo>
                        <a:pt x="5514" y="9611"/>
                      </a:lnTo>
                      <a:cubicBezTo>
                        <a:pt x="5490" y="9567"/>
                        <a:pt x="5256" y="9522"/>
                        <a:pt x="5233" y="9480"/>
                      </a:cubicBezTo>
                      <a:cubicBezTo>
                        <a:pt x="5112" y="9188"/>
                        <a:pt x="5150" y="8820"/>
                        <a:pt x="5074" y="8368"/>
                      </a:cubicBezTo>
                      <a:cubicBezTo>
                        <a:pt x="5021" y="8027"/>
                        <a:pt x="4965" y="7701"/>
                        <a:pt x="4915" y="7434"/>
                      </a:cubicBezTo>
                      <a:cubicBezTo>
                        <a:pt x="4866" y="7167"/>
                        <a:pt x="4853" y="6876"/>
                        <a:pt x="4781" y="6767"/>
                      </a:cubicBezTo>
                      <a:lnTo>
                        <a:pt x="4586" y="6778"/>
                      </a:lnTo>
                      <a:cubicBezTo>
                        <a:pt x="4523" y="6306"/>
                        <a:pt x="4496" y="5932"/>
                        <a:pt x="4383" y="5571"/>
                      </a:cubicBezTo>
                      <a:lnTo>
                        <a:pt x="3995" y="5427"/>
                      </a:lnTo>
                      <a:lnTo>
                        <a:pt x="3567" y="5278"/>
                      </a:lnTo>
                      <a:lnTo>
                        <a:pt x="865" y="5208"/>
                      </a:lnTo>
                      <a:cubicBezTo>
                        <a:pt x="869" y="4995"/>
                        <a:pt x="929" y="4654"/>
                        <a:pt x="933" y="4442"/>
                      </a:cubicBezTo>
                      <a:lnTo>
                        <a:pt x="1301" y="4381"/>
                      </a:lnTo>
                      <a:cubicBezTo>
                        <a:pt x="1368" y="4340"/>
                        <a:pt x="1435" y="4337"/>
                        <a:pt x="1457" y="4196"/>
                      </a:cubicBezTo>
                      <a:cubicBezTo>
                        <a:pt x="1481" y="4055"/>
                        <a:pt x="1451" y="3843"/>
                        <a:pt x="1362" y="3522"/>
                      </a:cubicBezTo>
                      <a:cubicBezTo>
                        <a:pt x="1325" y="3396"/>
                        <a:pt x="1163" y="3129"/>
                        <a:pt x="912" y="2940"/>
                      </a:cubicBezTo>
                      <a:lnTo>
                        <a:pt x="0" y="2405"/>
                      </a:lnTo>
                      <a:cubicBezTo>
                        <a:pt x="183" y="2288"/>
                        <a:pt x="230" y="2251"/>
                        <a:pt x="245" y="2177"/>
                      </a:cubicBezTo>
                      <a:lnTo>
                        <a:pt x="776" y="1905"/>
                      </a:lnTo>
                      <a:lnTo>
                        <a:pt x="2551" y="1086"/>
                      </a:lnTo>
                      <a:lnTo>
                        <a:pt x="4834" y="122"/>
                      </a:lnTo>
                      <a:lnTo>
                        <a:pt x="5463" y="0"/>
                      </a:lnTo>
                      <a:lnTo>
                        <a:pt x="6018" y="70"/>
                      </a:lnTo>
                      <a:lnTo>
                        <a:pt x="6764" y="618"/>
                      </a:lnTo>
                      <a:cubicBezTo>
                        <a:pt x="7105" y="846"/>
                        <a:pt x="7561" y="1229"/>
                        <a:pt x="7958" y="1531"/>
                      </a:cubicBezTo>
                      <a:lnTo>
                        <a:pt x="8746" y="2454"/>
                      </a:lnTo>
                      <a:lnTo>
                        <a:pt x="9531" y="3737"/>
                      </a:lnTo>
                      <a:cubicBezTo>
                        <a:pt x="9662" y="4145"/>
                        <a:pt x="9771" y="4488"/>
                        <a:pt x="9899" y="4896"/>
                      </a:cubicBezTo>
                      <a:cubicBezTo>
                        <a:pt x="9932" y="5009"/>
                        <a:pt x="9962" y="5362"/>
                        <a:pt x="9995" y="5477"/>
                      </a:cubicBezTo>
                      <a:close/>
                    </a:path>
                  </a:pathLst>
                </a:custGeom>
                <a:solidFill>
                  <a:srgbClr val="FF0000">
                    <a:alpha val="20000"/>
                  </a:srgbClr>
                </a:solidFill>
                <a:ln w="25400" cap="flat" cmpd="sng" algn="ctr">
                  <a:solidFill>
                    <a:srgbClr val="FF0000"/>
                  </a:solidFill>
                  <a:prstDash val="dashDot"/>
                  <a:round/>
                  <a:headEnd/>
                  <a:tailEnd/>
                </a:ln>
                <a:extLst/>
              </p:spPr>
              <p:txBody>
                <a:bodyPr vert="horz" wrap="square" lIns="91440" tIns="45720" rIns="91440" bIns="45720" numCol="1" anchor="t" anchorCtr="0" compatLnSpc="1">
                  <a:prstTxWarp prst="textNoShape">
                    <a:avLst/>
                  </a:prstTxWarp>
                </a:bodyPr>
                <a:lstStyle/>
                <a:p>
                  <a:endParaRPr lang="ja-JP" altLang="en-US"/>
                </a:p>
              </p:txBody>
            </p:sp>
            <p:sp>
              <p:nvSpPr>
                <p:cNvPr id="85" name="フリーフォーム 84"/>
                <p:cNvSpPr/>
                <p:nvPr/>
              </p:nvSpPr>
              <p:spPr>
                <a:xfrm>
                  <a:off x="5388214" y="3850537"/>
                  <a:ext cx="841136" cy="971924"/>
                </a:xfrm>
                <a:custGeom>
                  <a:avLst/>
                  <a:gdLst>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88106 w 866775"/>
                    <a:gd name="connsiteY6" fmla="*/ 752475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26206 w 866775"/>
                    <a:gd name="connsiteY5" fmla="*/ 816769 h 986263"/>
                    <a:gd name="connsiteX6" fmla="*/ 57150 w 866775"/>
                    <a:gd name="connsiteY6" fmla="*/ 704850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2998 w 866775"/>
                    <a:gd name="connsiteY5" fmla="*/ 843643 h 986263"/>
                    <a:gd name="connsiteX6" fmla="*/ 57150 w 866775"/>
                    <a:gd name="connsiteY6" fmla="*/ 704850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2998 w 866775"/>
                    <a:gd name="connsiteY5" fmla="*/ 843643 h 986263"/>
                    <a:gd name="connsiteX6" fmla="*/ 57150 w 866775"/>
                    <a:gd name="connsiteY6" fmla="*/ 704850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2998 w 866775"/>
                    <a:gd name="connsiteY5" fmla="*/ 843643 h 986263"/>
                    <a:gd name="connsiteX6" fmla="*/ 77302 w 866775"/>
                    <a:gd name="connsiteY6" fmla="*/ 708213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9714 w 866775"/>
                    <a:gd name="connsiteY5" fmla="*/ 840287 h 986263"/>
                    <a:gd name="connsiteX6" fmla="*/ 77302 w 866775"/>
                    <a:gd name="connsiteY6" fmla="*/ 708213 h 986263"/>
                    <a:gd name="connsiteX7" fmla="*/ 0 w 866775"/>
                    <a:gd name="connsiteY7" fmla="*/ 0 h 986263"/>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0 w 866775"/>
                    <a:gd name="connsiteY7" fmla="*/ 0 h 986267"/>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0 w 866775"/>
                    <a:gd name="connsiteY7" fmla="*/ 0 h 986267"/>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25639 w 866775"/>
                    <a:gd name="connsiteY7" fmla="*/ 14343 h 986267"/>
                    <a:gd name="connsiteX8" fmla="*/ 0 w 866775"/>
                    <a:gd name="connsiteY8" fmla="*/ 0 h 986267"/>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25639 w 866775"/>
                    <a:gd name="connsiteY7" fmla="*/ 14343 h 986267"/>
                    <a:gd name="connsiteX8" fmla="*/ 0 w 866775"/>
                    <a:gd name="connsiteY8" fmla="*/ 0 h 986267"/>
                    <a:gd name="connsiteX0" fmla="*/ 0 w 841136"/>
                    <a:gd name="connsiteY0" fmla="*/ 0 h 971924"/>
                    <a:gd name="connsiteX1" fmla="*/ 841136 w 841136"/>
                    <a:gd name="connsiteY1" fmla="*/ 299982 h 971924"/>
                    <a:gd name="connsiteX2" fmla="*/ 776842 w 841136"/>
                    <a:gd name="connsiteY2" fmla="*/ 521438 h 971924"/>
                    <a:gd name="connsiteX3" fmla="*/ 645874 w 841136"/>
                    <a:gd name="connsiteY3" fmla="*/ 909582 h 971924"/>
                    <a:gd name="connsiteX4" fmla="*/ 623163 w 841136"/>
                    <a:gd name="connsiteY4" fmla="*/ 971924 h 971924"/>
                    <a:gd name="connsiteX5" fmla="*/ 124075 w 841136"/>
                    <a:gd name="connsiteY5" fmla="*/ 825944 h 971924"/>
                    <a:gd name="connsiteX6" fmla="*/ 51663 w 841136"/>
                    <a:gd name="connsiteY6" fmla="*/ 693870 h 971924"/>
                    <a:gd name="connsiteX7" fmla="*/ 0 w 841136"/>
                    <a:gd name="connsiteY7" fmla="*/ 0 h 971924"/>
                    <a:gd name="connsiteX0" fmla="*/ 0 w 841136"/>
                    <a:gd name="connsiteY0" fmla="*/ 0 h 971924"/>
                    <a:gd name="connsiteX1" fmla="*/ 841136 w 841136"/>
                    <a:gd name="connsiteY1" fmla="*/ 299982 h 971924"/>
                    <a:gd name="connsiteX2" fmla="*/ 776842 w 841136"/>
                    <a:gd name="connsiteY2" fmla="*/ 521438 h 971924"/>
                    <a:gd name="connsiteX3" fmla="*/ 662670 w 841136"/>
                    <a:gd name="connsiteY3" fmla="*/ 892789 h 971924"/>
                    <a:gd name="connsiteX4" fmla="*/ 623163 w 841136"/>
                    <a:gd name="connsiteY4" fmla="*/ 971924 h 971924"/>
                    <a:gd name="connsiteX5" fmla="*/ 124075 w 841136"/>
                    <a:gd name="connsiteY5" fmla="*/ 825944 h 971924"/>
                    <a:gd name="connsiteX6" fmla="*/ 51663 w 841136"/>
                    <a:gd name="connsiteY6" fmla="*/ 693870 h 971924"/>
                    <a:gd name="connsiteX7" fmla="*/ 0 w 841136"/>
                    <a:gd name="connsiteY7" fmla="*/ 0 h 9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136" h="971924">
                      <a:moveTo>
                        <a:pt x="0" y="0"/>
                      </a:moveTo>
                      <a:lnTo>
                        <a:pt x="841136" y="299982"/>
                      </a:lnTo>
                      <a:lnTo>
                        <a:pt x="776842" y="521438"/>
                      </a:lnTo>
                      <a:lnTo>
                        <a:pt x="662670" y="892789"/>
                      </a:lnTo>
                      <a:cubicBezTo>
                        <a:pt x="648382" y="915808"/>
                        <a:pt x="637451" y="948905"/>
                        <a:pt x="623163" y="971924"/>
                      </a:cubicBezTo>
                      <a:cubicBezTo>
                        <a:pt x="512127" y="937272"/>
                        <a:pt x="392090" y="907337"/>
                        <a:pt x="124075" y="825944"/>
                      </a:cubicBezTo>
                      <a:cubicBezTo>
                        <a:pt x="55018" y="780304"/>
                        <a:pt x="51266" y="749036"/>
                        <a:pt x="51663" y="693870"/>
                      </a:cubicBezTo>
                      <a:cubicBezTo>
                        <a:pt x="26605" y="461461"/>
                        <a:pt x="25058" y="232409"/>
                        <a:pt x="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a:spLocks noChangeAspect="1"/>
                </p:cNvSpPr>
                <p:nvPr/>
              </p:nvSpPr>
              <p:spPr>
                <a:xfrm>
                  <a:off x="5416207" y="3891848"/>
                  <a:ext cx="782594" cy="904277"/>
                </a:xfrm>
                <a:custGeom>
                  <a:avLst/>
                  <a:gdLst>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88106 w 866775"/>
                    <a:gd name="connsiteY6" fmla="*/ 752475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66675 w 866775"/>
                    <a:gd name="connsiteY6" fmla="*/ 781050 h 992981"/>
                    <a:gd name="connsiteX7" fmla="*/ 57150 w 866775"/>
                    <a:gd name="connsiteY7" fmla="*/ 704850 h 992981"/>
                    <a:gd name="connsiteX8" fmla="*/ 0 w 866775"/>
                    <a:gd name="connsiteY8"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92981"/>
                    <a:gd name="connsiteX1" fmla="*/ 866775 w 866775"/>
                    <a:gd name="connsiteY1" fmla="*/ 314325 h 992981"/>
                    <a:gd name="connsiteX2" fmla="*/ 802481 w 866775"/>
                    <a:gd name="connsiteY2" fmla="*/ 535781 h 992981"/>
                    <a:gd name="connsiteX3" fmla="*/ 671513 w 866775"/>
                    <a:gd name="connsiteY3" fmla="*/ 923925 h 992981"/>
                    <a:gd name="connsiteX4" fmla="*/ 628650 w 866775"/>
                    <a:gd name="connsiteY4" fmla="*/ 992981 h 992981"/>
                    <a:gd name="connsiteX5" fmla="*/ 126206 w 866775"/>
                    <a:gd name="connsiteY5" fmla="*/ 816769 h 992981"/>
                    <a:gd name="connsiteX6" fmla="*/ 57150 w 866775"/>
                    <a:gd name="connsiteY6" fmla="*/ 704850 h 992981"/>
                    <a:gd name="connsiteX7" fmla="*/ 0 w 866775"/>
                    <a:gd name="connsiteY7" fmla="*/ 0 h 992981"/>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26206 w 866775"/>
                    <a:gd name="connsiteY5" fmla="*/ 816769 h 986263"/>
                    <a:gd name="connsiteX6" fmla="*/ 57150 w 866775"/>
                    <a:gd name="connsiteY6" fmla="*/ 704850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2998 w 866775"/>
                    <a:gd name="connsiteY5" fmla="*/ 843643 h 986263"/>
                    <a:gd name="connsiteX6" fmla="*/ 57150 w 866775"/>
                    <a:gd name="connsiteY6" fmla="*/ 704850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2998 w 866775"/>
                    <a:gd name="connsiteY5" fmla="*/ 843643 h 986263"/>
                    <a:gd name="connsiteX6" fmla="*/ 57150 w 866775"/>
                    <a:gd name="connsiteY6" fmla="*/ 704850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2998 w 866775"/>
                    <a:gd name="connsiteY5" fmla="*/ 843643 h 986263"/>
                    <a:gd name="connsiteX6" fmla="*/ 77302 w 866775"/>
                    <a:gd name="connsiteY6" fmla="*/ 708213 h 986263"/>
                    <a:gd name="connsiteX7" fmla="*/ 0 w 866775"/>
                    <a:gd name="connsiteY7" fmla="*/ 0 h 986263"/>
                    <a:gd name="connsiteX0" fmla="*/ 0 w 866775"/>
                    <a:gd name="connsiteY0" fmla="*/ 0 h 986263"/>
                    <a:gd name="connsiteX1" fmla="*/ 866775 w 866775"/>
                    <a:gd name="connsiteY1" fmla="*/ 314325 h 986263"/>
                    <a:gd name="connsiteX2" fmla="*/ 802481 w 866775"/>
                    <a:gd name="connsiteY2" fmla="*/ 535781 h 986263"/>
                    <a:gd name="connsiteX3" fmla="*/ 671513 w 866775"/>
                    <a:gd name="connsiteY3" fmla="*/ 923925 h 986263"/>
                    <a:gd name="connsiteX4" fmla="*/ 638726 w 866775"/>
                    <a:gd name="connsiteY4" fmla="*/ 986263 h 986263"/>
                    <a:gd name="connsiteX5" fmla="*/ 149714 w 866775"/>
                    <a:gd name="connsiteY5" fmla="*/ 840287 h 986263"/>
                    <a:gd name="connsiteX6" fmla="*/ 77302 w 866775"/>
                    <a:gd name="connsiteY6" fmla="*/ 708213 h 986263"/>
                    <a:gd name="connsiteX7" fmla="*/ 0 w 866775"/>
                    <a:gd name="connsiteY7" fmla="*/ 0 h 986263"/>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0 w 866775"/>
                    <a:gd name="connsiteY7" fmla="*/ 0 h 986267"/>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0 w 866775"/>
                    <a:gd name="connsiteY7" fmla="*/ 0 h 986267"/>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25639 w 866775"/>
                    <a:gd name="connsiteY7" fmla="*/ 14343 h 986267"/>
                    <a:gd name="connsiteX8" fmla="*/ 0 w 866775"/>
                    <a:gd name="connsiteY8" fmla="*/ 0 h 986267"/>
                    <a:gd name="connsiteX0" fmla="*/ 0 w 866775"/>
                    <a:gd name="connsiteY0" fmla="*/ 0 h 986267"/>
                    <a:gd name="connsiteX1" fmla="*/ 866775 w 866775"/>
                    <a:gd name="connsiteY1" fmla="*/ 314325 h 986267"/>
                    <a:gd name="connsiteX2" fmla="*/ 802481 w 866775"/>
                    <a:gd name="connsiteY2" fmla="*/ 535781 h 986267"/>
                    <a:gd name="connsiteX3" fmla="*/ 671513 w 866775"/>
                    <a:gd name="connsiteY3" fmla="*/ 923925 h 986267"/>
                    <a:gd name="connsiteX4" fmla="*/ 648802 w 866775"/>
                    <a:gd name="connsiteY4" fmla="*/ 986267 h 986267"/>
                    <a:gd name="connsiteX5" fmla="*/ 149714 w 866775"/>
                    <a:gd name="connsiteY5" fmla="*/ 840287 h 986267"/>
                    <a:gd name="connsiteX6" fmla="*/ 77302 w 866775"/>
                    <a:gd name="connsiteY6" fmla="*/ 708213 h 986267"/>
                    <a:gd name="connsiteX7" fmla="*/ 25639 w 866775"/>
                    <a:gd name="connsiteY7" fmla="*/ 14343 h 986267"/>
                    <a:gd name="connsiteX8" fmla="*/ 0 w 866775"/>
                    <a:gd name="connsiteY8" fmla="*/ 0 h 986267"/>
                    <a:gd name="connsiteX0" fmla="*/ 0 w 841136"/>
                    <a:gd name="connsiteY0" fmla="*/ 0 h 971924"/>
                    <a:gd name="connsiteX1" fmla="*/ 841136 w 841136"/>
                    <a:gd name="connsiteY1" fmla="*/ 299982 h 971924"/>
                    <a:gd name="connsiteX2" fmla="*/ 776842 w 841136"/>
                    <a:gd name="connsiteY2" fmla="*/ 521438 h 971924"/>
                    <a:gd name="connsiteX3" fmla="*/ 645874 w 841136"/>
                    <a:gd name="connsiteY3" fmla="*/ 909582 h 971924"/>
                    <a:gd name="connsiteX4" fmla="*/ 623163 w 841136"/>
                    <a:gd name="connsiteY4" fmla="*/ 971924 h 971924"/>
                    <a:gd name="connsiteX5" fmla="*/ 124075 w 841136"/>
                    <a:gd name="connsiteY5" fmla="*/ 825944 h 971924"/>
                    <a:gd name="connsiteX6" fmla="*/ 51663 w 841136"/>
                    <a:gd name="connsiteY6" fmla="*/ 693870 h 971924"/>
                    <a:gd name="connsiteX7" fmla="*/ 0 w 841136"/>
                    <a:gd name="connsiteY7" fmla="*/ 0 h 971924"/>
                    <a:gd name="connsiteX0" fmla="*/ 0 w 841136"/>
                    <a:gd name="connsiteY0" fmla="*/ 0 h 971924"/>
                    <a:gd name="connsiteX1" fmla="*/ 841136 w 841136"/>
                    <a:gd name="connsiteY1" fmla="*/ 299982 h 971924"/>
                    <a:gd name="connsiteX2" fmla="*/ 776842 w 841136"/>
                    <a:gd name="connsiteY2" fmla="*/ 521438 h 971924"/>
                    <a:gd name="connsiteX3" fmla="*/ 662670 w 841136"/>
                    <a:gd name="connsiteY3" fmla="*/ 892789 h 971924"/>
                    <a:gd name="connsiteX4" fmla="*/ 623163 w 841136"/>
                    <a:gd name="connsiteY4" fmla="*/ 971924 h 971924"/>
                    <a:gd name="connsiteX5" fmla="*/ 124075 w 841136"/>
                    <a:gd name="connsiteY5" fmla="*/ 825944 h 971924"/>
                    <a:gd name="connsiteX6" fmla="*/ 51663 w 841136"/>
                    <a:gd name="connsiteY6" fmla="*/ 693870 h 971924"/>
                    <a:gd name="connsiteX7" fmla="*/ 0 w 841136"/>
                    <a:gd name="connsiteY7" fmla="*/ 0 h 9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136" h="971924">
                      <a:moveTo>
                        <a:pt x="0" y="0"/>
                      </a:moveTo>
                      <a:lnTo>
                        <a:pt x="841136" y="299982"/>
                      </a:lnTo>
                      <a:lnTo>
                        <a:pt x="776842" y="521438"/>
                      </a:lnTo>
                      <a:lnTo>
                        <a:pt x="662670" y="892789"/>
                      </a:lnTo>
                      <a:cubicBezTo>
                        <a:pt x="648382" y="915808"/>
                        <a:pt x="637451" y="948905"/>
                        <a:pt x="623163" y="971924"/>
                      </a:cubicBezTo>
                      <a:cubicBezTo>
                        <a:pt x="512127" y="937272"/>
                        <a:pt x="392090" y="907337"/>
                        <a:pt x="124075" y="825944"/>
                      </a:cubicBezTo>
                      <a:cubicBezTo>
                        <a:pt x="55018" y="780304"/>
                        <a:pt x="51266" y="749036"/>
                        <a:pt x="51663" y="693870"/>
                      </a:cubicBezTo>
                      <a:cubicBezTo>
                        <a:pt x="26605" y="461461"/>
                        <a:pt x="25058" y="232409"/>
                        <a:pt x="0" y="0"/>
                      </a:cubicBezTo>
                      <a:close/>
                    </a:path>
                  </a:pathLst>
                </a:custGeom>
                <a:pattFill prst="pct5">
                  <a:fgClr>
                    <a:srgbClr val="33CC33"/>
                  </a:fgClr>
                  <a:bgClr>
                    <a:schemeClr val="bg1"/>
                  </a:bgClr>
                </a:pattFill>
                <a:ln w="12700">
                  <a:solidFill>
                    <a:srgbClr val="33CC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フリーフォーム 52"/>
              <p:cNvSpPr/>
              <p:nvPr/>
            </p:nvSpPr>
            <p:spPr>
              <a:xfrm>
                <a:off x="6091239" y="3940118"/>
                <a:ext cx="569118" cy="550069"/>
              </a:xfrm>
              <a:custGeom>
                <a:avLst/>
                <a:gdLst>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333375 w 569118"/>
                  <a:gd name="connsiteY8" fmla="*/ 76200 h 550069"/>
                  <a:gd name="connsiteX9" fmla="*/ 404812 w 569118"/>
                  <a:gd name="connsiteY9" fmla="*/ 73819 h 550069"/>
                  <a:gd name="connsiteX10" fmla="*/ 414337 w 569118"/>
                  <a:gd name="connsiteY10" fmla="*/ 180975 h 550069"/>
                  <a:gd name="connsiteX11" fmla="*/ 323850 w 569118"/>
                  <a:gd name="connsiteY11" fmla="*/ 180975 h 550069"/>
                  <a:gd name="connsiteX12" fmla="*/ 321468 w 569118"/>
                  <a:gd name="connsiteY12" fmla="*/ 152400 h 550069"/>
                  <a:gd name="connsiteX13" fmla="*/ 264318 w 569118"/>
                  <a:gd name="connsiteY13" fmla="*/ 157163 h 550069"/>
                  <a:gd name="connsiteX14" fmla="*/ 257175 w 569118"/>
                  <a:gd name="connsiteY14" fmla="*/ 9525 h 550069"/>
                  <a:gd name="connsiteX15" fmla="*/ 0 w 569118"/>
                  <a:gd name="connsiteY15" fmla="*/ 26194 h 550069"/>
                  <a:gd name="connsiteX16" fmla="*/ 40481 w 569118"/>
                  <a:gd name="connsiteY16"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333375 w 569118"/>
                  <a:gd name="connsiteY8" fmla="*/ 76200 h 550069"/>
                  <a:gd name="connsiteX9" fmla="*/ 404812 w 569118"/>
                  <a:gd name="connsiteY9" fmla="*/ 73819 h 550069"/>
                  <a:gd name="connsiteX10" fmla="*/ 414337 w 569118"/>
                  <a:gd name="connsiteY10" fmla="*/ 180975 h 550069"/>
                  <a:gd name="connsiteX11" fmla="*/ 323850 w 569118"/>
                  <a:gd name="connsiteY11" fmla="*/ 180975 h 550069"/>
                  <a:gd name="connsiteX12" fmla="*/ 321468 w 569118"/>
                  <a:gd name="connsiteY12" fmla="*/ 152400 h 550069"/>
                  <a:gd name="connsiteX13" fmla="*/ 264318 w 569118"/>
                  <a:gd name="connsiteY13" fmla="*/ 157163 h 550069"/>
                  <a:gd name="connsiteX14" fmla="*/ 207169 w 569118"/>
                  <a:gd name="connsiteY14" fmla="*/ 9525 h 550069"/>
                  <a:gd name="connsiteX15" fmla="*/ 0 w 569118"/>
                  <a:gd name="connsiteY15" fmla="*/ 26194 h 550069"/>
                  <a:gd name="connsiteX16" fmla="*/ 40481 w 569118"/>
                  <a:gd name="connsiteY16"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333375 w 569118"/>
                  <a:gd name="connsiteY8" fmla="*/ 76200 h 550069"/>
                  <a:gd name="connsiteX9" fmla="*/ 404812 w 569118"/>
                  <a:gd name="connsiteY9" fmla="*/ 73819 h 550069"/>
                  <a:gd name="connsiteX10" fmla="*/ 414337 w 569118"/>
                  <a:gd name="connsiteY10" fmla="*/ 180975 h 550069"/>
                  <a:gd name="connsiteX11" fmla="*/ 323850 w 569118"/>
                  <a:gd name="connsiteY11" fmla="*/ 180975 h 550069"/>
                  <a:gd name="connsiteX12" fmla="*/ 321468 w 569118"/>
                  <a:gd name="connsiteY12" fmla="*/ 152400 h 550069"/>
                  <a:gd name="connsiteX13" fmla="*/ 216693 w 569118"/>
                  <a:gd name="connsiteY13" fmla="*/ 157163 h 550069"/>
                  <a:gd name="connsiteX14" fmla="*/ 207169 w 569118"/>
                  <a:gd name="connsiteY14" fmla="*/ 9525 h 550069"/>
                  <a:gd name="connsiteX15" fmla="*/ 0 w 569118"/>
                  <a:gd name="connsiteY15" fmla="*/ 26194 h 550069"/>
                  <a:gd name="connsiteX16" fmla="*/ 40481 w 569118"/>
                  <a:gd name="connsiteY16"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333375 w 569118"/>
                  <a:gd name="connsiteY8" fmla="*/ 76200 h 550069"/>
                  <a:gd name="connsiteX9" fmla="*/ 404812 w 569118"/>
                  <a:gd name="connsiteY9" fmla="*/ 73819 h 550069"/>
                  <a:gd name="connsiteX10" fmla="*/ 414337 w 569118"/>
                  <a:gd name="connsiteY10" fmla="*/ 180975 h 550069"/>
                  <a:gd name="connsiteX11" fmla="*/ 323850 w 569118"/>
                  <a:gd name="connsiteY11" fmla="*/ 180975 h 550069"/>
                  <a:gd name="connsiteX12" fmla="*/ 321468 w 569118"/>
                  <a:gd name="connsiteY12" fmla="*/ 152400 h 550069"/>
                  <a:gd name="connsiteX13" fmla="*/ 207169 w 569118"/>
                  <a:gd name="connsiteY13" fmla="*/ 9525 h 550069"/>
                  <a:gd name="connsiteX14" fmla="*/ 0 w 569118"/>
                  <a:gd name="connsiteY14" fmla="*/ 26194 h 550069"/>
                  <a:gd name="connsiteX15" fmla="*/ 40481 w 569118"/>
                  <a:gd name="connsiteY15"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333375 w 569118"/>
                  <a:gd name="connsiteY8" fmla="*/ 76200 h 550069"/>
                  <a:gd name="connsiteX9" fmla="*/ 404812 w 569118"/>
                  <a:gd name="connsiteY9" fmla="*/ 73819 h 550069"/>
                  <a:gd name="connsiteX10" fmla="*/ 414337 w 569118"/>
                  <a:gd name="connsiteY10" fmla="*/ 180975 h 550069"/>
                  <a:gd name="connsiteX11" fmla="*/ 321468 w 569118"/>
                  <a:gd name="connsiteY11" fmla="*/ 152400 h 550069"/>
                  <a:gd name="connsiteX12" fmla="*/ 207169 w 569118"/>
                  <a:gd name="connsiteY12" fmla="*/ 9525 h 550069"/>
                  <a:gd name="connsiteX13" fmla="*/ 0 w 569118"/>
                  <a:gd name="connsiteY13" fmla="*/ 26194 h 550069"/>
                  <a:gd name="connsiteX14" fmla="*/ 40481 w 569118"/>
                  <a:gd name="connsiteY14"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333375 w 569118"/>
                  <a:gd name="connsiteY8" fmla="*/ 76200 h 550069"/>
                  <a:gd name="connsiteX9" fmla="*/ 404812 w 569118"/>
                  <a:gd name="connsiteY9" fmla="*/ 73819 h 550069"/>
                  <a:gd name="connsiteX10" fmla="*/ 321468 w 569118"/>
                  <a:gd name="connsiteY10" fmla="*/ 152400 h 550069"/>
                  <a:gd name="connsiteX11" fmla="*/ 207169 w 569118"/>
                  <a:gd name="connsiteY11" fmla="*/ 9525 h 550069"/>
                  <a:gd name="connsiteX12" fmla="*/ 0 w 569118"/>
                  <a:gd name="connsiteY12" fmla="*/ 26194 h 550069"/>
                  <a:gd name="connsiteX13" fmla="*/ 40481 w 569118"/>
                  <a:gd name="connsiteY13"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333375 w 569118"/>
                  <a:gd name="connsiteY8" fmla="*/ 76200 h 550069"/>
                  <a:gd name="connsiteX9" fmla="*/ 404812 w 569118"/>
                  <a:gd name="connsiteY9" fmla="*/ 73819 h 550069"/>
                  <a:gd name="connsiteX10" fmla="*/ 207169 w 569118"/>
                  <a:gd name="connsiteY10" fmla="*/ 9525 h 550069"/>
                  <a:gd name="connsiteX11" fmla="*/ 0 w 569118"/>
                  <a:gd name="connsiteY11" fmla="*/ 26194 h 550069"/>
                  <a:gd name="connsiteX12" fmla="*/ 40481 w 569118"/>
                  <a:gd name="connsiteY12"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404812 w 569118"/>
                  <a:gd name="connsiteY8" fmla="*/ 73819 h 550069"/>
                  <a:gd name="connsiteX9" fmla="*/ 207169 w 569118"/>
                  <a:gd name="connsiteY9" fmla="*/ 9525 h 550069"/>
                  <a:gd name="connsiteX10" fmla="*/ 0 w 569118"/>
                  <a:gd name="connsiteY10" fmla="*/ 26194 h 550069"/>
                  <a:gd name="connsiteX11" fmla="*/ 40481 w 569118"/>
                  <a:gd name="connsiteY11" fmla="*/ 550069 h 550069"/>
                  <a:gd name="connsiteX0" fmla="*/ 40481 w 569118"/>
                  <a:gd name="connsiteY0" fmla="*/ 550069 h 550069"/>
                  <a:gd name="connsiteX1" fmla="*/ 569118 w 569118"/>
                  <a:gd name="connsiteY1" fmla="*/ 516732 h 550069"/>
                  <a:gd name="connsiteX2" fmla="*/ 557212 w 569118"/>
                  <a:gd name="connsiteY2" fmla="*/ 345282 h 550069"/>
                  <a:gd name="connsiteX3" fmla="*/ 490537 w 569118"/>
                  <a:gd name="connsiteY3" fmla="*/ 352425 h 550069"/>
                  <a:gd name="connsiteX4" fmla="*/ 461962 w 569118"/>
                  <a:gd name="connsiteY4" fmla="*/ 33338 h 550069"/>
                  <a:gd name="connsiteX5" fmla="*/ 357187 w 569118"/>
                  <a:gd name="connsiteY5" fmla="*/ 35719 h 550069"/>
                  <a:gd name="connsiteX6" fmla="*/ 357187 w 569118"/>
                  <a:gd name="connsiteY6" fmla="*/ 0 h 550069"/>
                  <a:gd name="connsiteX7" fmla="*/ 328612 w 569118"/>
                  <a:gd name="connsiteY7" fmla="*/ 4763 h 550069"/>
                  <a:gd name="connsiteX8" fmla="*/ 207169 w 569118"/>
                  <a:gd name="connsiteY8" fmla="*/ 9525 h 550069"/>
                  <a:gd name="connsiteX9" fmla="*/ 0 w 569118"/>
                  <a:gd name="connsiteY9" fmla="*/ 26194 h 550069"/>
                  <a:gd name="connsiteX10" fmla="*/ 40481 w 569118"/>
                  <a:gd name="connsiteY10" fmla="*/ 550069 h 55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9118" h="550069">
                    <a:moveTo>
                      <a:pt x="40481" y="550069"/>
                    </a:moveTo>
                    <a:lnTo>
                      <a:pt x="569118" y="516732"/>
                    </a:lnTo>
                    <a:lnTo>
                      <a:pt x="557212" y="345282"/>
                    </a:lnTo>
                    <a:lnTo>
                      <a:pt x="490537" y="352425"/>
                    </a:lnTo>
                    <a:lnTo>
                      <a:pt x="461962" y="33338"/>
                    </a:lnTo>
                    <a:lnTo>
                      <a:pt x="357187" y="35719"/>
                    </a:lnTo>
                    <a:lnTo>
                      <a:pt x="357187" y="0"/>
                    </a:lnTo>
                    <a:lnTo>
                      <a:pt x="328612" y="4763"/>
                    </a:lnTo>
                    <a:lnTo>
                      <a:pt x="207169" y="9525"/>
                    </a:lnTo>
                    <a:lnTo>
                      <a:pt x="0" y="26194"/>
                    </a:lnTo>
                    <a:lnTo>
                      <a:pt x="40481" y="55006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78"/>
              <p:cNvSpPr/>
              <p:nvPr/>
            </p:nvSpPr>
            <p:spPr>
              <a:xfrm>
                <a:off x="6088856" y="3943001"/>
                <a:ext cx="567531" cy="549567"/>
              </a:xfrm>
              <a:custGeom>
                <a:avLst/>
                <a:gdLst>
                  <a:gd name="connsiteX0" fmla="*/ 245269 w 545306"/>
                  <a:gd name="connsiteY0" fmla="*/ 2381 h 535781"/>
                  <a:gd name="connsiteX1" fmla="*/ 261937 w 545306"/>
                  <a:gd name="connsiteY1" fmla="*/ 150019 h 535781"/>
                  <a:gd name="connsiteX2" fmla="*/ 304800 w 545306"/>
                  <a:gd name="connsiteY2" fmla="*/ 150019 h 535781"/>
                  <a:gd name="connsiteX3" fmla="*/ 314325 w 545306"/>
                  <a:gd name="connsiteY3" fmla="*/ 169069 h 535781"/>
                  <a:gd name="connsiteX4" fmla="*/ 404812 w 545306"/>
                  <a:gd name="connsiteY4" fmla="*/ 157162 h 535781"/>
                  <a:gd name="connsiteX5" fmla="*/ 397669 w 545306"/>
                  <a:gd name="connsiteY5" fmla="*/ 54769 h 535781"/>
                  <a:gd name="connsiteX6" fmla="*/ 292894 w 545306"/>
                  <a:gd name="connsiteY6" fmla="*/ 61912 h 535781"/>
                  <a:gd name="connsiteX7" fmla="*/ 307181 w 545306"/>
                  <a:gd name="connsiteY7" fmla="*/ 0 h 535781"/>
                  <a:gd name="connsiteX8" fmla="*/ 342900 w 545306"/>
                  <a:gd name="connsiteY8" fmla="*/ 4762 h 535781"/>
                  <a:gd name="connsiteX9" fmla="*/ 345281 w 545306"/>
                  <a:gd name="connsiteY9" fmla="*/ 21431 h 535781"/>
                  <a:gd name="connsiteX10" fmla="*/ 450056 w 545306"/>
                  <a:gd name="connsiteY10" fmla="*/ 21431 h 535781"/>
                  <a:gd name="connsiteX11" fmla="*/ 485775 w 545306"/>
                  <a:gd name="connsiteY11" fmla="*/ 342900 h 535781"/>
                  <a:gd name="connsiteX12" fmla="*/ 535781 w 545306"/>
                  <a:gd name="connsiteY12" fmla="*/ 340519 h 535781"/>
                  <a:gd name="connsiteX13" fmla="*/ 545306 w 545306"/>
                  <a:gd name="connsiteY13" fmla="*/ 516731 h 535781"/>
                  <a:gd name="connsiteX14" fmla="*/ 26194 w 545306"/>
                  <a:gd name="connsiteY14" fmla="*/ 535781 h 535781"/>
                  <a:gd name="connsiteX15" fmla="*/ 0 w 545306"/>
                  <a:gd name="connsiteY15" fmla="*/ 16669 h 535781"/>
                  <a:gd name="connsiteX16" fmla="*/ 245269 w 545306"/>
                  <a:gd name="connsiteY16" fmla="*/ 2381 h 535781"/>
                  <a:gd name="connsiteX0" fmla="*/ 245269 w 554831"/>
                  <a:gd name="connsiteY0" fmla="*/ 2381 h 535781"/>
                  <a:gd name="connsiteX1" fmla="*/ 261937 w 554831"/>
                  <a:gd name="connsiteY1" fmla="*/ 150019 h 535781"/>
                  <a:gd name="connsiteX2" fmla="*/ 304800 w 554831"/>
                  <a:gd name="connsiteY2" fmla="*/ 150019 h 535781"/>
                  <a:gd name="connsiteX3" fmla="*/ 314325 w 554831"/>
                  <a:gd name="connsiteY3" fmla="*/ 169069 h 535781"/>
                  <a:gd name="connsiteX4" fmla="*/ 404812 w 554831"/>
                  <a:gd name="connsiteY4" fmla="*/ 157162 h 535781"/>
                  <a:gd name="connsiteX5" fmla="*/ 397669 w 554831"/>
                  <a:gd name="connsiteY5" fmla="*/ 54769 h 535781"/>
                  <a:gd name="connsiteX6" fmla="*/ 292894 w 554831"/>
                  <a:gd name="connsiteY6" fmla="*/ 61912 h 535781"/>
                  <a:gd name="connsiteX7" fmla="*/ 307181 w 554831"/>
                  <a:gd name="connsiteY7" fmla="*/ 0 h 535781"/>
                  <a:gd name="connsiteX8" fmla="*/ 342900 w 554831"/>
                  <a:gd name="connsiteY8" fmla="*/ 4762 h 535781"/>
                  <a:gd name="connsiteX9" fmla="*/ 345281 w 554831"/>
                  <a:gd name="connsiteY9" fmla="*/ 21431 h 535781"/>
                  <a:gd name="connsiteX10" fmla="*/ 450056 w 554831"/>
                  <a:gd name="connsiteY10" fmla="*/ 21431 h 535781"/>
                  <a:gd name="connsiteX11" fmla="*/ 485775 w 554831"/>
                  <a:gd name="connsiteY11" fmla="*/ 342900 h 535781"/>
                  <a:gd name="connsiteX12" fmla="*/ 535781 w 554831"/>
                  <a:gd name="connsiteY12" fmla="*/ 340519 h 535781"/>
                  <a:gd name="connsiteX13" fmla="*/ 554831 w 554831"/>
                  <a:gd name="connsiteY13" fmla="*/ 504825 h 535781"/>
                  <a:gd name="connsiteX14" fmla="*/ 26194 w 554831"/>
                  <a:gd name="connsiteY14" fmla="*/ 535781 h 535781"/>
                  <a:gd name="connsiteX15" fmla="*/ 0 w 554831"/>
                  <a:gd name="connsiteY15" fmla="*/ 16669 h 535781"/>
                  <a:gd name="connsiteX16" fmla="*/ 245269 w 554831"/>
                  <a:gd name="connsiteY16" fmla="*/ 2381 h 535781"/>
                  <a:gd name="connsiteX0" fmla="*/ 245269 w 554831"/>
                  <a:gd name="connsiteY0" fmla="*/ 2381 h 535781"/>
                  <a:gd name="connsiteX1" fmla="*/ 261937 w 554831"/>
                  <a:gd name="connsiteY1" fmla="*/ 150019 h 535781"/>
                  <a:gd name="connsiteX2" fmla="*/ 304800 w 554831"/>
                  <a:gd name="connsiteY2" fmla="*/ 150019 h 535781"/>
                  <a:gd name="connsiteX3" fmla="*/ 314325 w 554831"/>
                  <a:gd name="connsiteY3" fmla="*/ 169069 h 535781"/>
                  <a:gd name="connsiteX4" fmla="*/ 404812 w 554831"/>
                  <a:gd name="connsiteY4" fmla="*/ 157162 h 535781"/>
                  <a:gd name="connsiteX5" fmla="*/ 397669 w 554831"/>
                  <a:gd name="connsiteY5" fmla="*/ 54769 h 535781"/>
                  <a:gd name="connsiteX6" fmla="*/ 292894 w 554831"/>
                  <a:gd name="connsiteY6" fmla="*/ 61912 h 535781"/>
                  <a:gd name="connsiteX7" fmla="*/ 307181 w 554831"/>
                  <a:gd name="connsiteY7" fmla="*/ 0 h 535781"/>
                  <a:gd name="connsiteX8" fmla="*/ 342900 w 554831"/>
                  <a:gd name="connsiteY8" fmla="*/ 4762 h 535781"/>
                  <a:gd name="connsiteX9" fmla="*/ 345281 w 554831"/>
                  <a:gd name="connsiteY9" fmla="*/ 21431 h 535781"/>
                  <a:gd name="connsiteX10" fmla="*/ 450056 w 554831"/>
                  <a:gd name="connsiteY10" fmla="*/ 21431 h 535781"/>
                  <a:gd name="connsiteX11" fmla="*/ 485775 w 554831"/>
                  <a:gd name="connsiteY11" fmla="*/ 342900 h 535781"/>
                  <a:gd name="connsiteX12" fmla="*/ 535781 w 554831"/>
                  <a:gd name="connsiteY12" fmla="*/ 340519 h 535781"/>
                  <a:gd name="connsiteX13" fmla="*/ 554831 w 554831"/>
                  <a:gd name="connsiteY13" fmla="*/ 504825 h 535781"/>
                  <a:gd name="connsiteX14" fmla="*/ 42863 w 554831"/>
                  <a:gd name="connsiteY14" fmla="*/ 535781 h 535781"/>
                  <a:gd name="connsiteX15" fmla="*/ 0 w 554831"/>
                  <a:gd name="connsiteY15" fmla="*/ 16669 h 535781"/>
                  <a:gd name="connsiteX16" fmla="*/ 245269 w 554831"/>
                  <a:gd name="connsiteY16" fmla="*/ 2381 h 535781"/>
                  <a:gd name="connsiteX0" fmla="*/ 245269 w 554831"/>
                  <a:gd name="connsiteY0" fmla="*/ 2381 h 535781"/>
                  <a:gd name="connsiteX1" fmla="*/ 261937 w 554831"/>
                  <a:gd name="connsiteY1" fmla="*/ 150019 h 535781"/>
                  <a:gd name="connsiteX2" fmla="*/ 307181 w 554831"/>
                  <a:gd name="connsiteY2" fmla="*/ 138112 h 535781"/>
                  <a:gd name="connsiteX3" fmla="*/ 314325 w 554831"/>
                  <a:gd name="connsiteY3" fmla="*/ 169069 h 535781"/>
                  <a:gd name="connsiteX4" fmla="*/ 404812 w 554831"/>
                  <a:gd name="connsiteY4" fmla="*/ 157162 h 535781"/>
                  <a:gd name="connsiteX5" fmla="*/ 397669 w 554831"/>
                  <a:gd name="connsiteY5" fmla="*/ 54769 h 535781"/>
                  <a:gd name="connsiteX6" fmla="*/ 292894 w 554831"/>
                  <a:gd name="connsiteY6" fmla="*/ 61912 h 535781"/>
                  <a:gd name="connsiteX7" fmla="*/ 307181 w 554831"/>
                  <a:gd name="connsiteY7" fmla="*/ 0 h 535781"/>
                  <a:gd name="connsiteX8" fmla="*/ 342900 w 554831"/>
                  <a:gd name="connsiteY8" fmla="*/ 4762 h 535781"/>
                  <a:gd name="connsiteX9" fmla="*/ 345281 w 554831"/>
                  <a:gd name="connsiteY9" fmla="*/ 21431 h 535781"/>
                  <a:gd name="connsiteX10" fmla="*/ 450056 w 554831"/>
                  <a:gd name="connsiteY10" fmla="*/ 21431 h 535781"/>
                  <a:gd name="connsiteX11" fmla="*/ 485775 w 554831"/>
                  <a:gd name="connsiteY11" fmla="*/ 342900 h 535781"/>
                  <a:gd name="connsiteX12" fmla="*/ 535781 w 554831"/>
                  <a:gd name="connsiteY12" fmla="*/ 340519 h 535781"/>
                  <a:gd name="connsiteX13" fmla="*/ 554831 w 554831"/>
                  <a:gd name="connsiteY13" fmla="*/ 504825 h 535781"/>
                  <a:gd name="connsiteX14" fmla="*/ 42863 w 554831"/>
                  <a:gd name="connsiteY14" fmla="*/ 535781 h 535781"/>
                  <a:gd name="connsiteX15" fmla="*/ 0 w 554831"/>
                  <a:gd name="connsiteY15" fmla="*/ 16669 h 535781"/>
                  <a:gd name="connsiteX16" fmla="*/ 245269 w 554831"/>
                  <a:gd name="connsiteY16" fmla="*/ 2381 h 535781"/>
                  <a:gd name="connsiteX0" fmla="*/ 245269 w 554831"/>
                  <a:gd name="connsiteY0" fmla="*/ 2381 h 535781"/>
                  <a:gd name="connsiteX1" fmla="*/ 261937 w 554831"/>
                  <a:gd name="connsiteY1" fmla="*/ 150019 h 535781"/>
                  <a:gd name="connsiteX2" fmla="*/ 309562 w 554831"/>
                  <a:gd name="connsiteY2" fmla="*/ 142874 h 535781"/>
                  <a:gd name="connsiteX3" fmla="*/ 314325 w 554831"/>
                  <a:gd name="connsiteY3" fmla="*/ 169069 h 535781"/>
                  <a:gd name="connsiteX4" fmla="*/ 404812 w 554831"/>
                  <a:gd name="connsiteY4" fmla="*/ 157162 h 535781"/>
                  <a:gd name="connsiteX5" fmla="*/ 397669 w 554831"/>
                  <a:gd name="connsiteY5" fmla="*/ 54769 h 535781"/>
                  <a:gd name="connsiteX6" fmla="*/ 292894 w 554831"/>
                  <a:gd name="connsiteY6" fmla="*/ 61912 h 535781"/>
                  <a:gd name="connsiteX7" fmla="*/ 307181 w 554831"/>
                  <a:gd name="connsiteY7" fmla="*/ 0 h 535781"/>
                  <a:gd name="connsiteX8" fmla="*/ 342900 w 554831"/>
                  <a:gd name="connsiteY8" fmla="*/ 4762 h 535781"/>
                  <a:gd name="connsiteX9" fmla="*/ 345281 w 554831"/>
                  <a:gd name="connsiteY9" fmla="*/ 21431 h 535781"/>
                  <a:gd name="connsiteX10" fmla="*/ 450056 w 554831"/>
                  <a:gd name="connsiteY10" fmla="*/ 21431 h 535781"/>
                  <a:gd name="connsiteX11" fmla="*/ 485775 w 554831"/>
                  <a:gd name="connsiteY11" fmla="*/ 342900 h 535781"/>
                  <a:gd name="connsiteX12" fmla="*/ 535781 w 554831"/>
                  <a:gd name="connsiteY12" fmla="*/ 340519 h 535781"/>
                  <a:gd name="connsiteX13" fmla="*/ 554831 w 554831"/>
                  <a:gd name="connsiteY13" fmla="*/ 504825 h 535781"/>
                  <a:gd name="connsiteX14" fmla="*/ 42863 w 554831"/>
                  <a:gd name="connsiteY14" fmla="*/ 535781 h 535781"/>
                  <a:gd name="connsiteX15" fmla="*/ 0 w 554831"/>
                  <a:gd name="connsiteY15" fmla="*/ 16669 h 535781"/>
                  <a:gd name="connsiteX16" fmla="*/ 245269 w 554831"/>
                  <a:gd name="connsiteY16" fmla="*/ 2381 h 535781"/>
                  <a:gd name="connsiteX0" fmla="*/ 245269 w 554831"/>
                  <a:gd name="connsiteY0" fmla="*/ 2381 h 535781"/>
                  <a:gd name="connsiteX1" fmla="*/ 261937 w 554831"/>
                  <a:gd name="connsiteY1" fmla="*/ 150019 h 535781"/>
                  <a:gd name="connsiteX2" fmla="*/ 309562 w 554831"/>
                  <a:gd name="connsiteY2" fmla="*/ 142874 h 535781"/>
                  <a:gd name="connsiteX3" fmla="*/ 314325 w 554831"/>
                  <a:gd name="connsiteY3" fmla="*/ 169069 h 535781"/>
                  <a:gd name="connsiteX4" fmla="*/ 407193 w 554831"/>
                  <a:gd name="connsiteY4" fmla="*/ 159543 h 535781"/>
                  <a:gd name="connsiteX5" fmla="*/ 397669 w 554831"/>
                  <a:gd name="connsiteY5" fmla="*/ 54769 h 535781"/>
                  <a:gd name="connsiteX6" fmla="*/ 292894 w 554831"/>
                  <a:gd name="connsiteY6" fmla="*/ 61912 h 535781"/>
                  <a:gd name="connsiteX7" fmla="*/ 307181 w 554831"/>
                  <a:gd name="connsiteY7" fmla="*/ 0 h 535781"/>
                  <a:gd name="connsiteX8" fmla="*/ 342900 w 554831"/>
                  <a:gd name="connsiteY8" fmla="*/ 4762 h 535781"/>
                  <a:gd name="connsiteX9" fmla="*/ 345281 w 554831"/>
                  <a:gd name="connsiteY9" fmla="*/ 21431 h 535781"/>
                  <a:gd name="connsiteX10" fmla="*/ 450056 w 554831"/>
                  <a:gd name="connsiteY10" fmla="*/ 21431 h 535781"/>
                  <a:gd name="connsiteX11" fmla="*/ 485775 w 554831"/>
                  <a:gd name="connsiteY11" fmla="*/ 342900 h 535781"/>
                  <a:gd name="connsiteX12" fmla="*/ 535781 w 554831"/>
                  <a:gd name="connsiteY12" fmla="*/ 340519 h 535781"/>
                  <a:gd name="connsiteX13" fmla="*/ 554831 w 554831"/>
                  <a:gd name="connsiteY13" fmla="*/ 504825 h 535781"/>
                  <a:gd name="connsiteX14" fmla="*/ 42863 w 554831"/>
                  <a:gd name="connsiteY14" fmla="*/ 535781 h 535781"/>
                  <a:gd name="connsiteX15" fmla="*/ 0 w 554831"/>
                  <a:gd name="connsiteY15" fmla="*/ 16669 h 535781"/>
                  <a:gd name="connsiteX16" fmla="*/ 245269 w 554831"/>
                  <a:gd name="connsiteY16" fmla="*/ 2381 h 535781"/>
                  <a:gd name="connsiteX0" fmla="*/ 245269 w 548481"/>
                  <a:gd name="connsiteY0" fmla="*/ 2381 h 535781"/>
                  <a:gd name="connsiteX1" fmla="*/ 261937 w 548481"/>
                  <a:gd name="connsiteY1" fmla="*/ 150019 h 535781"/>
                  <a:gd name="connsiteX2" fmla="*/ 309562 w 548481"/>
                  <a:gd name="connsiteY2" fmla="*/ 142874 h 535781"/>
                  <a:gd name="connsiteX3" fmla="*/ 314325 w 548481"/>
                  <a:gd name="connsiteY3" fmla="*/ 169069 h 535781"/>
                  <a:gd name="connsiteX4" fmla="*/ 407193 w 548481"/>
                  <a:gd name="connsiteY4" fmla="*/ 159543 h 535781"/>
                  <a:gd name="connsiteX5" fmla="*/ 397669 w 548481"/>
                  <a:gd name="connsiteY5" fmla="*/ 54769 h 535781"/>
                  <a:gd name="connsiteX6" fmla="*/ 292894 w 548481"/>
                  <a:gd name="connsiteY6" fmla="*/ 61912 h 535781"/>
                  <a:gd name="connsiteX7" fmla="*/ 307181 w 548481"/>
                  <a:gd name="connsiteY7" fmla="*/ 0 h 535781"/>
                  <a:gd name="connsiteX8" fmla="*/ 342900 w 548481"/>
                  <a:gd name="connsiteY8" fmla="*/ 4762 h 535781"/>
                  <a:gd name="connsiteX9" fmla="*/ 345281 w 548481"/>
                  <a:gd name="connsiteY9" fmla="*/ 21431 h 535781"/>
                  <a:gd name="connsiteX10" fmla="*/ 450056 w 548481"/>
                  <a:gd name="connsiteY10" fmla="*/ 21431 h 535781"/>
                  <a:gd name="connsiteX11" fmla="*/ 485775 w 548481"/>
                  <a:gd name="connsiteY11" fmla="*/ 342900 h 535781"/>
                  <a:gd name="connsiteX12" fmla="*/ 535781 w 548481"/>
                  <a:gd name="connsiteY12" fmla="*/ 340519 h 535781"/>
                  <a:gd name="connsiteX13" fmla="*/ 548481 w 548481"/>
                  <a:gd name="connsiteY13" fmla="*/ 492125 h 535781"/>
                  <a:gd name="connsiteX14" fmla="*/ 42863 w 548481"/>
                  <a:gd name="connsiteY14" fmla="*/ 535781 h 535781"/>
                  <a:gd name="connsiteX15" fmla="*/ 0 w 548481"/>
                  <a:gd name="connsiteY15" fmla="*/ 16669 h 535781"/>
                  <a:gd name="connsiteX16" fmla="*/ 245269 w 548481"/>
                  <a:gd name="connsiteY16" fmla="*/ 2381 h 535781"/>
                  <a:gd name="connsiteX0" fmla="*/ 245269 w 548481"/>
                  <a:gd name="connsiteY0" fmla="*/ 2381 h 526256"/>
                  <a:gd name="connsiteX1" fmla="*/ 261937 w 548481"/>
                  <a:gd name="connsiteY1" fmla="*/ 150019 h 526256"/>
                  <a:gd name="connsiteX2" fmla="*/ 309562 w 548481"/>
                  <a:gd name="connsiteY2" fmla="*/ 142874 h 526256"/>
                  <a:gd name="connsiteX3" fmla="*/ 314325 w 548481"/>
                  <a:gd name="connsiteY3" fmla="*/ 169069 h 526256"/>
                  <a:gd name="connsiteX4" fmla="*/ 407193 w 548481"/>
                  <a:gd name="connsiteY4" fmla="*/ 159543 h 526256"/>
                  <a:gd name="connsiteX5" fmla="*/ 397669 w 548481"/>
                  <a:gd name="connsiteY5" fmla="*/ 54769 h 526256"/>
                  <a:gd name="connsiteX6" fmla="*/ 292894 w 548481"/>
                  <a:gd name="connsiteY6" fmla="*/ 61912 h 526256"/>
                  <a:gd name="connsiteX7" fmla="*/ 307181 w 548481"/>
                  <a:gd name="connsiteY7" fmla="*/ 0 h 526256"/>
                  <a:gd name="connsiteX8" fmla="*/ 342900 w 548481"/>
                  <a:gd name="connsiteY8" fmla="*/ 4762 h 526256"/>
                  <a:gd name="connsiteX9" fmla="*/ 345281 w 548481"/>
                  <a:gd name="connsiteY9" fmla="*/ 21431 h 526256"/>
                  <a:gd name="connsiteX10" fmla="*/ 450056 w 548481"/>
                  <a:gd name="connsiteY10" fmla="*/ 21431 h 526256"/>
                  <a:gd name="connsiteX11" fmla="*/ 485775 w 548481"/>
                  <a:gd name="connsiteY11" fmla="*/ 342900 h 526256"/>
                  <a:gd name="connsiteX12" fmla="*/ 535781 w 548481"/>
                  <a:gd name="connsiteY12" fmla="*/ 340519 h 526256"/>
                  <a:gd name="connsiteX13" fmla="*/ 548481 w 548481"/>
                  <a:gd name="connsiteY13" fmla="*/ 492125 h 526256"/>
                  <a:gd name="connsiteX14" fmla="*/ 42863 w 548481"/>
                  <a:gd name="connsiteY14" fmla="*/ 526256 h 526256"/>
                  <a:gd name="connsiteX15" fmla="*/ 0 w 548481"/>
                  <a:gd name="connsiteY15" fmla="*/ 16669 h 526256"/>
                  <a:gd name="connsiteX16" fmla="*/ 245269 w 548481"/>
                  <a:gd name="connsiteY16" fmla="*/ 2381 h 526256"/>
                  <a:gd name="connsiteX0" fmla="*/ 245269 w 548481"/>
                  <a:gd name="connsiteY0" fmla="*/ 2381 h 535781"/>
                  <a:gd name="connsiteX1" fmla="*/ 261937 w 548481"/>
                  <a:gd name="connsiteY1" fmla="*/ 150019 h 535781"/>
                  <a:gd name="connsiteX2" fmla="*/ 309562 w 548481"/>
                  <a:gd name="connsiteY2" fmla="*/ 142874 h 535781"/>
                  <a:gd name="connsiteX3" fmla="*/ 314325 w 548481"/>
                  <a:gd name="connsiteY3" fmla="*/ 169069 h 535781"/>
                  <a:gd name="connsiteX4" fmla="*/ 407193 w 548481"/>
                  <a:gd name="connsiteY4" fmla="*/ 159543 h 535781"/>
                  <a:gd name="connsiteX5" fmla="*/ 397669 w 548481"/>
                  <a:gd name="connsiteY5" fmla="*/ 54769 h 535781"/>
                  <a:gd name="connsiteX6" fmla="*/ 292894 w 548481"/>
                  <a:gd name="connsiteY6" fmla="*/ 61912 h 535781"/>
                  <a:gd name="connsiteX7" fmla="*/ 307181 w 548481"/>
                  <a:gd name="connsiteY7" fmla="*/ 0 h 535781"/>
                  <a:gd name="connsiteX8" fmla="*/ 342900 w 548481"/>
                  <a:gd name="connsiteY8" fmla="*/ 4762 h 535781"/>
                  <a:gd name="connsiteX9" fmla="*/ 345281 w 548481"/>
                  <a:gd name="connsiteY9" fmla="*/ 21431 h 535781"/>
                  <a:gd name="connsiteX10" fmla="*/ 450056 w 548481"/>
                  <a:gd name="connsiteY10" fmla="*/ 21431 h 535781"/>
                  <a:gd name="connsiteX11" fmla="*/ 485775 w 548481"/>
                  <a:gd name="connsiteY11" fmla="*/ 342900 h 535781"/>
                  <a:gd name="connsiteX12" fmla="*/ 535781 w 548481"/>
                  <a:gd name="connsiteY12" fmla="*/ 340519 h 535781"/>
                  <a:gd name="connsiteX13" fmla="*/ 548481 w 548481"/>
                  <a:gd name="connsiteY13" fmla="*/ 492125 h 535781"/>
                  <a:gd name="connsiteX14" fmla="*/ 33338 w 548481"/>
                  <a:gd name="connsiteY14" fmla="*/ 535781 h 535781"/>
                  <a:gd name="connsiteX15" fmla="*/ 0 w 548481"/>
                  <a:gd name="connsiteY15" fmla="*/ 16669 h 535781"/>
                  <a:gd name="connsiteX16" fmla="*/ 245269 w 548481"/>
                  <a:gd name="connsiteY16" fmla="*/ 2381 h 535781"/>
                  <a:gd name="connsiteX0" fmla="*/ 245269 w 548481"/>
                  <a:gd name="connsiteY0" fmla="*/ 2381 h 523081"/>
                  <a:gd name="connsiteX1" fmla="*/ 261937 w 548481"/>
                  <a:gd name="connsiteY1" fmla="*/ 150019 h 523081"/>
                  <a:gd name="connsiteX2" fmla="*/ 309562 w 548481"/>
                  <a:gd name="connsiteY2" fmla="*/ 142874 h 523081"/>
                  <a:gd name="connsiteX3" fmla="*/ 314325 w 548481"/>
                  <a:gd name="connsiteY3" fmla="*/ 169069 h 523081"/>
                  <a:gd name="connsiteX4" fmla="*/ 407193 w 548481"/>
                  <a:gd name="connsiteY4" fmla="*/ 159543 h 523081"/>
                  <a:gd name="connsiteX5" fmla="*/ 397669 w 548481"/>
                  <a:gd name="connsiteY5" fmla="*/ 54769 h 523081"/>
                  <a:gd name="connsiteX6" fmla="*/ 292894 w 548481"/>
                  <a:gd name="connsiteY6" fmla="*/ 61912 h 523081"/>
                  <a:gd name="connsiteX7" fmla="*/ 307181 w 548481"/>
                  <a:gd name="connsiteY7" fmla="*/ 0 h 523081"/>
                  <a:gd name="connsiteX8" fmla="*/ 342900 w 548481"/>
                  <a:gd name="connsiteY8" fmla="*/ 4762 h 523081"/>
                  <a:gd name="connsiteX9" fmla="*/ 345281 w 548481"/>
                  <a:gd name="connsiteY9" fmla="*/ 21431 h 523081"/>
                  <a:gd name="connsiteX10" fmla="*/ 450056 w 548481"/>
                  <a:gd name="connsiteY10" fmla="*/ 21431 h 523081"/>
                  <a:gd name="connsiteX11" fmla="*/ 485775 w 548481"/>
                  <a:gd name="connsiteY11" fmla="*/ 342900 h 523081"/>
                  <a:gd name="connsiteX12" fmla="*/ 535781 w 548481"/>
                  <a:gd name="connsiteY12" fmla="*/ 340519 h 523081"/>
                  <a:gd name="connsiteX13" fmla="*/ 548481 w 548481"/>
                  <a:gd name="connsiteY13" fmla="*/ 492125 h 523081"/>
                  <a:gd name="connsiteX14" fmla="*/ 39688 w 548481"/>
                  <a:gd name="connsiteY14" fmla="*/ 523081 h 523081"/>
                  <a:gd name="connsiteX15" fmla="*/ 0 w 548481"/>
                  <a:gd name="connsiteY15" fmla="*/ 16669 h 523081"/>
                  <a:gd name="connsiteX16" fmla="*/ 245269 w 548481"/>
                  <a:gd name="connsiteY16" fmla="*/ 2381 h 523081"/>
                  <a:gd name="connsiteX0" fmla="*/ 245269 w 542131"/>
                  <a:gd name="connsiteY0" fmla="*/ 2381 h 523081"/>
                  <a:gd name="connsiteX1" fmla="*/ 261937 w 542131"/>
                  <a:gd name="connsiteY1" fmla="*/ 150019 h 523081"/>
                  <a:gd name="connsiteX2" fmla="*/ 309562 w 542131"/>
                  <a:gd name="connsiteY2" fmla="*/ 142874 h 523081"/>
                  <a:gd name="connsiteX3" fmla="*/ 314325 w 542131"/>
                  <a:gd name="connsiteY3" fmla="*/ 169069 h 523081"/>
                  <a:gd name="connsiteX4" fmla="*/ 407193 w 542131"/>
                  <a:gd name="connsiteY4" fmla="*/ 159543 h 523081"/>
                  <a:gd name="connsiteX5" fmla="*/ 397669 w 542131"/>
                  <a:gd name="connsiteY5" fmla="*/ 54769 h 523081"/>
                  <a:gd name="connsiteX6" fmla="*/ 292894 w 542131"/>
                  <a:gd name="connsiteY6" fmla="*/ 61912 h 523081"/>
                  <a:gd name="connsiteX7" fmla="*/ 307181 w 542131"/>
                  <a:gd name="connsiteY7" fmla="*/ 0 h 523081"/>
                  <a:gd name="connsiteX8" fmla="*/ 342900 w 542131"/>
                  <a:gd name="connsiteY8" fmla="*/ 4762 h 523081"/>
                  <a:gd name="connsiteX9" fmla="*/ 345281 w 542131"/>
                  <a:gd name="connsiteY9" fmla="*/ 21431 h 523081"/>
                  <a:gd name="connsiteX10" fmla="*/ 450056 w 542131"/>
                  <a:gd name="connsiteY10" fmla="*/ 21431 h 523081"/>
                  <a:gd name="connsiteX11" fmla="*/ 485775 w 542131"/>
                  <a:gd name="connsiteY11" fmla="*/ 342900 h 523081"/>
                  <a:gd name="connsiteX12" fmla="*/ 535781 w 542131"/>
                  <a:gd name="connsiteY12" fmla="*/ 340519 h 523081"/>
                  <a:gd name="connsiteX13" fmla="*/ 542131 w 542131"/>
                  <a:gd name="connsiteY13" fmla="*/ 482600 h 523081"/>
                  <a:gd name="connsiteX14" fmla="*/ 39688 w 542131"/>
                  <a:gd name="connsiteY14" fmla="*/ 523081 h 523081"/>
                  <a:gd name="connsiteX15" fmla="*/ 0 w 542131"/>
                  <a:gd name="connsiteY15" fmla="*/ 16669 h 523081"/>
                  <a:gd name="connsiteX16" fmla="*/ 245269 w 542131"/>
                  <a:gd name="connsiteY16" fmla="*/ 2381 h 523081"/>
                  <a:gd name="connsiteX0" fmla="*/ 245269 w 548481"/>
                  <a:gd name="connsiteY0" fmla="*/ 2381 h 523081"/>
                  <a:gd name="connsiteX1" fmla="*/ 261937 w 548481"/>
                  <a:gd name="connsiteY1" fmla="*/ 150019 h 523081"/>
                  <a:gd name="connsiteX2" fmla="*/ 309562 w 548481"/>
                  <a:gd name="connsiteY2" fmla="*/ 142874 h 523081"/>
                  <a:gd name="connsiteX3" fmla="*/ 314325 w 548481"/>
                  <a:gd name="connsiteY3" fmla="*/ 169069 h 523081"/>
                  <a:gd name="connsiteX4" fmla="*/ 407193 w 548481"/>
                  <a:gd name="connsiteY4" fmla="*/ 159543 h 523081"/>
                  <a:gd name="connsiteX5" fmla="*/ 397669 w 548481"/>
                  <a:gd name="connsiteY5" fmla="*/ 54769 h 523081"/>
                  <a:gd name="connsiteX6" fmla="*/ 292894 w 548481"/>
                  <a:gd name="connsiteY6" fmla="*/ 61912 h 523081"/>
                  <a:gd name="connsiteX7" fmla="*/ 307181 w 548481"/>
                  <a:gd name="connsiteY7" fmla="*/ 0 h 523081"/>
                  <a:gd name="connsiteX8" fmla="*/ 342900 w 548481"/>
                  <a:gd name="connsiteY8" fmla="*/ 4762 h 523081"/>
                  <a:gd name="connsiteX9" fmla="*/ 345281 w 548481"/>
                  <a:gd name="connsiteY9" fmla="*/ 21431 h 523081"/>
                  <a:gd name="connsiteX10" fmla="*/ 450056 w 548481"/>
                  <a:gd name="connsiteY10" fmla="*/ 21431 h 523081"/>
                  <a:gd name="connsiteX11" fmla="*/ 485775 w 548481"/>
                  <a:gd name="connsiteY11" fmla="*/ 342900 h 523081"/>
                  <a:gd name="connsiteX12" fmla="*/ 535781 w 548481"/>
                  <a:gd name="connsiteY12" fmla="*/ 340519 h 523081"/>
                  <a:gd name="connsiteX13" fmla="*/ 548481 w 548481"/>
                  <a:gd name="connsiteY13" fmla="*/ 498475 h 523081"/>
                  <a:gd name="connsiteX14" fmla="*/ 39688 w 548481"/>
                  <a:gd name="connsiteY14" fmla="*/ 523081 h 523081"/>
                  <a:gd name="connsiteX15" fmla="*/ 0 w 548481"/>
                  <a:gd name="connsiteY15" fmla="*/ 16669 h 523081"/>
                  <a:gd name="connsiteX16" fmla="*/ 245269 w 548481"/>
                  <a:gd name="connsiteY16" fmla="*/ 2381 h 523081"/>
                  <a:gd name="connsiteX0" fmla="*/ 245269 w 548481"/>
                  <a:gd name="connsiteY0" fmla="*/ 2381 h 523081"/>
                  <a:gd name="connsiteX1" fmla="*/ 261937 w 548481"/>
                  <a:gd name="connsiteY1" fmla="*/ 150019 h 523081"/>
                  <a:gd name="connsiteX2" fmla="*/ 309562 w 548481"/>
                  <a:gd name="connsiteY2" fmla="*/ 142874 h 523081"/>
                  <a:gd name="connsiteX3" fmla="*/ 314325 w 548481"/>
                  <a:gd name="connsiteY3" fmla="*/ 169069 h 523081"/>
                  <a:gd name="connsiteX4" fmla="*/ 407193 w 548481"/>
                  <a:gd name="connsiteY4" fmla="*/ 159543 h 523081"/>
                  <a:gd name="connsiteX5" fmla="*/ 397669 w 548481"/>
                  <a:gd name="connsiteY5" fmla="*/ 54769 h 523081"/>
                  <a:gd name="connsiteX6" fmla="*/ 292894 w 548481"/>
                  <a:gd name="connsiteY6" fmla="*/ 61912 h 523081"/>
                  <a:gd name="connsiteX7" fmla="*/ 307181 w 548481"/>
                  <a:gd name="connsiteY7" fmla="*/ 0 h 523081"/>
                  <a:gd name="connsiteX8" fmla="*/ 342900 w 548481"/>
                  <a:gd name="connsiteY8" fmla="*/ 4762 h 523081"/>
                  <a:gd name="connsiteX9" fmla="*/ 345281 w 548481"/>
                  <a:gd name="connsiteY9" fmla="*/ 21431 h 523081"/>
                  <a:gd name="connsiteX10" fmla="*/ 450056 w 548481"/>
                  <a:gd name="connsiteY10" fmla="*/ 21431 h 523081"/>
                  <a:gd name="connsiteX11" fmla="*/ 476250 w 548481"/>
                  <a:gd name="connsiteY11" fmla="*/ 352425 h 523081"/>
                  <a:gd name="connsiteX12" fmla="*/ 535781 w 548481"/>
                  <a:gd name="connsiteY12" fmla="*/ 340519 h 523081"/>
                  <a:gd name="connsiteX13" fmla="*/ 548481 w 548481"/>
                  <a:gd name="connsiteY13" fmla="*/ 498475 h 523081"/>
                  <a:gd name="connsiteX14" fmla="*/ 39688 w 548481"/>
                  <a:gd name="connsiteY14" fmla="*/ 523081 h 523081"/>
                  <a:gd name="connsiteX15" fmla="*/ 0 w 548481"/>
                  <a:gd name="connsiteY15" fmla="*/ 16669 h 523081"/>
                  <a:gd name="connsiteX16" fmla="*/ 245269 w 548481"/>
                  <a:gd name="connsiteY16" fmla="*/ 2381 h 523081"/>
                  <a:gd name="connsiteX0" fmla="*/ 245269 w 548481"/>
                  <a:gd name="connsiteY0" fmla="*/ 2381 h 523081"/>
                  <a:gd name="connsiteX1" fmla="*/ 261937 w 548481"/>
                  <a:gd name="connsiteY1" fmla="*/ 150019 h 523081"/>
                  <a:gd name="connsiteX2" fmla="*/ 309562 w 548481"/>
                  <a:gd name="connsiteY2" fmla="*/ 142874 h 523081"/>
                  <a:gd name="connsiteX3" fmla="*/ 314325 w 548481"/>
                  <a:gd name="connsiteY3" fmla="*/ 169069 h 523081"/>
                  <a:gd name="connsiteX4" fmla="*/ 407193 w 548481"/>
                  <a:gd name="connsiteY4" fmla="*/ 159543 h 523081"/>
                  <a:gd name="connsiteX5" fmla="*/ 397669 w 548481"/>
                  <a:gd name="connsiteY5" fmla="*/ 54769 h 523081"/>
                  <a:gd name="connsiteX6" fmla="*/ 292894 w 548481"/>
                  <a:gd name="connsiteY6" fmla="*/ 61912 h 523081"/>
                  <a:gd name="connsiteX7" fmla="*/ 307181 w 548481"/>
                  <a:gd name="connsiteY7" fmla="*/ 0 h 523081"/>
                  <a:gd name="connsiteX8" fmla="*/ 342900 w 548481"/>
                  <a:gd name="connsiteY8" fmla="*/ 4762 h 523081"/>
                  <a:gd name="connsiteX9" fmla="*/ 345281 w 548481"/>
                  <a:gd name="connsiteY9" fmla="*/ 21431 h 523081"/>
                  <a:gd name="connsiteX10" fmla="*/ 443706 w 548481"/>
                  <a:gd name="connsiteY10" fmla="*/ 30956 h 523081"/>
                  <a:gd name="connsiteX11" fmla="*/ 476250 w 548481"/>
                  <a:gd name="connsiteY11" fmla="*/ 352425 h 523081"/>
                  <a:gd name="connsiteX12" fmla="*/ 535781 w 548481"/>
                  <a:gd name="connsiteY12" fmla="*/ 340519 h 523081"/>
                  <a:gd name="connsiteX13" fmla="*/ 548481 w 548481"/>
                  <a:gd name="connsiteY13" fmla="*/ 498475 h 523081"/>
                  <a:gd name="connsiteX14" fmla="*/ 39688 w 548481"/>
                  <a:gd name="connsiteY14" fmla="*/ 523081 h 523081"/>
                  <a:gd name="connsiteX15" fmla="*/ 0 w 548481"/>
                  <a:gd name="connsiteY15" fmla="*/ 16669 h 523081"/>
                  <a:gd name="connsiteX16" fmla="*/ 245269 w 548481"/>
                  <a:gd name="connsiteY16" fmla="*/ 2381 h 523081"/>
                  <a:gd name="connsiteX0" fmla="*/ 245269 w 548481"/>
                  <a:gd name="connsiteY0" fmla="*/ 2381 h 523081"/>
                  <a:gd name="connsiteX1" fmla="*/ 261937 w 548481"/>
                  <a:gd name="connsiteY1" fmla="*/ 150019 h 523081"/>
                  <a:gd name="connsiteX2" fmla="*/ 309562 w 548481"/>
                  <a:gd name="connsiteY2" fmla="*/ 142874 h 523081"/>
                  <a:gd name="connsiteX3" fmla="*/ 314325 w 548481"/>
                  <a:gd name="connsiteY3" fmla="*/ 169069 h 523081"/>
                  <a:gd name="connsiteX4" fmla="*/ 407193 w 548481"/>
                  <a:gd name="connsiteY4" fmla="*/ 159543 h 523081"/>
                  <a:gd name="connsiteX5" fmla="*/ 397669 w 548481"/>
                  <a:gd name="connsiteY5" fmla="*/ 54769 h 523081"/>
                  <a:gd name="connsiteX6" fmla="*/ 292894 w 548481"/>
                  <a:gd name="connsiteY6" fmla="*/ 61912 h 523081"/>
                  <a:gd name="connsiteX7" fmla="*/ 307181 w 548481"/>
                  <a:gd name="connsiteY7" fmla="*/ 0 h 523081"/>
                  <a:gd name="connsiteX8" fmla="*/ 342900 w 548481"/>
                  <a:gd name="connsiteY8" fmla="*/ 4762 h 523081"/>
                  <a:gd name="connsiteX9" fmla="*/ 345281 w 548481"/>
                  <a:gd name="connsiteY9" fmla="*/ 30956 h 523081"/>
                  <a:gd name="connsiteX10" fmla="*/ 443706 w 548481"/>
                  <a:gd name="connsiteY10" fmla="*/ 30956 h 523081"/>
                  <a:gd name="connsiteX11" fmla="*/ 476250 w 548481"/>
                  <a:gd name="connsiteY11" fmla="*/ 352425 h 523081"/>
                  <a:gd name="connsiteX12" fmla="*/ 535781 w 548481"/>
                  <a:gd name="connsiteY12" fmla="*/ 340519 h 523081"/>
                  <a:gd name="connsiteX13" fmla="*/ 548481 w 548481"/>
                  <a:gd name="connsiteY13" fmla="*/ 498475 h 523081"/>
                  <a:gd name="connsiteX14" fmla="*/ 39688 w 548481"/>
                  <a:gd name="connsiteY14" fmla="*/ 523081 h 523081"/>
                  <a:gd name="connsiteX15" fmla="*/ 0 w 548481"/>
                  <a:gd name="connsiteY15" fmla="*/ 16669 h 523081"/>
                  <a:gd name="connsiteX16" fmla="*/ 245269 w 548481"/>
                  <a:gd name="connsiteY16" fmla="*/ 2381 h 523081"/>
                  <a:gd name="connsiteX0" fmla="*/ 245269 w 548481"/>
                  <a:gd name="connsiteY0" fmla="*/ 2381 h 523081"/>
                  <a:gd name="connsiteX1" fmla="*/ 261937 w 548481"/>
                  <a:gd name="connsiteY1" fmla="*/ 150019 h 523081"/>
                  <a:gd name="connsiteX2" fmla="*/ 309562 w 548481"/>
                  <a:gd name="connsiteY2" fmla="*/ 142874 h 523081"/>
                  <a:gd name="connsiteX3" fmla="*/ 314325 w 548481"/>
                  <a:gd name="connsiteY3" fmla="*/ 169069 h 523081"/>
                  <a:gd name="connsiteX4" fmla="*/ 407193 w 548481"/>
                  <a:gd name="connsiteY4" fmla="*/ 159543 h 523081"/>
                  <a:gd name="connsiteX5" fmla="*/ 397669 w 548481"/>
                  <a:gd name="connsiteY5" fmla="*/ 54769 h 523081"/>
                  <a:gd name="connsiteX6" fmla="*/ 307181 w 548481"/>
                  <a:gd name="connsiteY6" fmla="*/ 59531 h 523081"/>
                  <a:gd name="connsiteX7" fmla="*/ 307181 w 548481"/>
                  <a:gd name="connsiteY7" fmla="*/ 0 h 523081"/>
                  <a:gd name="connsiteX8" fmla="*/ 342900 w 548481"/>
                  <a:gd name="connsiteY8" fmla="*/ 4762 h 523081"/>
                  <a:gd name="connsiteX9" fmla="*/ 345281 w 548481"/>
                  <a:gd name="connsiteY9" fmla="*/ 30956 h 523081"/>
                  <a:gd name="connsiteX10" fmla="*/ 443706 w 548481"/>
                  <a:gd name="connsiteY10" fmla="*/ 30956 h 523081"/>
                  <a:gd name="connsiteX11" fmla="*/ 476250 w 548481"/>
                  <a:gd name="connsiteY11" fmla="*/ 352425 h 523081"/>
                  <a:gd name="connsiteX12" fmla="*/ 535781 w 548481"/>
                  <a:gd name="connsiteY12" fmla="*/ 340519 h 523081"/>
                  <a:gd name="connsiteX13" fmla="*/ 548481 w 548481"/>
                  <a:gd name="connsiteY13" fmla="*/ 498475 h 523081"/>
                  <a:gd name="connsiteX14" fmla="*/ 39688 w 548481"/>
                  <a:gd name="connsiteY14" fmla="*/ 523081 h 523081"/>
                  <a:gd name="connsiteX15" fmla="*/ 0 w 548481"/>
                  <a:gd name="connsiteY15" fmla="*/ 16669 h 523081"/>
                  <a:gd name="connsiteX16" fmla="*/ 245269 w 548481"/>
                  <a:gd name="connsiteY16" fmla="*/ 2381 h 523081"/>
                  <a:gd name="connsiteX0" fmla="*/ 245269 w 548481"/>
                  <a:gd name="connsiteY0" fmla="*/ 2381 h 523081"/>
                  <a:gd name="connsiteX1" fmla="*/ 261937 w 548481"/>
                  <a:gd name="connsiteY1" fmla="*/ 150019 h 523081"/>
                  <a:gd name="connsiteX2" fmla="*/ 309562 w 548481"/>
                  <a:gd name="connsiteY2" fmla="*/ 142874 h 523081"/>
                  <a:gd name="connsiteX3" fmla="*/ 314325 w 548481"/>
                  <a:gd name="connsiteY3" fmla="*/ 169069 h 523081"/>
                  <a:gd name="connsiteX4" fmla="*/ 407193 w 548481"/>
                  <a:gd name="connsiteY4" fmla="*/ 159543 h 523081"/>
                  <a:gd name="connsiteX5" fmla="*/ 397669 w 548481"/>
                  <a:gd name="connsiteY5" fmla="*/ 54769 h 523081"/>
                  <a:gd name="connsiteX6" fmla="*/ 307181 w 548481"/>
                  <a:gd name="connsiteY6" fmla="*/ 59531 h 523081"/>
                  <a:gd name="connsiteX7" fmla="*/ 307181 w 548481"/>
                  <a:gd name="connsiteY7" fmla="*/ 0 h 523081"/>
                  <a:gd name="connsiteX8" fmla="*/ 342900 w 548481"/>
                  <a:gd name="connsiteY8" fmla="*/ 4762 h 523081"/>
                  <a:gd name="connsiteX9" fmla="*/ 345281 w 548481"/>
                  <a:gd name="connsiteY9" fmla="*/ 30956 h 523081"/>
                  <a:gd name="connsiteX10" fmla="*/ 443706 w 548481"/>
                  <a:gd name="connsiteY10" fmla="*/ 30956 h 523081"/>
                  <a:gd name="connsiteX11" fmla="*/ 476250 w 548481"/>
                  <a:gd name="connsiteY11" fmla="*/ 352425 h 523081"/>
                  <a:gd name="connsiteX12" fmla="*/ 535781 w 548481"/>
                  <a:gd name="connsiteY12" fmla="*/ 340519 h 523081"/>
                  <a:gd name="connsiteX13" fmla="*/ 548481 w 548481"/>
                  <a:gd name="connsiteY13" fmla="*/ 498475 h 523081"/>
                  <a:gd name="connsiteX14" fmla="*/ 39688 w 548481"/>
                  <a:gd name="connsiteY14" fmla="*/ 523081 h 523081"/>
                  <a:gd name="connsiteX15" fmla="*/ 0 w 548481"/>
                  <a:gd name="connsiteY15" fmla="*/ 16669 h 523081"/>
                  <a:gd name="connsiteX16" fmla="*/ 245269 w 548481"/>
                  <a:gd name="connsiteY16" fmla="*/ 2381 h 523081"/>
                  <a:gd name="connsiteX0" fmla="*/ 245269 w 548481"/>
                  <a:gd name="connsiteY0" fmla="*/ 4763 h 525463"/>
                  <a:gd name="connsiteX1" fmla="*/ 261937 w 548481"/>
                  <a:gd name="connsiteY1" fmla="*/ 152401 h 525463"/>
                  <a:gd name="connsiteX2" fmla="*/ 309562 w 548481"/>
                  <a:gd name="connsiteY2" fmla="*/ 145256 h 525463"/>
                  <a:gd name="connsiteX3" fmla="*/ 314325 w 548481"/>
                  <a:gd name="connsiteY3" fmla="*/ 171451 h 525463"/>
                  <a:gd name="connsiteX4" fmla="*/ 407193 w 548481"/>
                  <a:gd name="connsiteY4" fmla="*/ 161925 h 525463"/>
                  <a:gd name="connsiteX5" fmla="*/ 397669 w 548481"/>
                  <a:gd name="connsiteY5" fmla="*/ 57151 h 525463"/>
                  <a:gd name="connsiteX6" fmla="*/ 307181 w 548481"/>
                  <a:gd name="connsiteY6" fmla="*/ 61913 h 525463"/>
                  <a:gd name="connsiteX7" fmla="*/ 307181 w 548481"/>
                  <a:gd name="connsiteY7" fmla="*/ 2382 h 525463"/>
                  <a:gd name="connsiteX8" fmla="*/ 342900 w 548481"/>
                  <a:gd name="connsiteY8" fmla="*/ 0 h 525463"/>
                  <a:gd name="connsiteX9" fmla="*/ 345281 w 548481"/>
                  <a:gd name="connsiteY9" fmla="*/ 33338 h 525463"/>
                  <a:gd name="connsiteX10" fmla="*/ 443706 w 548481"/>
                  <a:gd name="connsiteY10" fmla="*/ 33338 h 525463"/>
                  <a:gd name="connsiteX11" fmla="*/ 476250 w 548481"/>
                  <a:gd name="connsiteY11" fmla="*/ 354807 h 525463"/>
                  <a:gd name="connsiteX12" fmla="*/ 535781 w 548481"/>
                  <a:gd name="connsiteY12" fmla="*/ 342901 h 525463"/>
                  <a:gd name="connsiteX13" fmla="*/ 548481 w 548481"/>
                  <a:gd name="connsiteY13" fmla="*/ 500857 h 525463"/>
                  <a:gd name="connsiteX14" fmla="*/ 39688 w 548481"/>
                  <a:gd name="connsiteY14" fmla="*/ 525463 h 525463"/>
                  <a:gd name="connsiteX15" fmla="*/ 0 w 548481"/>
                  <a:gd name="connsiteY15" fmla="*/ 19051 h 525463"/>
                  <a:gd name="connsiteX16" fmla="*/ 245269 w 548481"/>
                  <a:gd name="connsiteY16" fmla="*/ 4763 h 525463"/>
                  <a:gd name="connsiteX0" fmla="*/ 230982 w 534194"/>
                  <a:gd name="connsiteY0" fmla="*/ 4763 h 525463"/>
                  <a:gd name="connsiteX1" fmla="*/ 247650 w 534194"/>
                  <a:gd name="connsiteY1" fmla="*/ 152401 h 525463"/>
                  <a:gd name="connsiteX2" fmla="*/ 295275 w 534194"/>
                  <a:gd name="connsiteY2" fmla="*/ 145256 h 525463"/>
                  <a:gd name="connsiteX3" fmla="*/ 300038 w 534194"/>
                  <a:gd name="connsiteY3" fmla="*/ 171451 h 525463"/>
                  <a:gd name="connsiteX4" fmla="*/ 392906 w 534194"/>
                  <a:gd name="connsiteY4" fmla="*/ 161925 h 525463"/>
                  <a:gd name="connsiteX5" fmla="*/ 383382 w 534194"/>
                  <a:gd name="connsiteY5" fmla="*/ 57151 h 525463"/>
                  <a:gd name="connsiteX6" fmla="*/ 292894 w 534194"/>
                  <a:gd name="connsiteY6" fmla="*/ 61913 h 525463"/>
                  <a:gd name="connsiteX7" fmla="*/ 292894 w 534194"/>
                  <a:gd name="connsiteY7" fmla="*/ 2382 h 525463"/>
                  <a:gd name="connsiteX8" fmla="*/ 328613 w 534194"/>
                  <a:gd name="connsiteY8" fmla="*/ 0 h 525463"/>
                  <a:gd name="connsiteX9" fmla="*/ 330994 w 534194"/>
                  <a:gd name="connsiteY9" fmla="*/ 33338 h 525463"/>
                  <a:gd name="connsiteX10" fmla="*/ 429419 w 534194"/>
                  <a:gd name="connsiteY10" fmla="*/ 33338 h 525463"/>
                  <a:gd name="connsiteX11" fmla="*/ 461963 w 534194"/>
                  <a:gd name="connsiteY11" fmla="*/ 354807 h 525463"/>
                  <a:gd name="connsiteX12" fmla="*/ 521494 w 534194"/>
                  <a:gd name="connsiteY12" fmla="*/ 342901 h 525463"/>
                  <a:gd name="connsiteX13" fmla="*/ 534194 w 534194"/>
                  <a:gd name="connsiteY13" fmla="*/ 500857 h 525463"/>
                  <a:gd name="connsiteX14" fmla="*/ 25401 w 534194"/>
                  <a:gd name="connsiteY14" fmla="*/ 525463 h 525463"/>
                  <a:gd name="connsiteX15" fmla="*/ 0 w 534194"/>
                  <a:gd name="connsiteY15" fmla="*/ 2382 h 525463"/>
                  <a:gd name="connsiteX16" fmla="*/ 230982 w 534194"/>
                  <a:gd name="connsiteY16" fmla="*/ 4763 h 525463"/>
                  <a:gd name="connsiteX0" fmla="*/ 230982 w 534194"/>
                  <a:gd name="connsiteY0" fmla="*/ 4763 h 542835"/>
                  <a:gd name="connsiteX1" fmla="*/ 247650 w 534194"/>
                  <a:gd name="connsiteY1" fmla="*/ 152401 h 542835"/>
                  <a:gd name="connsiteX2" fmla="*/ 295275 w 534194"/>
                  <a:gd name="connsiteY2" fmla="*/ 145256 h 542835"/>
                  <a:gd name="connsiteX3" fmla="*/ 300038 w 534194"/>
                  <a:gd name="connsiteY3" fmla="*/ 171451 h 542835"/>
                  <a:gd name="connsiteX4" fmla="*/ 392906 w 534194"/>
                  <a:gd name="connsiteY4" fmla="*/ 161925 h 542835"/>
                  <a:gd name="connsiteX5" fmla="*/ 383382 w 534194"/>
                  <a:gd name="connsiteY5" fmla="*/ 57151 h 542835"/>
                  <a:gd name="connsiteX6" fmla="*/ 292894 w 534194"/>
                  <a:gd name="connsiteY6" fmla="*/ 61913 h 542835"/>
                  <a:gd name="connsiteX7" fmla="*/ 292894 w 534194"/>
                  <a:gd name="connsiteY7" fmla="*/ 2382 h 542835"/>
                  <a:gd name="connsiteX8" fmla="*/ 328613 w 534194"/>
                  <a:gd name="connsiteY8" fmla="*/ 0 h 542835"/>
                  <a:gd name="connsiteX9" fmla="*/ 330994 w 534194"/>
                  <a:gd name="connsiteY9" fmla="*/ 33338 h 542835"/>
                  <a:gd name="connsiteX10" fmla="*/ 429419 w 534194"/>
                  <a:gd name="connsiteY10" fmla="*/ 33338 h 542835"/>
                  <a:gd name="connsiteX11" fmla="*/ 461963 w 534194"/>
                  <a:gd name="connsiteY11" fmla="*/ 354807 h 542835"/>
                  <a:gd name="connsiteX12" fmla="*/ 521494 w 534194"/>
                  <a:gd name="connsiteY12" fmla="*/ 342901 h 542835"/>
                  <a:gd name="connsiteX13" fmla="*/ 534194 w 534194"/>
                  <a:gd name="connsiteY13" fmla="*/ 500857 h 542835"/>
                  <a:gd name="connsiteX14" fmla="*/ 25401 w 534194"/>
                  <a:gd name="connsiteY14" fmla="*/ 525463 h 542835"/>
                  <a:gd name="connsiteX15" fmla="*/ 4887 w 534194"/>
                  <a:gd name="connsiteY15" fmla="*/ 542422 h 542835"/>
                  <a:gd name="connsiteX16" fmla="*/ 0 w 534194"/>
                  <a:gd name="connsiteY16" fmla="*/ 2382 h 542835"/>
                  <a:gd name="connsiteX17" fmla="*/ 230982 w 534194"/>
                  <a:gd name="connsiteY17" fmla="*/ 4763 h 542835"/>
                  <a:gd name="connsiteX0" fmla="*/ 230982 w 521494"/>
                  <a:gd name="connsiteY0" fmla="*/ 4763 h 542835"/>
                  <a:gd name="connsiteX1" fmla="*/ 247650 w 521494"/>
                  <a:gd name="connsiteY1" fmla="*/ 152401 h 542835"/>
                  <a:gd name="connsiteX2" fmla="*/ 295275 w 521494"/>
                  <a:gd name="connsiteY2" fmla="*/ 145256 h 542835"/>
                  <a:gd name="connsiteX3" fmla="*/ 300038 w 521494"/>
                  <a:gd name="connsiteY3" fmla="*/ 171451 h 542835"/>
                  <a:gd name="connsiteX4" fmla="*/ 392906 w 521494"/>
                  <a:gd name="connsiteY4" fmla="*/ 161925 h 542835"/>
                  <a:gd name="connsiteX5" fmla="*/ 383382 w 521494"/>
                  <a:gd name="connsiteY5" fmla="*/ 57151 h 542835"/>
                  <a:gd name="connsiteX6" fmla="*/ 292894 w 521494"/>
                  <a:gd name="connsiteY6" fmla="*/ 61913 h 542835"/>
                  <a:gd name="connsiteX7" fmla="*/ 292894 w 521494"/>
                  <a:gd name="connsiteY7" fmla="*/ 2382 h 542835"/>
                  <a:gd name="connsiteX8" fmla="*/ 328613 w 521494"/>
                  <a:gd name="connsiteY8" fmla="*/ 0 h 542835"/>
                  <a:gd name="connsiteX9" fmla="*/ 330994 w 521494"/>
                  <a:gd name="connsiteY9" fmla="*/ 33338 h 542835"/>
                  <a:gd name="connsiteX10" fmla="*/ 429419 w 521494"/>
                  <a:gd name="connsiteY10" fmla="*/ 33338 h 542835"/>
                  <a:gd name="connsiteX11" fmla="*/ 461963 w 521494"/>
                  <a:gd name="connsiteY11" fmla="*/ 354807 h 542835"/>
                  <a:gd name="connsiteX12" fmla="*/ 521494 w 521494"/>
                  <a:gd name="connsiteY12" fmla="*/ 342901 h 542835"/>
                  <a:gd name="connsiteX13" fmla="*/ 505619 w 521494"/>
                  <a:gd name="connsiteY13" fmla="*/ 538957 h 542835"/>
                  <a:gd name="connsiteX14" fmla="*/ 25401 w 521494"/>
                  <a:gd name="connsiteY14" fmla="*/ 525463 h 542835"/>
                  <a:gd name="connsiteX15" fmla="*/ 4887 w 521494"/>
                  <a:gd name="connsiteY15" fmla="*/ 542422 h 542835"/>
                  <a:gd name="connsiteX16" fmla="*/ 0 w 521494"/>
                  <a:gd name="connsiteY16" fmla="*/ 2382 h 542835"/>
                  <a:gd name="connsiteX17" fmla="*/ 230982 w 521494"/>
                  <a:gd name="connsiteY17" fmla="*/ 4763 h 542835"/>
                  <a:gd name="connsiteX0" fmla="*/ 230982 w 521494"/>
                  <a:gd name="connsiteY0" fmla="*/ 4763 h 542422"/>
                  <a:gd name="connsiteX1" fmla="*/ 247650 w 521494"/>
                  <a:gd name="connsiteY1" fmla="*/ 152401 h 542422"/>
                  <a:gd name="connsiteX2" fmla="*/ 295275 w 521494"/>
                  <a:gd name="connsiteY2" fmla="*/ 145256 h 542422"/>
                  <a:gd name="connsiteX3" fmla="*/ 300038 w 521494"/>
                  <a:gd name="connsiteY3" fmla="*/ 171451 h 542422"/>
                  <a:gd name="connsiteX4" fmla="*/ 392906 w 521494"/>
                  <a:gd name="connsiteY4" fmla="*/ 161925 h 542422"/>
                  <a:gd name="connsiteX5" fmla="*/ 383382 w 521494"/>
                  <a:gd name="connsiteY5" fmla="*/ 57151 h 542422"/>
                  <a:gd name="connsiteX6" fmla="*/ 292894 w 521494"/>
                  <a:gd name="connsiteY6" fmla="*/ 61913 h 542422"/>
                  <a:gd name="connsiteX7" fmla="*/ 292894 w 521494"/>
                  <a:gd name="connsiteY7" fmla="*/ 2382 h 542422"/>
                  <a:gd name="connsiteX8" fmla="*/ 328613 w 521494"/>
                  <a:gd name="connsiteY8" fmla="*/ 0 h 542422"/>
                  <a:gd name="connsiteX9" fmla="*/ 330994 w 521494"/>
                  <a:gd name="connsiteY9" fmla="*/ 33338 h 542422"/>
                  <a:gd name="connsiteX10" fmla="*/ 429419 w 521494"/>
                  <a:gd name="connsiteY10" fmla="*/ 33338 h 542422"/>
                  <a:gd name="connsiteX11" fmla="*/ 461963 w 521494"/>
                  <a:gd name="connsiteY11" fmla="*/ 354807 h 542422"/>
                  <a:gd name="connsiteX12" fmla="*/ 521494 w 521494"/>
                  <a:gd name="connsiteY12" fmla="*/ 342901 h 542422"/>
                  <a:gd name="connsiteX13" fmla="*/ 505619 w 521494"/>
                  <a:gd name="connsiteY13" fmla="*/ 538957 h 542422"/>
                  <a:gd name="connsiteX14" fmla="*/ 4887 w 521494"/>
                  <a:gd name="connsiteY14" fmla="*/ 542422 h 542422"/>
                  <a:gd name="connsiteX15" fmla="*/ 0 w 521494"/>
                  <a:gd name="connsiteY15" fmla="*/ 2382 h 542422"/>
                  <a:gd name="connsiteX16" fmla="*/ 230982 w 521494"/>
                  <a:gd name="connsiteY16" fmla="*/ 4763 h 542422"/>
                  <a:gd name="connsiteX0" fmla="*/ 230982 w 554832"/>
                  <a:gd name="connsiteY0" fmla="*/ 4763 h 542422"/>
                  <a:gd name="connsiteX1" fmla="*/ 247650 w 554832"/>
                  <a:gd name="connsiteY1" fmla="*/ 152401 h 542422"/>
                  <a:gd name="connsiteX2" fmla="*/ 295275 w 554832"/>
                  <a:gd name="connsiteY2" fmla="*/ 145256 h 542422"/>
                  <a:gd name="connsiteX3" fmla="*/ 300038 w 554832"/>
                  <a:gd name="connsiteY3" fmla="*/ 171451 h 542422"/>
                  <a:gd name="connsiteX4" fmla="*/ 392906 w 554832"/>
                  <a:gd name="connsiteY4" fmla="*/ 161925 h 542422"/>
                  <a:gd name="connsiteX5" fmla="*/ 383382 w 554832"/>
                  <a:gd name="connsiteY5" fmla="*/ 57151 h 542422"/>
                  <a:gd name="connsiteX6" fmla="*/ 292894 w 554832"/>
                  <a:gd name="connsiteY6" fmla="*/ 61913 h 542422"/>
                  <a:gd name="connsiteX7" fmla="*/ 292894 w 554832"/>
                  <a:gd name="connsiteY7" fmla="*/ 2382 h 542422"/>
                  <a:gd name="connsiteX8" fmla="*/ 328613 w 554832"/>
                  <a:gd name="connsiteY8" fmla="*/ 0 h 542422"/>
                  <a:gd name="connsiteX9" fmla="*/ 330994 w 554832"/>
                  <a:gd name="connsiteY9" fmla="*/ 33338 h 542422"/>
                  <a:gd name="connsiteX10" fmla="*/ 429419 w 554832"/>
                  <a:gd name="connsiteY10" fmla="*/ 33338 h 542422"/>
                  <a:gd name="connsiteX11" fmla="*/ 461963 w 554832"/>
                  <a:gd name="connsiteY11" fmla="*/ 354807 h 542422"/>
                  <a:gd name="connsiteX12" fmla="*/ 554832 w 554832"/>
                  <a:gd name="connsiteY12" fmla="*/ 361951 h 542422"/>
                  <a:gd name="connsiteX13" fmla="*/ 505619 w 554832"/>
                  <a:gd name="connsiteY13" fmla="*/ 538957 h 542422"/>
                  <a:gd name="connsiteX14" fmla="*/ 4887 w 554832"/>
                  <a:gd name="connsiteY14" fmla="*/ 542422 h 542422"/>
                  <a:gd name="connsiteX15" fmla="*/ 0 w 554832"/>
                  <a:gd name="connsiteY15" fmla="*/ 2382 h 542422"/>
                  <a:gd name="connsiteX16" fmla="*/ 230982 w 554832"/>
                  <a:gd name="connsiteY16" fmla="*/ 4763 h 542422"/>
                  <a:gd name="connsiteX0" fmla="*/ 230982 w 554832"/>
                  <a:gd name="connsiteY0" fmla="*/ 4763 h 542422"/>
                  <a:gd name="connsiteX1" fmla="*/ 247650 w 554832"/>
                  <a:gd name="connsiteY1" fmla="*/ 152401 h 542422"/>
                  <a:gd name="connsiteX2" fmla="*/ 295275 w 554832"/>
                  <a:gd name="connsiteY2" fmla="*/ 145256 h 542422"/>
                  <a:gd name="connsiteX3" fmla="*/ 300038 w 554832"/>
                  <a:gd name="connsiteY3" fmla="*/ 171451 h 542422"/>
                  <a:gd name="connsiteX4" fmla="*/ 392906 w 554832"/>
                  <a:gd name="connsiteY4" fmla="*/ 161925 h 542422"/>
                  <a:gd name="connsiteX5" fmla="*/ 383382 w 554832"/>
                  <a:gd name="connsiteY5" fmla="*/ 57151 h 542422"/>
                  <a:gd name="connsiteX6" fmla="*/ 292894 w 554832"/>
                  <a:gd name="connsiteY6" fmla="*/ 61913 h 542422"/>
                  <a:gd name="connsiteX7" fmla="*/ 292894 w 554832"/>
                  <a:gd name="connsiteY7" fmla="*/ 2382 h 542422"/>
                  <a:gd name="connsiteX8" fmla="*/ 328613 w 554832"/>
                  <a:gd name="connsiteY8" fmla="*/ 0 h 542422"/>
                  <a:gd name="connsiteX9" fmla="*/ 330994 w 554832"/>
                  <a:gd name="connsiteY9" fmla="*/ 33338 h 542422"/>
                  <a:gd name="connsiteX10" fmla="*/ 429419 w 554832"/>
                  <a:gd name="connsiteY10" fmla="*/ 33338 h 542422"/>
                  <a:gd name="connsiteX11" fmla="*/ 495301 w 554832"/>
                  <a:gd name="connsiteY11" fmla="*/ 364332 h 542422"/>
                  <a:gd name="connsiteX12" fmla="*/ 554832 w 554832"/>
                  <a:gd name="connsiteY12" fmla="*/ 361951 h 542422"/>
                  <a:gd name="connsiteX13" fmla="*/ 505619 w 554832"/>
                  <a:gd name="connsiteY13" fmla="*/ 538957 h 542422"/>
                  <a:gd name="connsiteX14" fmla="*/ 4887 w 554832"/>
                  <a:gd name="connsiteY14" fmla="*/ 542422 h 542422"/>
                  <a:gd name="connsiteX15" fmla="*/ 0 w 554832"/>
                  <a:gd name="connsiteY15" fmla="*/ 2382 h 542422"/>
                  <a:gd name="connsiteX16" fmla="*/ 230982 w 554832"/>
                  <a:gd name="connsiteY16" fmla="*/ 4763 h 542422"/>
                  <a:gd name="connsiteX0" fmla="*/ 230982 w 554832"/>
                  <a:gd name="connsiteY0" fmla="*/ 4763 h 542422"/>
                  <a:gd name="connsiteX1" fmla="*/ 247650 w 554832"/>
                  <a:gd name="connsiteY1" fmla="*/ 152401 h 542422"/>
                  <a:gd name="connsiteX2" fmla="*/ 295275 w 554832"/>
                  <a:gd name="connsiteY2" fmla="*/ 145256 h 542422"/>
                  <a:gd name="connsiteX3" fmla="*/ 300038 w 554832"/>
                  <a:gd name="connsiteY3" fmla="*/ 171451 h 542422"/>
                  <a:gd name="connsiteX4" fmla="*/ 392906 w 554832"/>
                  <a:gd name="connsiteY4" fmla="*/ 161925 h 542422"/>
                  <a:gd name="connsiteX5" fmla="*/ 383382 w 554832"/>
                  <a:gd name="connsiteY5" fmla="*/ 57151 h 542422"/>
                  <a:gd name="connsiteX6" fmla="*/ 292894 w 554832"/>
                  <a:gd name="connsiteY6" fmla="*/ 61913 h 542422"/>
                  <a:gd name="connsiteX7" fmla="*/ 292894 w 554832"/>
                  <a:gd name="connsiteY7" fmla="*/ 2382 h 542422"/>
                  <a:gd name="connsiteX8" fmla="*/ 328613 w 554832"/>
                  <a:gd name="connsiteY8" fmla="*/ 0 h 542422"/>
                  <a:gd name="connsiteX9" fmla="*/ 330994 w 554832"/>
                  <a:gd name="connsiteY9" fmla="*/ 33338 h 542422"/>
                  <a:gd name="connsiteX10" fmla="*/ 493713 w 554832"/>
                  <a:gd name="connsiteY10" fmla="*/ 33338 h 542422"/>
                  <a:gd name="connsiteX11" fmla="*/ 495301 w 554832"/>
                  <a:gd name="connsiteY11" fmla="*/ 364332 h 542422"/>
                  <a:gd name="connsiteX12" fmla="*/ 554832 w 554832"/>
                  <a:gd name="connsiteY12" fmla="*/ 361951 h 542422"/>
                  <a:gd name="connsiteX13" fmla="*/ 505619 w 554832"/>
                  <a:gd name="connsiteY13" fmla="*/ 538957 h 542422"/>
                  <a:gd name="connsiteX14" fmla="*/ 4887 w 554832"/>
                  <a:gd name="connsiteY14" fmla="*/ 542422 h 542422"/>
                  <a:gd name="connsiteX15" fmla="*/ 0 w 554832"/>
                  <a:gd name="connsiteY15" fmla="*/ 2382 h 542422"/>
                  <a:gd name="connsiteX16" fmla="*/ 230982 w 554832"/>
                  <a:gd name="connsiteY16" fmla="*/ 4763 h 542422"/>
                  <a:gd name="connsiteX0" fmla="*/ 230982 w 554832"/>
                  <a:gd name="connsiteY0" fmla="*/ 4763 h 542422"/>
                  <a:gd name="connsiteX1" fmla="*/ 247650 w 554832"/>
                  <a:gd name="connsiteY1" fmla="*/ 152401 h 542422"/>
                  <a:gd name="connsiteX2" fmla="*/ 295275 w 554832"/>
                  <a:gd name="connsiteY2" fmla="*/ 145256 h 542422"/>
                  <a:gd name="connsiteX3" fmla="*/ 300038 w 554832"/>
                  <a:gd name="connsiteY3" fmla="*/ 171451 h 542422"/>
                  <a:gd name="connsiteX4" fmla="*/ 392906 w 554832"/>
                  <a:gd name="connsiteY4" fmla="*/ 161925 h 542422"/>
                  <a:gd name="connsiteX5" fmla="*/ 383382 w 554832"/>
                  <a:gd name="connsiteY5" fmla="*/ 57151 h 542422"/>
                  <a:gd name="connsiteX6" fmla="*/ 292894 w 554832"/>
                  <a:gd name="connsiteY6" fmla="*/ 61913 h 542422"/>
                  <a:gd name="connsiteX7" fmla="*/ 292894 w 554832"/>
                  <a:gd name="connsiteY7" fmla="*/ 2382 h 542422"/>
                  <a:gd name="connsiteX8" fmla="*/ 328613 w 554832"/>
                  <a:gd name="connsiteY8" fmla="*/ 0 h 542422"/>
                  <a:gd name="connsiteX9" fmla="*/ 364331 w 554832"/>
                  <a:gd name="connsiteY9" fmla="*/ 33338 h 542422"/>
                  <a:gd name="connsiteX10" fmla="*/ 493713 w 554832"/>
                  <a:gd name="connsiteY10" fmla="*/ 33338 h 542422"/>
                  <a:gd name="connsiteX11" fmla="*/ 495301 w 554832"/>
                  <a:gd name="connsiteY11" fmla="*/ 364332 h 542422"/>
                  <a:gd name="connsiteX12" fmla="*/ 554832 w 554832"/>
                  <a:gd name="connsiteY12" fmla="*/ 361951 h 542422"/>
                  <a:gd name="connsiteX13" fmla="*/ 505619 w 554832"/>
                  <a:gd name="connsiteY13" fmla="*/ 538957 h 542422"/>
                  <a:gd name="connsiteX14" fmla="*/ 4887 w 554832"/>
                  <a:gd name="connsiteY14" fmla="*/ 542422 h 542422"/>
                  <a:gd name="connsiteX15" fmla="*/ 0 w 554832"/>
                  <a:gd name="connsiteY15" fmla="*/ 2382 h 542422"/>
                  <a:gd name="connsiteX16" fmla="*/ 230982 w 554832"/>
                  <a:gd name="connsiteY16" fmla="*/ 4763 h 542422"/>
                  <a:gd name="connsiteX0" fmla="*/ 230982 w 554832"/>
                  <a:gd name="connsiteY0" fmla="*/ 7144 h 544803"/>
                  <a:gd name="connsiteX1" fmla="*/ 247650 w 554832"/>
                  <a:gd name="connsiteY1" fmla="*/ 154782 h 544803"/>
                  <a:gd name="connsiteX2" fmla="*/ 295275 w 554832"/>
                  <a:gd name="connsiteY2" fmla="*/ 147637 h 544803"/>
                  <a:gd name="connsiteX3" fmla="*/ 300038 w 554832"/>
                  <a:gd name="connsiteY3" fmla="*/ 173832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230982 w 554832"/>
                  <a:gd name="connsiteY16" fmla="*/ 7144 h 544803"/>
                  <a:gd name="connsiteX0" fmla="*/ 126207 w 554832"/>
                  <a:gd name="connsiteY0" fmla="*/ 61912 h 544803"/>
                  <a:gd name="connsiteX1" fmla="*/ 247650 w 554832"/>
                  <a:gd name="connsiteY1" fmla="*/ 154782 h 544803"/>
                  <a:gd name="connsiteX2" fmla="*/ 295275 w 554832"/>
                  <a:gd name="connsiteY2" fmla="*/ 147637 h 544803"/>
                  <a:gd name="connsiteX3" fmla="*/ 300038 w 554832"/>
                  <a:gd name="connsiteY3" fmla="*/ 173832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26207 w 554832"/>
                  <a:gd name="connsiteY16" fmla="*/ 61912 h 544803"/>
                  <a:gd name="connsiteX0" fmla="*/ 192882 w 554832"/>
                  <a:gd name="connsiteY0" fmla="*/ 0 h 544803"/>
                  <a:gd name="connsiteX1" fmla="*/ 247650 w 554832"/>
                  <a:gd name="connsiteY1" fmla="*/ 154782 h 544803"/>
                  <a:gd name="connsiteX2" fmla="*/ 295275 w 554832"/>
                  <a:gd name="connsiteY2" fmla="*/ 147637 h 544803"/>
                  <a:gd name="connsiteX3" fmla="*/ 300038 w 554832"/>
                  <a:gd name="connsiteY3" fmla="*/ 173832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80975 w 554832"/>
                  <a:gd name="connsiteY1" fmla="*/ 166688 h 544803"/>
                  <a:gd name="connsiteX2" fmla="*/ 295275 w 554832"/>
                  <a:gd name="connsiteY2" fmla="*/ 147637 h 544803"/>
                  <a:gd name="connsiteX3" fmla="*/ 300038 w 554832"/>
                  <a:gd name="connsiteY3" fmla="*/ 173832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95275 w 554832"/>
                  <a:gd name="connsiteY2" fmla="*/ 147637 h 544803"/>
                  <a:gd name="connsiteX3" fmla="*/ 300038 w 554832"/>
                  <a:gd name="connsiteY3" fmla="*/ 173832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61937 w 554832"/>
                  <a:gd name="connsiteY2" fmla="*/ 195262 h 544803"/>
                  <a:gd name="connsiteX3" fmla="*/ 300038 w 554832"/>
                  <a:gd name="connsiteY3" fmla="*/ 173832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30981 w 554832"/>
                  <a:gd name="connsiteY2" fmla="*/ 261937 h 544803"/>
                  <a:gd name="connsiteX3" fmla="*/ 300038 w 554832"/>
                  <a:gd name="connsiteY3" fmla="*/ 173832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92906 w 554832"/>
                  <a:gd name="connsiteY4" fmla="*/ 164306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416719 w 554832"/>
                  <a:gd name="connsiteY4" fmla="*/ 166687 h 544803"/>
                  <a:gd name="connsiteX5" fmla="*/ 383382 w 554832"/>
                  <a:gd name="connsiteY5" fmla="*/ 59532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416719 w 554832"/>
                  <a:gd name="connsiteY4" fmla="*/ 166687 h 544803"/>
                  <a:gd name="connsiteX5" fmla="*/ 447676 w 554832"/>
                  <a:gd name="connsiteY5" fmla="*/ 61914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452437 w 554832"/>
                  <a:gd name="connsiteY4" fmla="*/ 166687 h 544803"/>
                  <a:gd name="connsiteX5" fmla="*/ 447676 w 554832"/>
                  <a:gd name="connsiteY5" fmla="*/ 61914 h 544803"/>
                  <a:gd name="connsiteX6" fmla="*/ 292894 w 554832"/>
                  <a:gd name="connsiteY6" fmla="*/ 64294 h 544803"/>
                  <a:gd name="connsiteX7" fmla="*/ 292894 w 554832"/>
                  <a:gd name="connsiteY7" fmla="*/ 4763 h 544803"/>
                  <a:gd name="connsiteX8" fmla="*/ 364332 w 554832"/>
                  <a:gd name="connsiteY8" fmla="*/ 0 h 544803"/>
                  <a:gd name="connsiteX9" fmla="*/ 364331 w 554832"/>
                  <a:gd name="connsiteY9" fmla="*/ 35719 h 544803"/>
                  <a:gd name="connsiteX10" fmla="*/ 493713 w 554832"/>
                  <a:gd name="connsiteY10" fmla="*/ 35719 h 544803"/>
                  <a:gd name="connsiteX11" fmla="*/ 495301 w 554832"/>
                  <a:gd name="connsiteY11" fmla="*/ 366713 h 544803"/>
                  <a:gd name="connsiteX12" fmla="*/ 554832 w 554832"/>
                  <a:gd name="connsiteY12" fmla="*/ 364332 h 544803"/>
                  <a:gd name="connsiteX13" fmla="*/ 505619 w 554832"/>
                  <a:gd name="connsiteY13" fmla="*/ 541338 h 544803"/>
                  <a:gd name="connsiteX14" fmla="*/ 4887 w 554832"/>
                  <a:gd name="connsiteY14" fmla="*/ 544803 h 544803"/>
                  <a:gd name="connsiteX15" fmla="*/ 0 w 554832"/>
                  <a:gd name="connsiteY15" fmla="*/ 4763 h 544803"/>
                  <a:gd name="connsiteX16" fmla="*/ 192882 w 554832"/>
                  <a:gd name="connsiteY16"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2075 w 554832"/>
                  <a:gd name="connsiteY4" fmla="*/ 225717 h 544803"/>
                  <a:gd name="connsiteX5" fmla="*/ 452437 w 554832"/>
                  <a:gd name="connsiteY5" fmla="*/ 166687 h 544803"/>
                  <a:gd name="connsiteX6" fmla="*/ 447676 w 554832"/>
                  <a:gd name="connsiteY6" fmla="*/ 61914 h 544803"/>
                  <a:gd name="connsiteX7" fmla="*/ 292894 w 554832"/>
                  <a:gd name="connsiteY7" fmla="*/ 64294 h 544803"/>
                  <a:gd name="connsiteX8" fmla="*/ 292894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4457 w 554832"/>
                  <a:gd name="connsiteY4" fmla="*/ 175711 h 544803"/>
                  <a:gd name="connsiteX5" fmla="*/ 452437 w 554832"/>
                  <a:gd name="connsiteY5" fmla="*/ 166687 h 544803"/>
                  <a:gd name="connsiteX6" fmla="*/ 447676 w 554832"/>
                  <a:gd name="connsiteY6" fmla="*/ 61914 h 544803"/>
                  <a:gd name="connsiteX7" fmla="*/ 292894 w 554832"/>
                  <a:gd name="connsiteY7" fmla="*/ 64294 h 544803"/>
                  <a:gd name="connsiteX8" fmla="*/ 292894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4457 w 554832"/>
                  <a:gd name="connsiteY4" fmla="*/ 175711 h 544803"/>
                  <a:gd name="connsiteX5" fmla="*/ 442912 w 554832"/>
                  <a:gd name="connsiteY5" fmla="*/ 166687 h 544803"/>
                  <a:gd name="connsiteX6" fmla="*/ 447676 w 554832"/>
                  <a:gd name="connsiteY6" fmla="*/ 61914 h 544803"/>
                  <a:gd name="connsiteX7" fmla="*/ 292894 w 554832"/>
                  <a:gd name="connsiteY7" fmla="*/ 64294 h 544803"/>
                  <a:gd name="connsiteX8" fmla="*/ 292894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4457 w 554832"/>
                  <a:gd name="connsiteY4" fmla="*/ 175711 h 544803"/>
                  <a:gd name="connsiteX5" fmla="*/ 442912 w 554832"/>
                  <a:gd name="connsiteY5" fmla="*/ 166687 h 544803"/>
                  <a:gd name="connsiteX6" fmla="*/ 445295 w 554832"/>
                  <a:gd name="connsiteY6" fmla="*/ 50008 h 544803"/>
                  <a:gd name="connsiteX7" fmla="*/ 292894 w 554832"/>
                  <a:gd name="connsiteY7" fmla="*/ 64294 h 544803"/>
                  <a:gd name="connsiteX8" fmla="*/ 292894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4457 w 554832"/>
                  <a:gd name="connsiteY4" fmla="*/ 175711 h 544803"/>
                  <a:gd name="connsiteX5" fmla="*/ 442912 w 554832"/>
                  <a:gd name="connsiteY5" fmla="*/ 166687 h 544803"/>
                  <a:gd name="connsiteX6" fmla="*/ 445295 w 554832"/>
                  <a:gd name="connsiteY6" fmla="*/ 50008 h 544803"/>
                  <a:gd name="connsiteX7" fmla="*/ 300038 w 554832"/>
                  <a:gd name="connsiteY7" fmla="*/ 52388 h 544803"/>
                  <a:gd name="connsiteX8" fmla="*/ 292894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4457 w 554832"/>
                  <a:gd name="connsiteY4" fmla="*/ 175711 h 544803"/>
                  <a:gd name="connsiteX5" fmla="*/ 442912 w 554832"/>
                  <a:gd name="connsiteY5" fmla="*/ 166687 h 544803"/>
                  <a:gd name="connsiteX6" fmla="*/ 445295 w 554832"/>
                  <a:gd name="connsiteY6" fmla="*/ 50008 h 544803"/>
                  <a:gd name="connsiteX7" fmla="*/ 300038 w 554832"/>
                  <a:gd name="connsiteY7" fmla="*/ 52388 h 544803"/>
                  <a:gd name="connsiteX8" fmla="*/ 309563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4457 w 554832"/>
                  <a:gd name="connsiteY4" fmla="*/ 175711 h 544803"/>
                  <a:gd name="connsiteX5" fmla="*/ 442912 w 554832"/>
                  <a:gd name="connsiteY5" fmla="*/ 166687 h 544803"/>
                  <a:gd name="connsiteX6" fmla="*/ 445295 w 554832"/>
                  <a:gd name="connsiteY6" fmla="*/ 50008 h 544803"/>
                  <a:gd name="connsiteX7" fmla="*/ 311945 w 554832"/>
                  <a:gd name="connsiteY7" fmla="*/ 52388 h 544803"/>
                  <a:gd name="connsiteX8" fmla="*/ 309563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0 h 544803"/>
                  <a:gd name="connsiteX1" fmla="*/ 192881 w 554832"/>
                  <a:gd name="connsiteY1" fmla="*/ 173831 h 544803"/>
                  <a:gd name="connsiteX2" fmla="*/ 230981 w 554832"/>
                  <a:gd name="connsiteY2" fmla="*/ 261937 h 544803"/>
                  <a:gd name="connsiteX3" fmla="*/ 323850 w 554832"/>
                  <a:gd name="connsiteY3" fmla="*/ 247651 h 544803"/>
                  <a:gd name="connsiteX4" fmla="*/ 364457 w 554832"/>
                  <a:gd name="connsiteY4" fmla="*/ 175711 h 544803"/>
                  <a:gd name="connsiteX5" fmla="*/ 442912 w 554832"/>
                  <a:gd name="connsiteY5" fmla="*/ 166687 h 544803"/>
                  <a:gd name="connsiteX6" fmla="*/ 445295 w 554832"/>
                  <a:gd name="connsiteY6" fmla="*/ 50008 h 544803"/>
                  <a:gd name="connsiteX7" fmla="*/ 321470 w 554832"/>
                  <a:gd name="connsiteY7" fmla="*/ 52388 h 544803"/>
                  <a:gd name="connsiteX8" fmla="*/ 309563 w 554832"/>
                  <a:gd name="connsiteY8" fmla="*/ 4763 h 544803"/>
                  <a:gd name="connsiteX9" fmla="*/ 364332 w 554832"/>
                  <a:gd name="connsiteY9" fmla="*/ 0 h 544803"/>
                  <a:gd name="connsiteX10" fmla="*/ 364331 w 554832"/>
                  <a:gd name="connsiteY10" fmla="*/ 35719 h 544803"/>
                  <a:gd name="connsiteX11" fmla="*/ 493713 w 554832"/>
                  <a:gd name="connsiteY11" fmla="*/ 35719 h 544803"/>
                  <a:gd name="connsiteX12" fmla="*/ 495301 w 554832"/>
                  <a:gd name="connsiteY12" fmla="*/ 366713 h 544803"/>
                  <a:gd name="connsiteX13" fmla="*/ 554832 w 554832"/>
                  <a:gd name="connsiteY13" fmla="*/ 364332 h 544803"/>
                  <a:gd name="connsiteX14" fmla="*/ 505619 w 554832"/>
                  <a:gd name="connsiteY14" fmla="*/ 541338 h 544803"/>
                  <a:gd name="connsiteX15" fmla="*/ 4887 w 554832"/>
                  <a:gd name="connsiteY15" fmla="*/ 544803 h 544803"/>
                  <a:gd name="connsiteX16" fmla="*/ 0 w 554832"/>
                  <a:gd name="connsiteY16" fmla="*/ 4763 h 544803"/>
                  <a:gd name="connsiteX17" fmla="*/ 192882 w 554832"/>
                  <a:gd name="connsiteY17" fmla="*/ 0 h 544803"/>
                  <a:gd name="connsiteX0" fmla="*/ 192882 w 554832"/>
                  <a:gd name="connsiteY0" fmla="*/ 2381 h 547184"/>
                  <a:gd name="connsiteX1" fmla="*/ 192881 w 554832"/>
                  <a:gd name="connsiteY1" fmla="*/ 176212 h 547184"/>
                  <a:gd name="connsiteX2" fmla="*/ 230981 w 554832"/>
                  <a:gd name="connsiteY2" fmla="*/ 264318 h 547184"/>
                  <a:gd name="connsiteX3" fmla="*/ 323850 w 554832"/>
                  <a:gd name="connsiteY3" fmla="*/ 250032 h 547184"/>
                  <a:gd name="connsiteX4" fmla="*/ 364457 w 554832"/>
                  <a:gd name="connsiteY4" fmla="*/ 178092 h 547184"/>
                  <a:gd name="connsiteX5" fmla="*/ 442912 w 554832"/>
                  <a:gd name="connsiteY5" fmla="*/ 169068 h 547184"/>
                  <a:gd name="connsiteX6" fmla="*/ 445295 w 554832"/>
                  <a:gd name="connsiteY6" fmla="*/ 52389 h 547184"/>
                  <a:gd name="connsiteX7" fmla="*/ 321470 w 554832"/>
                  <a:gd name="connsiteY7" fmla="*/ 54769 h 547184"/>
                  <a:gd name="connsiteX8" fmla="*/ 321469 w 554832"/>
                  <a:gd name="connsiteY8" fmla="*/ 0 h 547184"/>
                  <a:gd name="connsiteX9" fmla="*/ 364332 w 554832"/>
                  <a:gd name="connsiteY9" fmla="*/ 2381 h 547184"/>
                  <a:gd name="connsiteX10" fmla="*/ 364331 w 554832"/>
                  <a:gd name="connsiteY10" fmla="*/ 38100 h 547184"/>
                  <a:gd name="connsiteX11" fmla="*/ 493713 w 554832"/>
                  <a:gd name="connsiteY11" fmla="*/ 38100 h 547184"/>
                  <a:gd name="connsiteX12" fmla="*/ 495301 w 554832"/>
                  <a:gd name="connsiteY12" fmla="*/ 369094 h 547184"/>
                  <a:gd name="connsiteX13" fmla="*/ 554832 w 554832"/>
                  <a:gd name="connsiteY13" fmla="*/ 366713 h 547184"/>
                  <a:gd name="connsiteX14" fmla="*/ 505619 w 554832"/>
                  <a:gd name="connsiteY14" fmla="*/ 543719 h 547184"/>
                  <a:gd name="connsiteX15" fmla="*/ 4887 w 554832"/>
                  <a:gd name="connsiteY15" fmla="*/ 547184 h 547184"/>
                  <a:gd name="connsiteX16" fmla="*/ 0 w 554832"/>
                  <a:gd name="connsiteY16" fmla="*/ 7144 h 547184"/>
                  <a:gd name="connsiteX17" fmla="*/ 192882 w 554832"/>
                  <a:gd name="connsiteY17" fmla="*/ 2381 h 547184"/>
                  <a:gd name="connsiteX0" fmla="*/ 192882 w 554832"/>
                  <a:gd name="connsiteY0" fmla="*/ 2381 h 547184"/>
                  <a:gd name="connsiteX1" fmla="*/ 192881 w 554832"/>
                  <a:gd name="connsiteY1" fmla="*/ 176212 h 547184"/>
                  <a:gd name="connsiteX2" fmla="*/ 230981 w 554832"/>
                  <a:gd name="connsiteY2" fmla="*/ 264318 h 547184"/>
                  <a:gd name="connsiteX3" fmla="*/ 323850 w 554832"/>
                  <a:gd name="connsiteY3" fmla="*/ 250032 h 547184"/>
                  <a:gd name="connsiteX4" fmla="*/ 364457 w 554832"/>
                  <a:gd name="connsiteY4" fmla="*/ 178092 h 547184"/>
                  <a:gd name="connsiteX5" fmla="*/ 442912 w 554832"/>
                  <a:gd name="connsiteY5" fmla="*/ 169068 h 547184"/>
                  <a:gd name="connsiteX6" fmla="*/ 445295 w 554832"/>
                  <a:gd name="connsiteY6" fmla="*/ 52389 h 547184"/>
                  <a:gd name="connsiteX7" fmla="*/ 335757 w 554832"/>
                  <a:gd name="connsiteY7" fmla="*/ 52388 h 547184"/>
                  <a:gd name="connsiteX8" fmla="*/ 321469 w 554832"/>
                  <a:gd name="connsiteY8" fmla="*/ 0 h 547184"/>
                  <a:gd name="connsiteX9" fmla="*/ 364332 w 554832"/>
                  <a:gd name="connsiteY9" fmla="*/ 2381 h 547184"/>
                  <a:gd name="connsiteX10" fmla="*/ 364331 w 554832"/>
                  <a:gd name="connsiteY10" fmla="*/ 38100 h 547184"/>
                  <a:gd name="connsiteX11" fmla="*/ 493713 w 554832"/>
                  <a:gd name="connsiteY11" fmla="*/ 38100 h 547184"/>
                  <a:gd name="connsiteX12" fmla="*/ 495301 w 554832"/>
                  <a:gd name="connsiteY12" fmla="*/ 369094 h 547184"/>
                  <a:gd name="connsiteX13" fmla="*/ 554832 w 554832"/>
                  <a:gd name="connsiteY13" fmla="*/ 366713 h 547184"/>
                  <a:gd name="connsiteX14" fmla="*/ 505619 w 554832"/>
                  <a:gd name="connsiteY14" fmla="*/ 543719 h 547184"/>
                  <a:gd name="connsiteX15" fmla="*/ 4887 w 554832"/>
                  <a:gd name="connsiteY15" fmla="*/ 547184 h 547184"/>
                  <a:gd name="connsiteX16" fmla="*/ 0 w 554832"/>
                  <a:gd name="connsiteY16" fmla="*/ 7144 h 547184"/>
                  <a:gd name="connsiteX17" fmla="*/ 192882 w 554832"/>
                  <a:gd name="connsiteY17" fmla="*/ 2381 h 547184"/>
                  <a:gd name="connsiteX0" fmla="*/ 192882 w 554832"/>
                  <a:gd name="connsiteY0" fmla="*/ 2381 h 547184"/>
                  <a:gd name="connsiteX1" fmla="*/ 192881 w 554832"/>
                  <a:gd name="connsiteY1" fmla="*/ 176212 h 547184"/>
                  <a:gd name="connsiteX2" fmla="*/ 230981 w 554832"/>
                  <a:gd name="connsiteY2" fmla="*/ 264318 h 547184"/>
                  <a:gd name="connsiteX3" fmla="*/ 323850 w 554832"/>
                  <a:gd name="connsiteY3" fmla="*/ 250032 h 547184"/>
                  <a:gd name="connsiteX4" fmla="*/ 364457 w 554832"/>
                  <a:gd name="connsiteY4" fmla="*/ 178092 h 547184"/>
                  <a:gd name="connsiteX5" fmla="*/ 442912 w 554832"/>
                  <a:gd name="connsiteY5" fmla="*/ 169068 h 547184"/>
                  <a:gd name="connsiteX6" fmla="*/ 445295 w 554832"/>
                  <a:gd name="connsiteY6" fmla="*/ 52389 h 547184"/>
                  <a:gd name="connsiteX7" fmla="*/ 335757 w 554832"/>
                  <a:gd name="connsiteY7" fmla="*/ 52388 h 547184"/>
                  <a:gd name="connsiteX8" fmla="*/ 340519 w 554832"/>
                  <a:gd name="connsiteY8" fmla="*/ 0 h 547184"/>
                  <a:gd name="connsiteX9" fmla="*/ 364332 w 554832"/>
                  <a:gd name="connsiteY9" fmla="*/ 2381 h 547184"/>
                  <a:gd name="connsiteX10" fmla="*/ 364331 w 554832"/>
                  <a:gd name="connsiteY10" fmla="*/ 38100 h 547184"/>
                  <a:gd name="connsiteX11" fmla="*/ 493713 w 554832"/>
                  <a:gd name="connsiteY11" fmla="*/ 38100 h 547184"/>
                  <a:gd name="connsiteX12" fmla="*/ 495301 w 554832"/>
                  <a:gd name="connsiteY12" fmla="*/ 369094 h 547184"/>
                  <a:gd name="connsiteX13" fmla="*/ 554832 w 554832"/>
                  <a:gd name="connsiteY13" fmla="*/ 366713 h 547184"/>
                  <a:gd name="connsiteX14" fmla="*/ 505619 w 554832"/>
                  <a:gd name="connsiteY14" fmla="*/ 543719 h 547184"/>
                  <a:gd name="connsiteX15" fmla="*/ 4887 w 554832"/>
                  <a:gd name="connsiteY15" fmla="*/ 547184 h 547184"/>
                  <a:gd name="connsiteX16" fmla="*/ 0 w 554832"/>
                  <a:gd name="connsiteY16" fmla="*/ 7144 h 547184"/>
                  <a:gd name="connsiteX17" fmla="*/ 192882 w 554832"/>
                  <a:gd name="connsiteY17" fmla="*/ 2381 h 547184"/>
                  <a:gd name="connsiteX0" fmla="*/ 192882 w 554832"/>
                  <a:gd name="connsiteY0" fmla="*/ 2381 h 547184"/>
                  <a:gd name="connsiteX1" fmla="*/ 159544 w 554832"/>
                  <a:gd name="connsiteY1" fmla="*/ 240506 h 547184"/>
                  <a:gd name="connsiteX2" fmla="*/ 230981 w 554832"/>
                  <a:gd name="connsiteY2" fmla="*/ 264318 h 547184"/>
                  <a:gd name="connsiteX3" fmla="*/ 323850 w 554832"/>
                  <a:gd name="connsiteY3" fmla="*/ 250032 h 547184"/>
                  <a:gd name="connsiteX4" fmla="*/ 364457 w 554832"/>
                  <a:gd name="connsiteY4" fmla="*/ 178092 h 547184"/>
                  <a:gd name="connsiteX5" fmla="*/ 442912 w 554832"/>
                  <a:gd name="connsiteY5" fmla="*/ 169068 h 547184"/>
                  <a:gd name="connsiteX6" fmla="*/ 445295 w 554832"/>
                  <a:gd name="connsiteY6" fmla="*/ 52389 h 547184"/>
                  <a:gd name="connsiteX7" fmla="*/ 335757 w 554832"/>
                  <a:gd name="connsiteY7" fmla="*/ 52388 h 547184"/>
                  <a:gd name="connsiteX8" fmla="*/ 340519 w 554832"/>
                  <a:gd name="connsiteY8" fmla="*/ 0 h 547184"/>
                  <a:gd name="connsiteX9" fmla="*/ 364332 w 554832"/>
                  <a:gd name="connsiteY9" fmla="*/ 2381 h 547184"/>
                  <a:gd name="connsiteX10" fmla="*/ 364331 w 554832"/>
                  <a:gd name="connsiteY10" fmla="*/ 38100 h 547184"/>
                  <a:gd name="connsiteX11" fmla="*/ 493713 w 554832"/>
                  <a:gd name="connsiteY11" fmla="*/ 38100 h 547184"/>
                  <a:gd name="connsiteX12" fmla="*/ 495301 w 554832"/>
                  <a:gd name="connsiteY12" fmla="*/ 369094 h 547184"/>
                  <a:gd name="connsiteX13" fmla="*/ 554832 w 554832"/>
                  <a:gd name="connsiteY13" fmla="*/ 366713 h 547184"/>
                  <a:gd name="connsiteX14" fmla="*/ 505619 w 554832"/>
                  <a:gd name="connsiteY14" fmla="*/ 543719 h 547184"/>
                  <a:gd name="connsiteX15" fmla="*/ 4887 w 554832"/>
                  <a:gd name="connsiteY15" fmla="*/ 547184 h 547184"/>
                  <a:gd name="connsiteX16" fmla="*/ 0 w 554832"/>
                  <a:gd name="connsiteY16" fmla="*/ 7144 h 547184"/>
                  <a:gd name="connsiteX17" fmla="*/ 192882 w 554832"/>
                  <a:gd name="connsiteY17" fmla="*/ 2381 h 547184"/>
                  <a:gd name="connsiteX0" fmla="*/ 192882 w 554832"/>
                  <a:gd name="connsiteY0" fmla="*/ 2381 h 547184"/>
                  <a:gd name="connsiteX1" fmla="*/ 197644 w 554832"/>
                  <a:gd name="connsiteY1" fmla="*/ 214312 h 547184"/>
                  <a:gd name="connsiteX2" fmla="*/ 230981 w 554832"/>
                  <a:gd name="connsiteY2" fmla="*/ 264318 h 547184"/>
                  <a:gd name="connsiteX3" fmla="*/ 323850 w 554832"/>
                  <a:gd name="connsiteY3" fmla="*/ 250032 h 547184"/>
                  <a:gd name="connsiteX4" fmla="*/ 364457 w 554832"/>
                  <a:gd name="connsiteY4" fmla="*/ 178092 h 547184"/>
                  <a:gd name="connsiteX5" fmla="*/ 442912 w 554832"/>
                  <a:gd name="connsiteY5" fmla="*/ 169068 h 547184"/>
                  <a:gd name="connsiteX6" fmla="*/ 445295 w 554832"/>
                  <a:gd name="connsiteY6" fmla="*/ 52389 h 547184"/>
                  <a:gd name="connsiteX7" fmla="*/ 335757 w 554832"/>
                  <a:gd name="connsiteY7" fmla="*/ 52388 h 547184"/>
                  <a:gd name="connsiteX8" fmla="*/ 340519 w 554832"/>
                  <a:gd name="connsiteY8" fmla="*/ 0 h 547184"/>
                  <a:gd name="connsiteX9" fmla="*/ 364332 w 554832"/>
                  <a:gd name="connsiteY9" fmla="*/ 2381 h 547184"/>
                  <a:gd name="connsiteX10" fmla="*/ 364331 w 554832"/>
                  <a:gd name="connsiteY10" fmla="*/ 38100 h 547184"/>
                  <a:gd name="connsiteX11" fmla="*/ 493713 w 554832"/>
                  <a:gd name="connsiteY11" fmla="*/ 38100 h 547184"/>
                  <a:gd name="connsiteX12" fmla="*/ 495301 w 554832"/>
                  <a:gd name="connsiteY12" fmla="*/ 369094 h 547184"/>
                  <a:gd name="connsiteX13" fmla="*/ 554832 w 554832"/>
                  <a:gd name="connsiteY13" fmla="*/ 366713 h 547184"/>
                  <a:gd name="connsiteX14" fmla="*/ 505619 w 554832"/>
                  <a:gd name="connsiteY14" fmla="*/ 543719 h 547184"/>
                  <a:gd name="connsiteX15" fmla="*/ 4887 w 554832"/>
                  <a:gd name="connsiteY15" fmla="*/ 547184 h 547184"/>
                  <a:gd name="connsiteX16" fmla="*/ 0 w 554832"/>
                  <a:gd name="connsiteY16" fmla="*/ 7144 h 547184"/>
                  <a:gd name="connsiteX17" fmla="*/ 192882 w 554832"/>
                  <a:gd name="connsiteY17"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23850 w 554832"/>
                  <a:gd name="connsiteY3" fmla="*/ 250032 h 547184"/>
                  <a:gd name="connsiteX4" fmla="*/ 364457 w 554832"/>
                  <a:gd name="connsiteY4" fmla="*/ 178092 h 547184"/>
                  <a:gd name="connsiteX5" fmla="*/ 442912 w 554832"/>
                  <a:gd name="connsiteY5" fmla="*/ 169068 h 547184"/>
                  <a:gd name="connsiteX6" fmla="*/ 445295 w 554832"/>
                  <a:gd name="connsiteY6" fmla="*/ 52389 h 547184"/>
                  <a:gd name="connsiteX7" fmla="*/ 335757 w 554832"/>
                  <a:gd name="connsiteY7" fmla="*/ 52388 h 547184"/>
                  <a:gd name="connsiteX8" fmla="*/ 340519 w 554832"/>
                  <a:gd name="connsiteY8" fmla="*/ 0 h 547184"/>
                  <a:gd name="connsiteX9" fmla="*/ 364332 w 554832"/>
                  <a:gd name="connsiteY9" fmla="*/ 2381 h 547184"/>
                  <a:gd name="connsiteX10" fmla="*/ 364331 w 554832"/>
                  <a:gd name="connsiteY10" fmla="*/ 38100 h 547184"/>
                  <a:gd name="connsiteX11" fmla="*/ 493713 w 554832"/>
                  <a:gd name="connsiteY11" fmla="*/ 38100 h 547184"/>
                  <a:gd name="connsiteX12" fmla="*/ 495301 w 554832"/>
                  <a:gd name="connsiteY12" fmla="*/ 369094 h 547184"/>
                  <a:gd name="connsiteX13" fmla="*/ 554832 w 554832"/>
                  <a:gd name="connsiteY13" fmla="*/ 366713 h 547184"/>
                  <a:gd name="connsiteX14" fmla="*/ 505619 w 554832"/>
                  <a:gd name="connsiteY14" fmla="*/ 543719 h 547184"/>
                  <a:gd name="connsiteX15" fmla="*/ 4887 w 554832"/>
                  <a:gd name="connsiteY15" fmla="*/ 547184 h 547184"/>
                  <a:gd name="connsiteX16" fmla="*/ 0 w 554832"/>
                  <a:gd name="connsiteY16" fmla="*/ 7144 h 547184"/>
                  <a:gd name="connsiteX17" fmla="*/ 192882 w 554832"/>
                  <a:gd name="connsiteY17"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00038 w 554832"/>
                  <a:gd name="connsiteY3" fmla="*/ 204788 h 547184"/>
                  <a:gd name="connsiteX4" fmla="*/ 364457 w 554832"/>
                  <a:gd name="connsiteY4" fmla="*/ 178092 h 547184"/>
                  <a:gd name="connsiteX5" fmla="*/ 442912 w 554832"/>
                  <a:gd name="connsiteY5" fmla="*/ 169068 h 547184"/>
                  <a:gd name="connsiteX6" fmla="*/ 445295 w 554832"/>
                  <a:gd name="connsiteY6" fmla="*/ 52389 h 547184"/>
                  <a:gd name="connsiteX7" fmla="*/ 335757 w 554832"/>
                  <a:gd name="connsiteY7" fmla="*/ 52388 h 547184"/>
                  <a:gd name="connsiteX8" fmla="*/ 340519 w 554832"/>
                  <a:gd name="connsiteY8" fmla="*/ 0 h 547184"/>
                  <a:gd name="connsiteX9" fmla="*/ 364332 w 554832"/>
                  <a:gd name="connsiteY9" fmla="*/ 2381 h 547184"/>
                  <a:gd name="connsiteX10" fmla="*/ 364331 w 554832"/>
                  <a:gd name="connsiteY10" fmla="*/ 38100 h 547184"/>
                  <a:gd name="connsiteX11" fmla="*/ 493713 w 554832"/>
                  <a:gd name="connsiteY11" fmla="*/ 38100 h 547184"/>
                  <a:gd name="connsiteX12" fmla="*/ 495301 w 554832"/>
                  <a:gd name="connsiteY12" fmla="*/ 369094 h 547184"/>
                  <a:gd name="connsiteX13" fmla="*/ 554832 w 554832"/>
                  <a:gd name="connsiteY13" fmla="*/ 366713 h 547184"/>
                  <a:gd name="connsiteX14" fmla="*/ 505619 w 554832"/>
                  <a:gd name="connsiteY14" fmla="*/ 543719 h 547184"/>
                  <a:gd name="connsiteX15" fmla="*/ 4887 w 554832"/>
                  <a:gd name="connsiteY15" fmla="*/ 547184 h 547184"/>
                  <a:gd name="connsiteX16" fmla="*/ 0 w 554832"/>
                  <a:gd name="connsiteY16" fmla="*/ 7144 h 547184"/>
                  <a:gd name="connsiteX17" fmla="*/ 192882 w 554832"/>
                  <a:gd name="connsiteY17"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00038 w 554832"/>
                  <a:gd name="connsiteY3" fmla="*/ 204788 h 547184"/>
                  <a:gd name="connsiteX4" fmla="*/ 347787 w 554832"/>
                  <a:gd name="connsiteY4" fmla="*/ 182854 h 547184"/>
                  <a:gd name="connsiteX5" fmla="*/ 364457 w 554832"/>
                  <a:gd name="connsiteY5" fmla="*/ 178092 h 547184"/>
                  <a:gd name="connsiteX6" fmla="*/ 442912 w 554832"/>
                  <a:gd name="connsiteY6" fmla="*/ 169068 h 547184"/>
                  <a:gd name="connsiteX7" fmla="*/ 445295 w 554832"/>
                  <a:gd name="connsiteY7" fmla="*/ 52389 h 547184"/>
                  <a:gd name="connsiteX8" fmla="*/ 335757 w 554832"/>
                  <a:gd name="connsiteY8" fmla="*/ 52388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00038 w 554832"/>
                  <a:gd name="connsiteY3" fmla="*/ 204788 h 547184"/>
                  <a:gd name="connsiteX4" fmla="*/ 362074 w 554832"/>
                  <a:gd name="connsiteY4" fmla="*/ 197141 h 547184"/>
                  <a:gd name="connsiteX5" fmla="*/ 364457 w 554832"/>
                  <a:gd name="connsiteY5" fmla="*/ 178092 h 547184"/>
                  <a:gd name="connsiteX6" fmla="*/ 442912 w 554832"/>
                  <a:gd name="connsiteY6" fmla="*/ 169068 h 547184"/>
                  <a:gd name="connsiteX7" fmla="*/ 445295 w 554832"/>
                  <a:gd name="connsiteY7" fmla="*/ 52389 h 547184"/>
                  <a:gd name="connsiteX8" fmla="*/ 335757 w 554832"/>
                  <a:gd name="connsiteY8" fmla="*/ 52388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2912 w 554832"/>
                  <a:gd name="connsiteY6" fmla="*/ 169068 h 547184"/>
                  <a:gd name="connsiteX7" fmla="*/ 445295 w 554832"/>
                  <a:gd name="connsiteY7" fmla="*/ 52389 h 547184"/>
                  <a:gd name="connsiteX8" fmla="*/ 335757 w 554832"/>
                  <a:gd name="connsiteY8" fmla="*/ 52388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5293 w 554832"/>
                  <a:gd name="connsiteY6" fmla="*/ 169068 h 547184"/>
                  <a:gd name="connsiteX7" fmla="*/ 445295 w 554832"/>
                  <a:gd name="connsiteY7" fmla="*/ 52389 h 547184"/>
                  <a:gd name="connsiteX8" fmla="*/ 335757 w 554832"/>
                  <a:gd name="connsiteY8" fmla="*/ 52388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5293 w 554832"/>
                  <a:gd name="connsiteY6" fmla="*/ 176211 h 547184"/>
                  <a:gd name="connsiteX7" fmla="*/ 445295 w 554832"/>
                  <a:gd name="connsiteY7" fmla="*/ 52389 h 547184"/>
                  <a:gd name="connsiteX8" fmla="*/ 335757 w 554832"/>
                  <a:gd name="connsiteY8" fmla="*/ 52388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5293 w 554832"/>
                  <a:gd name="connsiteY6" fmla="*/ 176211 h 547184"/>
                  <a:gd name="connsiteX7" fmla="*/ 445295 w 554832"/>
                  <a:gd name="connsiteY7" fmla="*/ 52389 h 547184"/>
                  <a:gd name="connsiteX8" fmla="*/ 347663 w 554832"/>
                  <a:gd name="connsiteY8" fmla="*/ 59532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5293 w 554832"/>
                  <a:gd name="connsiteY6" fmla="*/ 176211 h 547184"/>
                  <a:gd name="connsiteX7" fmla="*/ 445295 w 554832"/>
                  <a:gd name="connsiteY7" fmla="*/ 52389 h 547184"/>
                  <a:gd name="connsiteX8" fmla="*/ 338138 w 554832"/>
                  <a:gd name="connsiteY8" fmla="*/ 57151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5293 w 554832"/>
                  <a:gd name="connsiteY6" fmla="*/ 176211 h 547184"/>
                  <a:gd name="connsiteX7" fmla="*/ 445295 w 554832"/>
                  <a:gd name="connsiteY7" fmla="*/ 52389 h 547184"/>
                  <a:gd name="connsiteX8" fmla="*/ 340519 w 554832"/>
                  <a:gd name="connsiteY8" fmla="*/ 61913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5293 w 554832"/>
                  <a:gd name="connsiteY6" fmla="*/ 176211 h 547184"/>
                  <a:gd name="connsiteX7" fmla="*/ 438151 w 554832"/>
                  <a:gd name="connsiteY7" fmla="*/ 90489 h 547184"/>
                  <a:gd name="connsiteX8" fmla="*/ 340519 w 554832"/>
                  <a:gd name="connsiteY8" fmla="*/ 61913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192882 w 554832"/>
                  <a:gd name="connsiteY0" fmla="*/ 2381 h 547184"/>
                  <a:gd name="connsiteX1" fmla="*/ 197644 w 554832"/>
                  <a:gd name="connsiteY1" fmla="*/ 214312 h 547184"/>
                  <a:gd name="connsiteX2" fmla="*/ 304800 w 554832"/>
                  <a:gd name="connsiteY2" fmla="*/ 214312 h 547184"/>
                  <a:gd name="connsiteX3" fmla="*/ 311944 w 554832"/>
                  <a:gd name="connsiteY3" fmla="*/ 197644 h 547184"/>
                  <a:gd name="connsiteX4" fmla="*/ 362074 w 554832"/>
                  <a:gd name="connsiteY4" fmla="*/ 197141 h 547184"/>
                  <a:gd name="connsiteX5" fmla="*/ 364457 w 554832"/>
                  <a:gd name="connsiteY5" fmla="*/ 178092 h 547184"/>
                  <a:gd name="connsiteX6" fmla="*/ 445293 w 554832"/>
                  <a:gd name="connsiteY6" fmla="*/ 176211 h 547184"/>
                  <a:gd name="connsiteX7" fmla="*/ 438151 w 554832"/>
                  <a:gd name="connsiteY7" fmla="*/ 54770 h 547184"/>
                  <a:gd name="connsiteX8" fmla="*/ 340519 w 554832"/>
                  <a:gd name="connsiteY8" fmla="*/ 61913 h 547184"/>
                  <a:gd name="connsiteX9" fmla="*/ 340519 w 554832"/>
                  <a:gd name="connsiteY9" fmla="*/ 0 h 547184"/>
                  <a:gd name="connsiteX10" fmla="*/ 364332 w 554832"/>
                  <a:gd name="connsiteY10" fmla="*/ 2381 h 547184"/>
                  <a:gd name="connsiteX11" fmla="*/ 364331 w 554832"/>
                  <a:gd name="connsiteY11" fmla="*/ 38100 h 547184"/>
                  <a:gd name="connsiteX12" fmla="*/ 493713 w 554832"/>
                  <a:gd name="connsiteY12" fmla="*/ 38100 h 547184"/>
                  <a:gd name="connsiteX13" fmla="*/ 495301 w 554832"/>
                  <a:gd name="connsiteY13" fmla="*/ 369094 h 547184"/>
                  <a:gd name="connsiteX14" fmla="*/ 554832 w 554832"/>
                  <a:gd name="connsiteY14" fmla="*/ 366713 h 547184"/>
                  <a:gd name="connsiteX15" fmla="*/ 505619 w 554832"/>
                  <a:gd name="connsiteY15" fmla="*/ 543719 h 547184"/>
                  <a:gd name="connsiteX16" fmla="*/ 4887 w 554832"/>
                  <a:gd name="connsiteY16" fmla="*/ 547184 h 547184"/>
                  <a:gd name="connsiteX17" fmla="*/ 0 w 554832"/>
                  <a:gd name="connsiteY17" fmla="*/ 7144 h 547184"/>
                  <a:gd name="connsiteX18" fmla="*/ 192882 w 554832"/>
                  <a:gd name="connsiteY18" fmla="*/ 2381 h 547184"/>
                  <a:gd name="connsiteX0" fmla="*/ 209550 w 571500"/>
                  <a:gd name="connsiteY0" fmla="*/ 2381 h 547184"/>
                  <a:gd name="connsiteX1" fmla="*/ 214312 w 571500"/>
                  <a:gd name="connsiteY1" fmla="*/ 214312 h 547184"/>
                  <a:gd name="connsiteX2" fmla="*/ 321468 w 571500"/>
                  <a:gd name="connsiteY2" fmla="*/ 214312 h 547184"/>
                  <a:gd name="connsiteX3" fmla="*/ 328612 w 571500"/>
                  <a:gd name="connsiteY3" fmla="*/ 197644 h 547184"/>
                  <a:gd name="connsiteX4" fmla="*/ 378742 w 571500"/>
                  <a:gd name="connsiteY4" fmla="*/ 197141 h 547184"/>
                  <a:gd name="connsiteX5" fmla="*/ 381125 w 571500"/>
                  <a:gd name="connsiteY5" fmla="*/ 178092 h 547184"/>
                  <a:gd name="connsiteX6" fmla="*/ 461961 w 571500"/>
                  <a:gd name="connsiteY6" fmla="*/ 176211 h 547184"/>
                  <a:gd name="connsiteX7" fmla="*/ 454819 w 571500"/>
                  <a:gd name="connsiteY7" fmla="*/ 54770 h 547184"/>
                  <a:gd name="connsiteX8" fmla="*/ 357187 w 571500"/>
                  <a:gd name="connsiteY8" fmla="*/ 61913 h 547184"/>
                  <a:gd name="connsiteX9" fmla="*/ 357187 w 571500"/>
                  <a:gd name="connsiteY9" fmla="*/ 0 h 547184"/>
                  <a:gd name="connsiteX10" fmla="*/ 381000 w 571500"/>
                  <a:gd name="connsiteY10" fmla="*/ 2381 h 547184"/>
                  <a:gd name="connsiteX11" fmla="*/ 380999 w 571500"/>
                  <a:gd name="connsiteY11" fmla="*/ 38100 h 547184"/>
                  <a:gd name="connsiteX12" fmla="*/ 510381 w 571500"/>
                  <a:gd name="connsiteY12" fmla="*/ 38100 h 547184"/>
                  <a:gd name="connsiteX13" fmla="*/ 511969 w 571500"/>
                  <a:gd name="connsiteY13" fmla="*/ 369094 h 547184"/>
                  <a:gd name="connsiteX14" fmla="*/ 571500 w 571500"/>
                  <a:gd name="connsiteY14" fmla="*/ 366713 h 547184"/>
                  <a:gd name="connsiteX15" fmla="*/ 522287 w 571500"/>
                  <a:gd name="connsiteY15" fmla="*/ 543719 h 547184"/>
                  <a:gd name="connsiteX16" fmla="*/ 21555 w 571500"/>
                  <a:gd name="connsiteY16" fmla="*/ 547184 h 547184"/>
                  <a:gd name="connsiteX17" fmla="*/ 0 w 571500"/>
                  <a:gd name="connsiteY17" fmla="*/ 11906 h 547184"/>
                  <a:gd name="connsiteX18" fmla="*/ 209550 w 571500"/>
                  <a:gd name="connsiteY18" fmla="*/ 2381 h 547184"/>
                  <a:gd name="connsiteX0" fmla="*/ 209550 w 571500"/>
                  <a:gd name="connsiteY0" fmla="*/ 2381 h 549566"/>
                  <a:gd name="connsiteX1" fmla="*/ 214312 w 571500"/>
                  <a:gd name="connsiteY1" fmla="*/ 214312 h 549566"/>
                  <a:gd name="connsiteX2" fmla="*/ 321468 w 571500"/>
                  <a:gd name="connsiteY2" fmla="*/ 214312 h 549566"/>
                  <a:gd name="connsiteX3" fmla="*/ 328612 w 571500"/>
                  <a:gd name="connsiteY3" fmla="*/ 197644 h 549566"/>
                  <a:gd name="connsiteX4" fmla="*/ 378742 w 571500"/>
                  <a:gd name="connsiteY4" fmla="*/ 197141 h 549566"/>
                  <a:gd name="connsiteX5" fmla="*/ 381125 w 571500"/>
                  <a:gd name="connsiteY5" fmla="*/ 178092 h 549566"/>
                  <a:gd name="connsiteX6" fmla="*/ 461961 w 571500"/>
                  <a:gd name="connsiteY6" fmla="*/ 176211 h 549566"/>
                  <a:gd name="connsiteX7" fmla="*/ 454819 w 571500"/>
                  <a:gd name="connsiteY7" fmla="*/ 54770 h 549566"/>
                  <a:gd name="connsiteX8" fmla="*/ 357187 w 571500"/>
                  <a:gd name="connsiteY8" fmla="*/ 61913 h 549566"/>
                  <a:gd name="connsiteX9" fmla="*/ 357187 w 571500"/>
                  <a:gd name="connsiteY9" fmla="*/ 0 h 549566"/>
                  <a:gd name="connsiteX10" fmla="*/ 381000 w 571500"/>
                  <a:gd name="connsiteY10" fmla="*/ 2381 h 549566"/>
                  <a:gd name="connsiteX11" fmla="*/ 380999 w 571500"/>
                  <a:gd name="connsiteY11" fmla="*/ 38100 h 549566"/>
                  <a:gd name="connsiteX12" fmla="*/ 510381 w 571500"/>
                  <a:gd name="connsiteY12" fmla="*/ 38100 h 549566"/>
                  <a:gd name="connsiteX13" fmla="*/ 511969 w 571500"/>
                  <a:gd name="connsiteY13" fmla="*/ 369094 h 549566"/>
                  <a:gd name="connsiteX14" fmla="*/ 571500 w 571500"/>
                  <a:gd name="connsiteY14" fmla="*/ 366713 h 549566"/>
                  <a:gd name="connsiteX15" fmla="*/ 522287 w 571500"/>
                  <a:gd name="connsiteY15" fmla="*/ 543719 h 549566"/>
                  <a:gd name="connsiteX16" fmla="*/ 47749 w 571500"/>
                  <a:gd name="connsiteY16" fmla="*/ 549566 h 549566"/>
                  <a:gd name="connsiteX17" fmla="*/ 0 w 571500"/>
                  <a:gd name="connsiteY17" fmla="*/ 11906 h 549566"/>
                  <a:gd name="connsiteX18" fmla="*/ 209550 w 571500"/>
                  <a:gd name="connsiteY18" fmla="*/ 2381 h 549566"/>
                  <a:gd name="connsiteX0" fmla="*/ 209550 w 571500"/>
                  <a:gd name="connsiteY0" fmla="*/ 2381 h 549566"/>
                  <a:gd name="connsiteX1" fmla="*/ 214312 w 571500"/>
                  <a:gd name="connsiteY1" fmla="*/ 214312 h 549566"/>
                  <a:gd name="connsiteX2" fmla="*/ 321468 w 571500"/>
                  <a:gd name="connsiteY2" fmla="*/ 214312 h 549566"/>
                  <a:gd name="connsiteX3" fmla="*/ 328612 w 571500"/>
                  <a:gd name="connsiteY3" fmla="*/ 197644 h 549566"/>
                  <a:gd name="connsiteX4" fmla="*/ 378742 w 571500"/>
                  <a:gd name="connsiteY4" fmla="*/ 197141 h 549566"/>
                  <a:gd name="connsiteX5" fmla="*/ 381125 w 571500"/>
                  <a:gd name="connsiteY5" fmla="*/ 178092 h 549566"/>
                  <a:gd name="connsiteX6" fmla="*/ 461961 w 571500"/>
                  <a:gd name="connsiteY6" fmla="*/ 176211 h 549566"/>
                  <a:gd name="connsiteX7" fmla="*/ 454819 w 571500"/>
                  <a:gd name="connsiteY7" fmla="*/ 54770 h 549566"/>
                  <a:gd name="connsiteX8" fmla="*/ 357187 w 571500"/>
                  <a:gd name="connsiteY8" fmla="*/ 61913 h 549566"/>
                  <a:gd name="connsiteX9" fmla="*/ 357187 w 571500"/>
                  <a:gd name="connsiteY9" fmla="*/ 0 h 549566"/>
                  <a:gd name="connsiteX10" fmla="*/ 381000 w 571500"/>
                  <a:gd name="connsiteY10" fmla="*/ 2381 h 549566"/>
                  <a:gd name="connsiteX11" fmla="*/ 380999 w 571500"/>
                  <a:gd name="connsiteY11" fmla="*/ 38100 h 549566"/>
                  <a:gd name="connsiteX12" fmla="*/ 510381 w 571500"/>
                  <a:gd name="connsiteY12" fmla="*/ 38100 h 549566"/>
                  <a:gd name="connsiteX13" fmla="*/ 511969 w 571500"/>
                  <a:gd name="connsiteY13" fmla="*/ 369094 h 549566"/>
                  <a:gd name="connsiteX14" fmla="*/ 571500 w 571500"/>
                  <a:gd name="connsiteY14" fmla="*/ 366713 h 549566"/>
                  <a:gd name="connsiteX15" fmla="*/ 567531 w 571500"/>
                  <a:gd name="connsiteY15" fmla="*/ 512763 h 549566"/>
                  <a:gd name="connsiteX16" fmla="*/ 47749 w 571500"/>
                  <a:gd name="connsiteY16" fmla="*/ 549566 h 549566"/>
                  <a:gd name="connsiteX17" fmla="*/ 0 w 571500"/>
                  <a:gd name="connsiteY17" fmla="*/ 11906 h 549566"/>
                  <a:gd name="connsiteX18" fmla="*/ 209550 w 571500"/>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510381 w 567531"/>
                  <a:gd name="connsiteY12" fmla="*/ 38100 h 549566"/>
                  <a:gd name="connsiteX13" fmla="*/ 511969 w 567531"/>
                  <a:gd name="connsiteY13" fmla="*/ 369094 h 549566"/>
                  <a:gd name="connsiteX14" fmla="*/ 557213 w 567531"/>
                  <a:gd name="connsiteY14" fmla="*/ 340519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510381 w 567531"/>
                  <a:gd name="connsiteY12" fmla="*/ 38100 h 549566"/>
                  <a:gd name="connsiteX13" fmla="*/ 507207 w 567531"/>
                  <a:gd name="connsiteY13" fmla="*/ 352426 h 549566"/>
                  <a:gd name="connsiteX14" fmla="*/ 557213 w 567531"/>
                  <a:gd name="connsiteY14" fmla="*/ 340519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510381 w 567531"/>
                  <a:gd name="connsiteY12" fmla="*/ 38100 h 549566"/>
                  <a:gd name="connsiteX13" fmla="*/ 507207 w 567531"/>
                  <a:gd name="connsiteY13" fmla="*/ 352426 h 549566"/>
                  <a:gd name="connsiteX14" fmla="*/ 557213 w 567531"/>
                  <a:gd name="connsiteY14" fmla="*/ 347662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472281 w 567531"/>
                  <a:gd name="connsiteY12" fmla="*/ 30956 h 549566"/>
                  <a:gd name="connsiteX13" fmla="*/ 507207 w 567531"/>
                  <a:gd name="connsiteY13" fmla="*/ 352426 h 549566"/>
                  <a:gd name="connsiteX14" fmla="*/ 557213 w 567531"/>
                  <a:gd name="connsiteY14" fmla="*/ 347662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462756 w 567531"/>
                  <a:gd name="connsiteY12" fmla="*/ 30956 h 549566"/>
                  <a:gd name="connsiteX13" fmla="*/ 507207 w 567531"/>
                  <a:gd name="connsiteY13" fmla="*/ 352426 h 549566"/>
                  <a:gd name="connsiteX14" fmla="*/ 557213 w 567531"/>
                  <a:gd name="connsiteY14" fmla="*/ 347662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462756 w 567531"/>
                  <a:gd name="connsiteY12" fmla="*/ 30956 h 549566"/>
                  <a:gd name="connsiteX13" fmla="*/ 507207 w 567531"/>
                  <a:gd name="connsiteY13" fmla="*/ 352426 h 549566"/>
                  <a:gd name="connsiteX14" fmla="*/ 557213 w 567531"/>
                  <a:gd name="connsiteY14" fmla="*/ 347662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462756 w 567531"/>
                  <a:gd name="connsiteY12" fmla="*/ 30956 h 549566"/>
                  <a:gd name="connsiteX13" fmla="*/ 507207 w 567531"/>
                  <a:gd name="connsiteY13" fmla="*/ 352426 h 549566"/>
                  <a:gd name="connsiteX14" fmla="*/ 557213 w 567531"/>
                  <a:gd name="connsiteY14" fmla="*/ 347662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462756 w 567531"/>
                  <a:gd name="connsiteY12" fmla="*/ 30956 h 549566"/>
                  <a:gd name="connsiteX13" fmla="*/ 500063 w 567531"/>
                  <a:gd name="connsiteY13" fmla="*/ 352426 h 549566"/>
                  <a:gd name="connsiteX14" fmla="*/ 557213 w 567531"/>
                  <a:gd name="connsiteY14" fmla="*/ 347662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1 h 549566"/>
                  <a:gd name="connsiteX1" fmla="*/ 214312 w 567531"/>
                  <a:gd name="connsiteY1" fmla="*/ 214312 h 549566"/>
                  <a:gd name="connsiteX2" fmla="*/ 321468 w 567531"/>
                  <a:gd name="connsiteY2" fmla="*/ 214312 h 549566"/>
                  <a:gd name="connsiteX3" fmla="*/ 328612 w 567531"/>
                  <a:gd name="connsiteY3" fmla="*/ 197644 h 549566"/>
                  <a:gd name="connsiteX4" fmla="*/ 378742 w 567531"/>
                  <a:gd name="connsiteY4" fmla="*/ 197141 h 549566"/>
                  <a:gd name="connsiteX5" fmla="*/ 381125 w 567531"/>
                  <a:gd name="connsiteY5" fmla="*/ 178092 h 549566"/>
                  <a:gd name="connsiteX6" fmla="*/ 461961 w 567531"/>
                  <a:gd name="connsiteY6" fmla="*/ 176211 h 549566"/>
                  <a:gd name="connsiteX7" fmla="*/ 454819 w 567531"/>
                  <a:gd name="connsiteY7" fmla="*/ 54770 h 549566"/>
                  <a:gd name="connsiteX8" fmla="*/ 357187 w 567531"/>
                  <a:gd name="connsiteY8" fmla="*/ 61913 h 549566"/>
                  <a:gd name="connsiteX9" fmla="*/ 357187 w 567531"/>
                  <a:gd name="connsiteY9" fmla="*/ 0 h 549566"/>
                  <a:gd name="connsiteX10" fmla="*/ 381000 w 567531"/>
                  <a:gd name="connsiteY10" fmla="*/ 2381 h 549566"/>
                  <a:gd name="connsiteX11" fmla="*/ 380999 w 567531"/>
                  <a:gd name="connsiteY11" fmla="*/ 38100 h 549566"/>
                  <a:gd name="connsiteX12" fmla="*/ 462756 w 567531"/>
                  <a:gd name="connsiteY12" fmla="*/ 30956 h 549566"/>
                  <a:gd name="connsiteX13" fmla="*/ 500063 w 567531"/>
                  <a:gd name="connsiteY13" fmla="*/ 352426 h 549566"/>
                  <a:gd name="connsiteX14" fmla="*/ 557213 w 567531"/>
                  <a:gd name="connsiteY14" fmla="*/ 347662 h 549566"/>
                  <a:gd name="connsiteX15" fmla="*/ 567531 w 567531"/>
                  <a:gd name="connsiteY15" fmla="*/ 512763 h 549566"/>
                  <a:gd name="connsiteX16" fmla="*/ 47749 w 567531"/>
                  <a:gd name="connsiteY16" fmla="*/ 549566 h 549566"/>
                  <a:gd name="connsiteX17" fmla="*/ 0 w 567531"/>
                  <a:gd name="connsiteY17" fmla="*/ 11906 h 549566"/>
                  <a:gd name="connsiteX18" fmla="*/ 209550 w 567531"/>
                  <a:gd name="connsiteY18" fmla="*/ 2381 h 549566"/>
                  <a:gd name="connsiteX0" fmla="*/ 209550 w 567531"/>
                  <a:gd name="connsiteY0" fmla="*/ 2382 h 549567"/>
                  <a:gd name="connsiteX1" fmla="*/ 214312 w 567531"/>
                  <a:gd name="connsiteY1" fmla="*/ 214313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57187 w 567531"/>
                  <a:gd name="connsiteY8" fmla="*/ 61914 h 549567"/>
                  <a:gd name="connsiteX9" fmla="*/ 357187 w 567531"/>
                  <a:gd name="connsiteY9" fmla="*/ 1 h 549567"/>
                  <a:gd name="connsiteX10" fmla="*/ 373857 w 567531"/>
                  <a:gd name="connsiteY10" fmla="*/ 0 h 549567"/>
                  <a:gd name="connsiteX11" fmla="*/ 380999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14312 w 567531"/>
                  <a:gd name="connsiteY1" fmla="*/ 214313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57187 w 567531"/>
                  <a:gd name="connsiteY8" fmla="*/ 61914 h 549567"/>
                  <a:gd name="connsiteX9" fmla="*/ 342900 w 567531"/>
                  <a:gd name="connsiteY9" fmla="*/ 1 h 549567"/>
                  <a:gd name="connsiteX10" fmla="*/ 373857 w 567531"/>
                  <a:gd name="connsiteY10" fmla="*/ 0 h 549567"/>
                  <a:gd name="connsiteX11" fmla="*/ 380999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14312 w 567531"/>
                  <a:gd name="connsiteY1" fmla="*/ 214313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42899 w 567531"/>
                  <a:gd name="connsiteY8" fmla="*/ 61914 h 549567"/>
                  <a:gd name="connsiteX9" fmla="*/ 342900 w 567531"/>
                  <a:gd name="connsiteY9" fmla="*/ 1 h 549567"/>
                  <a:gd name="connsiteX10" fmla="*/ 373857 w 567531"/>
                  <a:gd name="connsiteY10" fmla="*/ 0 h 549567"/>
                  <a:gd name="connsiteX11" fmla="*/ 380999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14312 w 567531"/>
                  <a:gd name="connsiteY1" fmla="*/ 214313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54805 w 567531"/>
                  <a:gd name="connsiteY8" fmla="*/ 61914 h 549567"/>
                  <a:gd name="connsiteX9" fmla="*/ 342900 w 567531"/>
                  <a:gd name="connsiteY9" fmla="*/ 1 h 549567"/>
                  <a:gd name="connsiteX10" fmla="*/ 373857 w 567531"/>
                  <a:gd name="connsiteY10" fmla="*/ 0 h 549567"/>
                  <a:gd name="connsiteX11" fmla="*/ 380999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54805 w 567531"/>
                  <a:gd name="connsiteY8" fmla="*/ 61914 h 549567"/>
                  <a:gd name="connsiteX9" fmla="*/ 342900 w 567531"/>
                  <a:gd name="connsiteY9" fmla="*/ 1 h 549567"/>
                  <a:gd name="connsiteX10" fmla="*/ 373857 w 567531"/>
                  <a:gd name="connsiteY10" fmla="*/ 0 h 549567"/>
                  <a:gd name="connsiteX11" fmla="*/ 380999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54805 w 567531"/>
                  <a:gd name="connsiteY8" fmla="*/ 61914 h 549567"/>
                  <a:gd name="connsiteX9" fmla="*/ 342900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54819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61961 w 567531"/>
                  <a:gd name="connsiteY6" fmla="*/ 176212 h 549567"/>
                  <a:gd name="connsiteX7" fmla="*/ 440531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47673 w 567531"/>
                  <a:gd name="connsiteY6" fmla="*/ 176212 h 549567"/>
                  <a:gd name="connsiteX7" fmla="*/ 440531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54816 w 567531"/>
                  <a:gd name="connsiteY6" fmla="*/ 171449 h 549567"/>
                  <a:gd name="connsiteX7" fmla="*/ 440531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54816 w 567531"/>
                  <a:gd name="connsiteY6" fmla="*/ 171449 h 549567"/>
                  <a:gd name="connsiteX7" fmla="*/ 440531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54816 w 567531"/>
                  <a:gd name="connsiteY6" fmla="*/ 171449 h 549567"/>
                  <a:gd name="connsiteX7" fmla="*/ 440531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54816 w 567531"/>
                  <a:gd name="connsiteY6" fmla="*/ 171449 h 549567"/>
                  <a:gd name="connsiteX7" fmla="*/ 440531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54816 w 567531"/>
                  <a:gd name="connsiteY6" fmla="*/ 171449 h 549567"/>
                  <a:gd name="connsiteX7" fmla="*/ 440531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54816 w 567531"/>
                  <a:gd name="connsiteY6" fmla="*/ 171449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81125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8742 w 567531"/>
                  <a:gd name="connsiteY4" fmla="*/ 197142 h 549567"/>
                  <a:gd name="connsiteX5" fmla="*/ 369219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69217 w 567531"/>
                  <a:gd name="connsiteY4" fmla="*/ 199524 h 549567"/>
                  <a:gd name="connsiteX5" fmla="*/ 369219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6361 w 567531"/>
                  <a:gd name="connsiteY4" fmla="*/ 194762 h 549567"/>
                  <a:gd name="connsiteX5" fmla="*/ 369219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76361 w 567531"/>
                  <a:gd name="connsiteY4" fmla="*/ 199525 h 549567"/>
                  <a:gd name="connsiteX5" fmla="*/ 369219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69217 w 567531"/>
                  <a:gd name="connsiteY4" fmla="*/ 199525 h 549567"/>
                  <a:gd name="connsiteX5" fmla="*/ 369219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62756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69217 w 567531"/>
                  <a:gd name="connsiteY4" fmla="*/ 199525 h 549567"/>
                  <a:gd name="connsiteX5" fmla="*/ 369219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72281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 name="connsiteX0" fmla="*/ 209550 w 567531"/>
                  <a:gd name="connsiteY0" fmla="*/ 2382 h 549567"/>
                  <a:gd name="connsiteX1" fmla="*/ 226218 w 567531"/>
                  <a:gd name="connsiteY1" fmla="*/ 219075 h 549567"/>
                  <a:gd name="connsiteX2" fmla="*/ 321468 w 567531"/>
                  <a:gd name="connsiteY2" fmla="*/ 214313 h 549567"/>
                  <a:gd name="connsiteX3" fmla="*/ 328612 w 567531"/>
                  <a:gd name="connsiteY3" fmla="*/ 197645 h 549567"/>
                  <a:gd name="connsiteX4" fmla="*/ 369217 w 567531"/>
                  <a:gd name="connsiteY4" fmla="*/ 199525 h 549567"/>
                  <a:gd name="connsiteX5" fmla="*/ 369219 w 567531"/>
                  <a:gd name="connsiteY5" fmla="*/ 178093 h 549567"/>
                  <a:gd name="connsiteX6" fmla="*/ 442910 w 567531"/>
                  <a:gd name="connsiteY6" fmla="*/ 169068 h 549567"/>
                  <a:gd name="connsiteX7" fmla="*/ 433387 w 567531"/>
                  <a:gd name="connsiteY7" fmla="*/ 54771 h 549567"/>
                  <a:gd name="connsiteX8" fmla="*/ 354805 w 567531"/>
                  <a:gd name="connsiteY8" fmla="*/ 61914 h 549567"/>
                  <a:gd name="connsiteX9" fmla="*/ 352425 w 567531"/>
                  <a:gd name="connsiteY9" fmla="*/ 1 h 549567"/>
                  <a:gd name="connsiteX10" fmla="*/ 373857 w 567531"/>
                  <a:gd name="connsiteY10" fmla="*/ 0 h 549567"/>
                  <a:gd name="connsiteX11" fmla="*/ 371474 w 567531"/>
                  <a:gd name="connsiteY11" fmla="*/ 38101 h 549567"/>
                  <a:gd name="connsiteX12" fmla="*/ 472281 w 567531"/>
                  <a:gd name="connsiteY12" fmla="*/ 30957 h 549567"/>
                  <a:gd name="connsiteX13" fmla="*/ 500063 w 567531"/>
                  <a:gd name="connsiteY13" fmla="*/ 352427 h 549567"/>
                  <a:gd name="connsiteX14" fmla="*/ 557213 w 567531"/>
                  <a:gd name="connsiteY14" fmla="*/ 347663 h 549567"/>
                  <a:gd name="connsiteX15" fmla="*/ 567531 w 567531"/>
                  <a:gd name="connsiteY15" fmla="*/ 512764 h 549567"/>
                  <a:gd name="connsiteX16" fmla="*/ 47749 w 567531"/>
                  <a:gd name="connsiteY16" fmla="*/ 549567 h 549567"/>
                  <a:gd name="connsiteX17" fmla="*/ 0 w 567531"/>
                  <a:gd name="connsiteY17" fmla="*/ 11907 h 549567"/>
                  <a:gd name="connsiteX18" fmla="*/ 209550 w 567531"/>
                  <a:gd name="connsiteY18" fmla="*/ 2382 h 5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7531" h="549567">
                    <a:moveTo>
                      <a:pt x="209550" y="2382"/>
                    </a:moveTo>
                    <a:cubicBezTo>
                      <a:pt x="209550" y="60326"/>
                      <a:pt x="226218" y="161131"/>
                      <a:pt x="226218" y="219075"/>
                    </a:cubicBezTo>
                    <a:lnTo>
                      <a:pt x="321468" y="214313"/>
                    </a:lnTo>
                    <a:lnTo>
                      <a:pt x="328612" y="197645"/>
                    </a:lnTo>
                    <a:lnTo>
                      <a:pt x="369217" y="199525"/>
                    </a:lnTo>
                    <a:cubicBezTo>
                      <a:pt x="369218" y="192381"/>
                      <a:pt x="369218" y="185237"/>
                      <a:pt x="369219" y="178093"/>
                    </a:cubicBezTo>
                    <a:lnTo>
                      <a:pt x="442910" y="169068"/>
                    </a:lnTo>
                    <a:cubicBezTo>
                      <a:pt x="436559" y="115886"/>
                      <a:pt x="432593" y="93664"/>
                      <a:pt x="433387" y="54771"/>
                    </a:cubicBezTo>
                    <a:lnTo>
                      <a:pt x="354805" y="61914"/>
                    </a:lnTo>
                    <a:cubicBezTo>
                      <a:pt x="354805" y="42070"/>
                      <a:pt x="354805" y="46038"/>
                      <a:pt x="352425" y="1"/>
                    </a:cubicBezTo>
                    <a:lnTo>
                      <a:pt x="373857" y="0"/>
                    </a:lnTo>
                    <a:cubicBezTo>
                      <a:pt x="373857" y="11906"/>
                      <a:pt x="371474" y="26195"/>
                      <a:pt x="371474" y="38101"/>
                    </a:cubicBezTo>
                    <a:lnTo>
                      <a:pt x="472281" y="30957"/>
                    </a:lnTo>
                    <a:cubicBezTo>
                      <a:pt x="482336" y="165100"/>
                      <a:pt x="490009" y="239715"/>
                      <a:pt x="500063" y="352427"/>
                    </a:cubicBezTo>
                    <a:lnTo>
                      <a:pt x="557213" y="347663"/>
                    </a:lnTo>
                    <a:lnTo>
                      <a:pt x="567531" y="512764"/>
                    </a:lnTo>
                    <a:lnTo>
                      <a:pt x="47749" y="549567"/>
                    </a:lnTo>
                    <a:lnTo>
                      <a:pt x="0" y="11907"/>
                    </a:lnTo>
                    <a:lnTo>
                      <a:pt x="209550" y="2382"/>
                    </a:lnTo>
                    <a:close/>
                  </a:path>
                </a:pathLst>
              </a:custGeom>
              <a:pattFill prst="pct5">
                <a:fgClr>
                  <a:srgbClr val="00FF00"/>
                </a:fgClr>
                <a:bgClr>
                  <a:schemeClr val="bg1"/>
                </a:bgClr>
              </a:pattFill>
              <a:ln w="12700">
                <a:solidFill>
                  <a:srgbClr val="33CC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Rectangle 112"/>
              <p:cNvSpPr>
                <a:spLocks noChangeArrowheads="1"/>
              </p:cNvSpPr>
              <p:nvPr/>
            </p:nvSpPr>
            <p:spPr bwMode="auto">
              <a:xfrm>
                <a:off x="5923004" y="3563393"/>
                <a:ext cx="544181" cy="192485"/>
              </a:xfrm>
              <a:prstGeom prst="rect">
                <a:avLst/>
              </a:prstGeom>
              <a:noFill/>
              <a:ln w="9525">
                <a:no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0" i="0" u="none" strike="noStrike" baseline="0" dirty="0" smtClean="0">
                    <a:solidFill>
                      <a:srgbClr val="000000"/>
                    </a:solidFill>
                    <a:latin typeface="ＭＳ Ｐゴシック"/>
                    <a:ea typeface="ＭＳ Ｐゴシック"/>
                  </a:rPr>
                  <a:t>活用用地</a:t>
                </a:r>
                <a:endParaRPr lang="ja-JP" altLang="en-US" sz="800" b="0" i="0" u="none" strike="noStrike" baseline="0" dirty="0">
                  <a:solidFill>
                    <a:srgbClr val="000000"/>
                  </a:solidFill>
                  <a:latin typeface="ＭＳ Ｐゴシック"/>
                  <a:ea typeface="ＭＳ Ｐゴシック"/>
                </a:endParaRPr>
              </a:p>
            </p:txBody>
          </p:sp>
          <p:sp>
            <p:nvSpPr>
              <p:cNvPr id="81" name="Rectangle 112"/>
              <p:cNvSpPr>
                <a:spLocks noChangeArrowheads="1"/>
              </p:cNvSpPr>
              <p:nvPr/>
            </p:nvSpPr>
            <p:spPr bwMode="auto">
              <a:xfrm>
                <a:off x="6120779" y="4054399"/>
                <a:ext cx="490690" cy="328745"/>
              </a:xfrm>
              <a:prstGeom prst="rect">
                <a:avLst/>
              </a:prstGeom>
              <a:noFill/>
              <a:ln w="9525">
                <a:no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0" i="0" u="none" strike="noStrike" baseline="0" dirty="0" smtClean="0">
                    <a:solidFill>
                      <a:srgbClr val="000000"/>
                    </a:solidFill>
                    <a:latin typeface="ＭＳ Ｐゴシック"/>
                    <a:ea typeface="ＭＳ Ｐゴシック"/>
                  </a:rPr>
                  <a:t>近隣</a:t>
                </a:r>
                <a:endParaRPr lang="en-US" altLang="ja-JP" sz="800" b="0" i="0" u="none" strike="noStrike" baseline="0" dirty="0" smtClean="0">
                  <a:solidFill>
                    <a:srgbClr val="000000"/>
                  </a:solidFill>
                  <a:latin typeface="ＭＳ Ｐゴシック"/>
                  <a:ea typeface="ＭＳ Ｐゴシック"/>
                </a:endParaRPr>
              </a:p>
              <a:p>
                <a:pPr algn="ctr" rtl="0">
                  <a:defRPr sz="1000"/>
                </a:pPr>
                <a:r>
                  <a:rPr lang="ja-JP" altLang="en-US" sz="800" b="0" i="0" u="none" strike="noStrike" baseline="0" dirty="0" smtClean="0">
                    <a:solidFill>
                      <a:srgbClr val="000000"/>
                    </a:solidFill>
                    <a:latin typeface="ＭＳ Ｐゴシック"/>
                    <a:ea typeface="ＭＳ Ｐゴシック"/>
                  </a:rPr>
                  <a:t>センター</a:t>
                </a:r>
                <a:endParaRPr lang="ja-JP" altLang="en-US" sz="800" b="0" i="0" u="none" strike="noStrike" baseline="0" dirty="0">
                  <a:solidFill>
                    <a:srgbClr val="000000"/>
                  </a:solidFill>
                  <a:latin typeface="ＭＳ Ｐゴシック"/>
                  <a:ea typeface="ＭＳ Ｐゴシック"/>
                </a:endParaRPr>
              </a:p>
            </p:txBody>
          </p:sp>
          <p:sp>
            <p:nvSpPr>
              <p:cNvPr id="82" name="正方形/長方形 81"/>
              <p:cNvSpPr/>
              <p:nvPr/>
            </p:nvSpPr>
            <p:spPr>
              <a:xfrm>
                <a:off x="5408146" y="4709160"/>
                <a:ext cx="1306988" cy="202756"/>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900" dirty="0" smtClean="0">
                    <a:latin typeface="HGPｺﾞｼｯｸM" panose="020B0600000000000000" pitchFamily="50" charset="-128"/>
                    <a:ea typeface="HGPｺﾞｼｯｸM" panose="020B0600000000000000" pitchFamily="50" charset="-128"/>
                  </a:rPr>
                  <a:t>　　　　再開発区域</a:t>
                </a:r>
                <a:endParaRPr kumimoji="1" lang="ja-JP" altLang="en-US" sz="900" dirty="0">
                  <a:latin typeface="HGPｺﾞｼｯｸM" panose="020B0600000000000000" pitchFamily="50" charset="-128"/>
                  <a:ea typeface="HGPｺﾞｼｯｸM" panose="020B0600000000000000" pitchFamily="50" charset="-128"/>
                </a:endParaRPr>
              </a:p>
            </p:txBody>
          </p:sp>
        </p:grpSp>
        <p:sp>
          <p:nvSpPr>
            <p:cNvPr id="51" name="正方形/長方形 50"/>
            <p:cNvSpPr/>
            <p:nvPr/>
          </p:nvSpPr>
          <p:spPr>
            <a:xfrm>
              <a:off x="5547099" y="4742247"/>
              <a:ext cx="331389" cy="129763"/>
            </a:xfrm>
            <a:prstGeom prst="rect">
              <a:avLst/>
            </a:prstGeom>
            <a:pattFill prst="pct5">
              <a:fgClr>
                <a:srgbClr val="33CC33"/>
              </a:fgClr>
              <a:bgClr>
                <a:schemeClr val="bg1"/>
              </a:bgClr>
            </a:pattFill>
            <a:ln w="63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ホームベース 14"/>
          <p:cNvSpPr/>
          <p:nvPr/>
        </p:nvSpPr>
        <p:spPr>
          <a:xfrm>
            <a:off x="101664" y="5015152"/>
            <a:ext cx="4592769" cy="342427"/>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　近隣センター再開発</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（豊中新千里東住宅）</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sysClr val="windowText" lastClr="000000"/>
              </a:solidFill>
              <a:latin typeface="HGP創英角ｺﾞｼｯｸUB" panose="020B0900000000000000" pitchFamily="50" charset="-128"/>
              <a:ea typeface="HGP創英角ｺﾞｼｯｸUB" panose="020B0900000000000000" pitchFamily="50" charset="-128"/>
            </a:endParaRPr>
          </a:p>
        </p:txBody>
      </p:sp>
      <p:grpSp>
        <p:nvGrpSpPr>
          <p:cNvPr id="32" name="グループ化 31"/>
          <p:cNvGrpSpPr/>
          <p:nvPr/>
        </p:nvGrpSpPr>
        <p:grpSpPr>
          <a:xfrm>
            <a:off x="4776134" y="5005973"/>
            <a:ext cx="914400" cy="355680"/>
            <a:chOff x="0" y="0"/>
            <a:chExt cx="914400" cy="355680"/>
          </a:xfrm>
          <a:solidFill>
            <a:schemeClr val="bg1">
              <a:lumMod val="85000"/>
            </a:schemeClr>
          </a:solidFill>
        </p:grpSpPr>
        <p:sp>
          <p:nvSpPr>
            <p:cNvPr id="38" name="角丸四角形 37"/>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0"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grpSp>
        <p:nvGrpSpPr>
          <p:cNvPr id="25" name="グループ化 24"/>
          <p:cNvGrpSpPr/>
          <p:nvPr/>
        </p:nvGrpSpPr>
        <p:grpSpPr>
          <a:xfrm>
            <a:off x="5826001" y="5006726"/>
            <a:ext cx="914400" cy="355680"/>
            <a:chOff x="0" y="0"/>
            <a:chExt cx="914400" cy="355680"/>
          </a:xfrm>
          <a:solidFill>
            <a:srgbClr val="FFCC66"/>
          </a:solidFill>
        </p:grpSpPr>
        <p:sp>
          <p:nvSpPr>
            <p:cNvPr id="26" name="角丸四角形 25"/>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27"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sp>
        <p:nvSpPr>
          <p:cNvPr id="33" name="乗算記号 32"/>
          <p:cNvSpPr>
            <a:spLocks noChangeAspect="1"/>
          </p:cNvSpPr>
          <p:nvPr/>
        </p:nvSpPr>
        <p:spPr>
          <a:xfrm>
            <a:off x="5582316" y="5015153"/>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17</a:t>
            </a:r>
            <a:endParaRPr lang="ja-JP" altLang="en-US" dirty="0">
              <a:solidFill>
                <a:schemeClr val="tx1"/>
              </a:solidFill>
            </a:endParaRPr>
          </a:p>
        </p:txBody>
      </p:sp>
      <p:graphicFrame>
        <p:nvGraphicFramePr>
          <p:cNvPr id="50" name="表 49"/>
          <p:cNvGraphicFramePr>
            <a:graphicFrameLocks noGrp="1"/>
          </p:cNvGraphicFramePr>
          <p:nvPr>
            <p:extLst>
              <p:ext uri="{D42A27DB-BD31-4B8C-83A1-F6EECF244321}">
                <p14:modId xmlns:p14="http://schemas.microsoft.com/office/powerpoint/2010/main" val="3756189586"/>
              </p:ext>
            </p:extLst>
          </p:nvPr>
        </p:nvGraphicFramePr>
        <p:xfrm>
          <a:off x="127000" y="6039292"/>
          <a:ext cx="3902075" cy="3594293"/>
        </p:xfrm>
        <a:graphic>
          <a:graphicData uri="http://schemas.openxmlformats.org/drawingml/2006/table">
            <a:tbl>
              <a:tblPr>
                <a:tableStyleId>{5940675A-B579-460E-94D1-54222C63F5DA}</a:tableStyleId>
              </a:tblPr>
              <a:tblGrid>
                <a:gridCol w="977900">
                  <a:extLst>
                    <a:ext uri="{9D8B030D-6E8A-4147-A177-3AD203B41FA5}">
                      <a16:colId xmlns:a16="http://schemas.microsoft.com/office/drawing/2014/main" xmlns="" val="20000"/>
                    </a:ext>
                  </a:extLst>
                </a:gridCol>
                <a:gridCol w="2924175">
                  <a:extLst>
                    <a:ext uri="{9D8B030D-6E8A-4147-A177-3AD203B41FA5}">
                      <a16:colId xmlns:a16="http://schemas.microsoft.com/office/drawing/2014/main" xmlns="" val="20001"/>
                    </a:ext>
                  </a:extLst>
                </a:gridCol>
              </a:tblGrid>
              <a:tr h="44283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新千里東町近隣センター地区第一種</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市街地再開発事業</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0"/>
                  </a:ext>
                </a:extLst>
              </a:tr>
              <a:tr h="307032">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豊中市新千里東町</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1"/>
                  </a:ext>
                </a:extLst>
              </a:tr>
              <a:tr h="32622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年度（予定）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5411">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約</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8,000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2"/>
                  </a:ext>
                </a:extLst>
              </a:tr>
              <a:tr h="355006">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近隣商業地域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3"/>
                  </a:ext>
                </a:extLst>
              </a:tr>
              <a:tr h="1817789">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＜跡地活用方法＞</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・現在の近隣センター敷地は、中高層住宅及び</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コミュニティ施設等が建設される予定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＜スケジュール＞</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ja-JP" altLang="en-US"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市街地再開発準備組合設立</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　</a:t>
                      </a:r>
                      <a:r>
                        <a:rPr lang="ja-JP" altLang="en-US" sz="1100" b="0" i="0" u="none" strike="noStrike" spc="-6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都市計画決定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再開発組合設立（予定）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近隣センター移転（予定）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35</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事業完了（予定）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grpSp>
        <p:nvGrpSpPr>
          <p:cNvPr id="54" name="グループ化 53"/>
          <p:cNvGrpSpPr/>
          <p:nvPr/>
        </p:nvGrpSpPr>
        <p:grpSpPr>
          <a:xfrm>
            <a:off x="6231976" y="7965098"/>
            <a:ext cx="406791" cy="215444"/>
            <a:chOff x="6007508" y="3141495"/>
            <a:chExt cx="406791" cy="215444"/>
          </a:xfrm>
        </p:grpSpPr>
        <p:grpSp>
          <p:nvGrpSpPr>
            <p:cNvPr id="55" name="グループ化 54"/>
            <p:cNvGrpSpPr>
              <a:grpSpLocks noChangeAspect="1"/>
            </p:cNvGrpSpPr>
            <p:nvPr/>
          </p:nvGrpSpPr>
          <p:grpSpPr>
            <a:xfrm rot="16374629">
              <a:off x="6225617" y="3159925"/>
              <a:ext cx="188682" cy="188682"/>
              <a:chOff x="5111750" y="5338708"/>
              <a:chExt cx="181088" cy="181088"/>
            </a:xfrm>
          </p:grpSpPr>
          <p:sp>
            <p:nvSpPr>
              <p:cNvPr id="57" name="二等辺三角形 56"/>
              <p:cNvSpPr/>
              <p:nvPr/>
            </p:nvSpPr>
            <p:spPr>
              <a:xfrm>
                <a:off x="5159527" y="5342494"/>
                <a:ext cx="84477" cy="167298"/>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5111750" y="5338708"/>
                <a:ext cx="181088" cy="18108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テキスト ボックス 55"/>
            <p:cNvSpPr txBox="1"/>
            <p:nvPr/>
          </p:nvSpPr>
          <p:spPr>
            <a:xfrm>
              <a:off x="6007508" y="3141495"/>
              <a:ext cx="320318"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pic>
        <p:nvPicPr>
          <p:cNvPr id="62" name="図 61"/>
          <p:cNvPicPr>
            <a:picLocks noChangeAspect="1"/>
          </p:cNvPicPr>
          <p:nvPr/>
        </p:nvPicPr>
        <p:blipFill>
          <a:blip r:embed="rId6"/>
          <a:stretch>
            <a:fillRect/>
          </a:stretch>
        </p:blipFill>
        <p:spPr>
          <a:xfrm>
            <a:off x="4137661" y="6045325"/>
            <a:ext cx="2564796" cy="1831593"/>
          </a:xfrm>
          <a:prstGeom prst="rect">
            <a:avLst/>
          </a:prstGeom>
        </p:spPr>
      </p:pic>
      <p:sp>
        <p:nvSpPr>
          <p:cNvPr id="63" name="Rectangle 112"/>
          <p:cNvSpPr>
            <a:spLocks noChangeArrowheads="1"/>
          </p:cNvSpPr>
          <p:nvPr/>
        </p:nvSpPr>
        <p:spPr bwMode="auto">
          <a:xfrm>
            <a:off x="4200436" y="6091923"/>
            <a:ext cx="885727" cy="215515"/>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近隣センター</a:t>
            </a:r>
            <a:endParaRPr lang="ja-JP" altLang="en-US" sz="1000" b="0" i="0" u="none" strike="noStrike" baseline="0" dirty="0">
              <a:solidFill>
                <a:srgbClr val="000000"/>
              </a:solidFill>
              <a:latin typeface="ＭＳ Ｐゴシック"/>
              <a:ea typeface="ＭＳ Ｐゴシック"/>
            </a:endParaRPr>
          </a:p>
        </p:txBody>
      </p:sp>
      <p:sp>
        <p:nvSpPr>
          <p:cNvPr id="59" name="正方形/長方形 58"/>
          <p:cNvSpPr/>
          <p:nvPr/>
        </p:nvSpPr>
        <p:spPr>
          <a:xfrm>
            <a:off x="4197138" y="7973988"/>
            <a:ext cx="885727" cy="190541"/>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再開発地域</a:t>
            </a:r>
            <a:endParaRPr kumimoji="1" lang="ja-JP" altLang="en-US" sz="1000" dirty="0"/>
          </a:p>
        </p:txBody>
      </p:sp>
      <p:sp>
        <p:nvSpPr>
          <p:cNvPr id="47" name="正方形/長方形 46"/>
          <p:cNvSpPr/>
          <p:nvPr/>
        </p:nvSpPr>
        <p:spPr>
          <a:xfrm>
            <a:off x="104949" y="5428039"/>
            <a:ext cx="6672142" cy="533147"/>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○建替事業により生み出した土地の</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一部と近隣センターを一体的に再開発することにより、近隣センター</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の移転建替えを実現</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69" name="ホームベース 68"/>
          <p:cNvSpPr/>
          <p:nvPr/>
        </p:nvSpPr>
        <p:spPr>
          <a:xfrm>
            <a:off x="95424" y="355594"/>
            <a:ext cx="4608512" cy="327961"/>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　医療施設</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（茨木西福井住宅）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4163731" y="3156520"/>
            <a:ext cx="2577234" cy="1758978"/>
          </a:xfrm>
          <a:prstGeom prst="rect">
            <a:avLst/>
          </a:prstGeom>
          <a:no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60" name="グループ化 59"/>
          <p:cNvGrpSpPr/>
          <p:nvPr/>
        </p:nvGrpSpPr>
        <p:grpSpPr>
          <a:xfrm>
            <a:off x="4758771" y="324943"/>
            <a:ext cx="914400" cy="355680"/>
            <a:chOff x="0" y="0"/>
            <a:chExt cx="914400" cy="355680"/>
          </a:xfrm>
          <a:solidFill>
            <a:schemeClr val="bg1">
              <a:lumMod val="85000"/>
            </a:schemeClr>
          </a:solidFill>
        </p:grpSpPr>
        <p:sp>
          <p:nvSpPr>
            <p:cNvPr id="61" name="角丸四角形 60"/>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7"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grpSp>
        <p:nvGrpSpPr>
          <p:cNvPr id="71" name="グループ化 70"/>
          <p:cNvGrpSpPr/>
          <p:nvPr/>
        </p:nvGrpSpPr>
        <p:grpSpPr>
          <a:xfrm>
            <a:off x="5808638" y="325696"/>
            <a:ext cx="914400" cy="355680"/>
            <a:chOff x="0" y="0"/>
            <a:chExt cx="914400" cy="355680"/>
          </a:xfrm>
          <a:solidFill>
            <a:srgbClr val="FFCC66"/>
          </a:solidFill>
        </p:grpSpPr>
        <p:sp>
          <p:nvSpPr>
            <p:cNvPr id="72" name="角丸四角形 7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73"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sp>
        <p:nvSpPr>
          <p:cNvPr id="74" name="乗算記号 73"/>
          <p:cNvSpPr>
            <a:spLocks noChangeAspect="1"/>
          </p:cNvSpPr>
          <p:nvPr/>
        </p:nvSpPr>
        <p:spPr>
          <a:xfrm>
            <a:off x="5564953" y="334123"/>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5548200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ホームベース 36"/>
          <p:cNvSpPr/>
          <p:nvPr/>
        </p:nvSpPr>
        <p:spPr>
          <a:xfrm>
            <a:off x="101663" y="319408"/>
            <a:ext cx="4592770"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⑤</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ysClr val="windowText" lastClr="000000"/>
                </a:solidFill>
                <a:latin typeface="HGP創英角ｺﾞｼｯｸUB" panose="020B0900000000000000" pitchFamily="50" charset="-128"/>
                <a:ea typeface="HGP創英角ｺﾞｼｯｸUB" panose="020B0900000000000000" pitchFamily="50" charset="-128"/>
              </a:rPr>
              <a:t>コンビニエンスストア </a:t>
            </a:r>
            <a:r>
              <a:rPr lang="ja-JP" altLang="en-US" sz="1200" dirty="0">
                <a:solidFill>
                  <a:sysClr val="windowText" lastClr="000000"/>
                </a:solidFill>
                <a:latin typeface="HGP創英角ｺﾞｼｯｸUB" panose="020B0900000000000000" pitchFamily="50" charset="-128"/>
                <a:ea typeface="HGP創英角ｺﾞｼｯｸUB" panose="020B0900000000000000" pitchFamily="50" charset="-128"/>
              </a:rPr>
              <a:t>（高倉台第１住宅）</a:t>
            </a:r>
          </a:p>
        </p:txBody>
      </p:sp>
      <p:pic>
        <p:nvPicPr>
          <p:cNvPr id="42" name="図 41"/>
          <p:cNvPicPr>
            <a:picLocks noChangeAspect="1"/>
          </p:cNvPicPr>
          <p:nvPr/>
        </p:nvPicPr>
        <p:blipFill rotWithShape="1">
          <a:blip r:embed="rId2"/>
          <a:srcRect b="4990"/>
          <a:stretch/>
        </p:blipFill>
        <p:spPr>
          <a:xfrm>
            <a:off x="4000500" y="1192968"/>
            <a:ext cx="2701957" cy="1822133"/>
          </a:xfrm>
          <a:prstGeom prst="rect">
            <a:avLst/>
          </a:prstGeom>
        </p:spPr>
      </p:pic>
      <p:grpSp>
        <p:nvGrpSpPr>
          <p:cNvPr id="75" name="グループ化 74"/>
          <p:cNvGrpSpPr/>
          <p:nvPr/>
        </p:nvGrpSpPr>
        <p:grpSpPr>
          <a:xfrm>
            <a:off x="5826637" y="301184"/>
            <a:ext cx="914400" cy="355680"/>
            <a:chOff x="4755610" y="5232765"/>
            <a:chExt cx="914400" cy="355680"/>
          </a:xfrm>
        </p:grpSpPr>
        <p:sp>
          <p:nvSpPr>
            <p:cNvPr id="76" name="角丸四角形 75"/>
            <p:cNvSpPr/>
            <p:nvPr/>
          </p:nvSpPr>
          <p:spPr>
            <a:xfrm>
              <a:off x="4755610" y="5232765"/>
              <a:ext cx="914400" cy="355680"/>
            </a:xfrm>
            <a:prstGeom prst="roundRect">
              <a:avLst/>
            </a:prstGeom>
            <a:solidFill>
              <a:srgbClr val="FFCC66"/>
            </a:solidFill>
          </p:spPr>
          <p:style>
            <a:lnRef idx="0">
              <a:schemeClr val="accent5"/>
            </a:lnRef>
            <a:fillRef idx="3">
              <a:schemeClr val="accent5"/>
            </a:fillRef>
            <a:effectRef idx="3">
              <a:schemeClr val="accent5"/>
            </a:effectRef>
            <a:fontRef idx="minor">
              <a:schemeClr val="lt1"/>
            </a:fontRef>
          </p:style>
        </p:sp>
        <p:sp>
          <p:nvSpPr>
            <p:cNvPr id="77" name="角丸四角形 4"/>
            <p:cNvSpPr/>
            <p:nvPr/>
          </p:nvSpPr>
          <p:spPr>
            <a:xfrm>
              <a:off x="4772973" y="5263417"/>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graphicFrame>
        <p:nvGraphicFramePr>
          <p:cNvPr id="35" name="表 34"/>
          <p:cNvGraphicFramePr>
            <a:graphicFrameLocks noGrp="1"/>
          </p:cNvGraphicFramePr>
          <p:nvPr>
            <p:extLst>
              <p:ext uri="{D42A27DB-BD31-4B8C-83A1-F6EECF244321}">
                <p14:modId xmlns:p14="http://schemas.microsoft.com/office/powerpoint/2010/main" val="408417531"/>
              </p:ext>
            </p:extLst>
          </p:nvPr>
        </p:nvGraphicFramePr>
        <p:xfrm>
          <a:off x="116903" y="1192970"/>
          <a:ext cx="3746437" cy="3592390"/>
        </p:xfrm>
        <a:graphic>
          <a:graphicData uri="http://schemas.openxmlformats.org/drawingml/2006/table">
            <a:tbl>
              <a:tblPr>
                <a:tableStyleId>{5940675A-B579-460E-94D1-54222C63F5DA}</a:tableStyleId>
              </a:tblPr>
              <a:tblGrid>
                <a:gridCol w="736537"/>
                <a:gridCol w="3009900"/>
              </a:tblGrid>
              <a:tr h="34854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ローソン堺高倉台店</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854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堺市南区高倉台１丁</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854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株式会社ローソン</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854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854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1,050.98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854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第一種中高層住居専用地域</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48542">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貸付（条件付一般競争入札）</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1152596">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lnSpc>
                          <a:spcPct val="100000"/>
                        </a:lnSpc>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日開店</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lnSpc>
                          <a:spcPct val="100000"/>
                        </a:lnSpc>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・事業用定期借地（</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年間）</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lnSpc>
                          <a:spcPct val="100000"/>
                        </a:lnSpc>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・使用料は</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年毎に改定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lnSpc>
                          <a:spcPct val="100000"/>
                        </a:lnSpc>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・枚方船橋住宅でもコンビニエンスストア事業者</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lnSpc>
                          <a:spcPct val="100000"/>
                        </a:lnSpc>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への貸付を実施（平成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25</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年度開店）</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grpSp>
        <p:nvGrpSpPr>
          <p:cNvPr id="6" name="グループ化 5"/>
          <p:cNvGrpSpPr>
            <a:grpSpLocks noChangeAspect="1"/>
          </p:cNvGrpSpPr>
          <p:nvPr/>
        </p:nvGrpSpPr>
        <p:grpSpPr>
          <a:xfrm>
            <a:off x="4000500" y="3062140"/>
            <a:ext cx="2701957" cy="1727940"/>
            <a:chOff x="4372541" y="1854496"/>
            <a:chExt cx="4464572" cy="2855155"/>
          </a:xfrm>
        </p:grpSpPr>
        <p:pic>
          <p:nvPicPr>
            <p:cNvPr id="39" name="Picture 3" descr="\\10940sv0fs001\pub\住経室(共有)\30 施設保全課\35)資産活用G\01_事務別_共有フォルダ\01_各班共通\80_写真【随時更新】\D) 活用推進第２班\7_コンビニ_高倉台第1 140617\DSCF0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731"/>
            <a:stretch/>
          </p:blipFill>
          <p:spPr bwMode="auto">
            <a:xfrm>
              <a:off x="4372541" y="1854496"/>
              <a:ext cx="4464572" cy="2855155"/>
            </a:xfrm>
            <a:prstGeom prst="rect">
              <a:avLst/>
            </a:prstGeom>
            <a:noFill/>
            <a:extLst>
              <a:ext uri="{909E8E84-426E-40DD-AFC4-6F175D3DCCD1}">
                <a14:hiddenFill xmlns:a14="http://schemas.microsoft.com/office/drawing/2010/main">
                  <a:solidFill>
                    <a:srgbClr val="FFFFFF"/>
                  </a:solidFill>
                </a14:hiddenFill>
              </a:ext>
            </a:extLst>
          </p:spPr>
        </p:pic>
        <p:sp>
          <p:nvSpPr>
            <p:cNvPr id="44" name="フリーフォーム 43"/>
            <p:cNvSpPr/>
            <p:nvPr/>
          </p:nvSpPr>
          <p:spPr>
            <a:xfrm>
              <a:off x="4630057" y="2598057"/>
              <a:ext cx="4165600" cy="1712686"/>
            </a:xfrm>
            <a:custGeom>
              <a:avLst/>
              <a:gdLst>
                <a:gd name="connsiteX0" fmla="*/ 87086 w 3251200"/>
                <a:gd name="connsiteY0" fmla="*/ 420914 h 1712686"/>
                <a:gd name="connsiteX1" fmla="*/ 2119086 w 3251200"/>
                <a:gd name="connsiteY1" fmla="*/ 0 h 1712686"/>
                <a:gd name="connsiteX2" fmla="*/ 3251200 w 3251200"/>
                <a:gd name="connsiteY2" fmla="*/ 1567543 h 1712686"/>
                <a:gd name="connsiteX3" fmla="*/ 2975429 w 3251200"/>
                <a:gd name="connsiteY3" fmla="*/ 1712686 h 1712686"/>
                <a:gd name="connsiteX4" fmla="*/ 72572 w 3251200"/>
                <a:gd name="connsiteY4" fmla="*/ 1248229 h 1712686"/>
                <a:gd name="connsiteX5" fmla="*/ 0 w 3251200"/>
                <a:gd name="connsiteY5" fmla="*/ 740229 h 1712686"/>
                <a:gd name="connsiteX6" fmla="*/ 246743 w 3251200"/>
                <a:gd name="connsiteY6" fmla="*/ 740229 h 1712686"/>
                <a:gd name="connsiteX7" fmla="*/ 188686 w 3251200"/>
                <a:gd name="connsiteY7" fmla="*/ 435429 h 1712686"/>
                <a:gd name="connsiteX0" fmla="*/ 87086 w 3251200"/>
                <a:gd name="connsiteY0" fmla="*/ 420914 h 1712686"/>
                <a:gd name="connsiteX1" fmla="*/ 2119086 w 3251200"/>
                <a:gd name="connsiteY1" fmla="*/ 0 h 1712686"/>
                <a:gd name="connsiteX2" fmla="*/ 3251200 w 3251200"/>
                <a:gd name="connsiteY2" fmla="*/ 1567543 h 1712686"/>
                <a:gd name="connsiteX3" fmla="*/ 2975429 w 3251200"/>
                <a:gd name="connsiteY3" fmla="*/ 1712686 h 1712686"/>
                <a:gd name="connsiteX4" fmla="*/ 72572 w 3251200"/>
                <a:gd name="connsiteY4" fmla="*/ 1248229 h 1712686"/>
                <a:gd name="connsiteX5" fmla="*/ 0 w 3251200"/>
                <a:gd name="connsiteY5" fmla="*/ 827315 h 1712686"/>
                <a:gd name="connsiteX6" fmla="*/ 246743 w 3251200"/>
                <a:gd name="connsiteY6" fmla="*/ 740229 h 1712686"/>
                <a:gd name="connsiteX7" fmla="*/ 188686 w 3251200"/>
                <a:gd name="connsiteY7" fmla="*/ 435429 h 1712686"/>
                <a:gd name="connsiteX0" fmla="*/ 87086 w 3251200"/>
                <a:gd name="connsiteY0" fmla="*/ 420914 h 1712686"/>
                <a:gd name="connsiteX1" fmla="*/ 2119086 w 3251200"/>
                <a:gd name="connsiteY1" fmla="*/ 0 h 1712686"/>
                <a:gd name="connsiteX2" fmla="*/ 3251200 w 3251200"/>
                <a:gd name="connsiteY2" fmla="*/ 1567543 h 1712686"/>
                <a:gd name="connsiteX3" fmla="*/ 2975429 w 3251200"/>
                <a:gd name="connsiteY3" fmla="*/ 1712686 h 1712686"/>
                <a:gd name="connsiteX4" fmla="*/ 72572 w 3251200"/>
                <a:gd name="connsiteY4" fmla="*/ 1248229 h 1712686"/>
                <a:gd name="connsiteX5" fmla="*/ 0 w 3251200"/>
                <a:gd name="connsiteY5" fmla="*/ 827315 h 1712686"/>
                <a:gd name="connsiteX6" fmla="*/ 246743 w 3251200"/>
                <a:gd name="connsiteY6" fmla="*/ 740229 h 1712686"/>
                <a:gd name="connsiteX7" fmla="*/ 58057 w 3251200"/>
                <a:gd name="connsiteY7" fmla="*/ 493486 h 1712686"/>
                <a:gd name="connsiteX0" fmla="*/ 14514 w 3251200"/>
                <a:gd name="connsiteY0" fmla="*/ 478971 h 1712686"/>
                <a:gd name="connsiteX1" fmla="*/ 2119086 w 3251200"/>
                <a:gd name="connsiteY1" fmla="*/ 0 h 1712686"/>
                <a:gd name="connsiteX2" fmla="*/ 3251200 w 3251200"/>
                <a:gd name="connsiteY2" fmla="*/ 1567543 h 1712686"/>
                <a:gd name="connsiteX3" fmla="*/ 2975429 w 3251200"/>
                <a:gd name="connsiteY3" fmla="*/ 1712686 h 1712686"/>
                <a:gd name="connsiteX4" fmla="*/ 72572 w 3251200"/>
                <a:gd name="connsiteY4" fmla="*/ 1248229 h 1712686"/>
                <a:gd name="connsiteX5" fmla="*/ 0 w 3251200"/>
                <a:gd name="connsiteY5" fmla="*/ 827315 h 1712686"/>
                <a:gd name="connsiteX6" fmla="*/ 246743 w 3251200"/>
                <a:gd name="connsiteY6" fmla="*/ 740229 h 1712686"/>
                <a:gd name="connsiteX7" fmla="*/ 58057 w 3251200"/>
                <a:gd name="connsiteY7" fmla="*/ 493486 h 1712686"/>
                <a:gd name="connsiteX0" fmla="*/ 1001486 w 4238172"/>
                <a:gd name="connsiteY0" fmla="*/ 478971 h 1712686"/>
                <a:gd name="connsiteX1" fmla="*/ 3106058 w 4238172"/>
                <a:gd name="connsiteY1" fmla="*/ 0 h 1712686"/>
                <a:gd name="connsiteX2" fmla="*/ 4238172 w 4238172"/>
                <a:gd name="connsiteY2" fmla="*/ 1567543 h 1712686"/>
                <a:gd name="connsiteX3" fmla="*/ 3962401 w 4238172"/>
                <a:gd name="connsiteY3" fmla="*/ 1712686 h 1712686"/>
                <a:gd name="connsiteX4" fmla="*/ 1059544 w 4238172"/>
                <a:gd name="connsiteY4" fmla="*/ 1248229 h 1712686"/>
                <a:gd name="connsiteX5" fmla="*/ 0 w 4238172"/>
                <a:gd name="connsiteY5" fmla="*/ 1132115 h 1712686"/>
                <a:gd name="connsiteX6" fmla="*/ 1233715 w 4238172"/>
                <a:gd name="connsiteY6" fmla="*/ 740229 h 1712686"/>
                <a:gd name="connsiteX7" fmla="*/ 1045029 w 4238172"/>
                <a:gd name="connsiteY7" fmla="*/ 493486 h 1712686"/>
                <a:gd name="connsiteX0" fmla="*/ 928914 w 4165600"/>
                <a:gd name="connsiteY0" fmla="*/ 478971 h 1712686"/>
                <a:gd name="connsiteX1" fmla="*/ 3033486 w 4165600"/>
                <a:gd name="connsiteY1" fmla="*/ 0 h 1712686"/>
                <a:gd name="connsiteX2" fmla="*/ 4165600 w 4165600"/>
                <a:gd name="connsiteY2" fmla="*/ 1567543 h 1712686"/>
                <a:gd name="connsiteX3" fmla="*/ 3889829 w 4165600"/>
                <a:gd name="connsiteY3" fmla="*/ 1712686 h 1712686"/>
                <a:gd name="connsiteX4" fmla="*/ 986972 w 4165600"/>
                <a:gd name="connsiteY4" fmla="*/ 1248229 h 1712686"/>
                <a:gd name="connsiteX5" fmla="*/ 0 w 4165600"/>
                <a:gd name="connsiteY5" fmla="*/ 1132115 h 1712686"/>
                <a:gd name="connsiteX6" fmla="*/ 1161143 w 4165600"/>
                <a:gd name="connsiteY6" fmla="*/ 740229 h 1712686"/>
                <a:gd name="connsiteX7" fmla="*/ 972457 w 4165600"/>
                <a:gd name="connsiteY7" fmla="*/ 493486 h 1712686"/>
                <a:gd name="connsiteX0" fmla="*/ 928914 w 4165600"/>
                <a:gd name="connsiteY0" fmla="*/ 478971 h 1712686"/>
                <a:gd name="connsiteX1" fmla="*/ 3033486 w 4165600"/>
                <a:gd name="connsiteY1" fmla="*/ 0 h 1712686"/>
                <a:gd name="connsiteX2" fmla="*/ 4165600 w 4165600"/>
                <a:gd name="connsiteY2" fmla="*/ 1567543 h 1712686"/>
                <a:gd name="connsiteX3" fmla="*/ 3889829 w 4165600"/>
                <a:gd name="connsiteY3" fmla="*/ 1712686 h 1712686"/>
                <a:gd name="connsiteX4" fmla="*/ 986972 w 4165600"/>
                <a:gd name="connsiteY4" fmla="*/ 1248229 h 1712686"/>
                <a:gd name="connsiteX5" fmla="*/ 0 w 4165600"/>
                <a:gd name="connsiteY5" fmla="*/ 1132115 h 1712686"/>
                <a:gd name="connsiteX6" fmla="*/ 29029 w 4165600"/>
                <a:gd name="connsiteY6" fmla="*/ 653143 h 1712686"/>
                <a:gd name="connsiteX7" fmla="*/ 972457 w 4165600"/>
                <a:gd name="connsiteY7" fmla="*/ 493486 h 1712686"/>
                <a:gd name="connsiteX0" fmla="*/ 928914 w 4165600"/>
                <a:gd name="connsiteY0" fmla="*/ 478971 h 1712686"/>
                <a:gd name="connsiteX1" fmla="*/ 3033486 w 4165600"/>
                <a:gd name="connsiteY1" fmla="*/ 0 h 1712686"/>
                <a:gd name="connsiteX2" fmla="*/ 4165600 w 4165600"/>
                <a:gd name="connsiteY2" fmla="*/ 1567543 h 1712686"/>
                <a:gd name="connsiteX3" fmla="*/ 3889829 w 4165600"/>
                <a:gd name="connsiteY3" fmla="*/ 1712686 h 1712686"/>
                <a:gd name="connsiteX4" fmla="*/ 986972 w 4165600"/>
                <a:gd name="connsiteY4" fmla="*/ 1248229 h 1712686"/>
                <a:gd name="connsiteX5" fmla="*/ 0 w 4165600"/>
                <a:gd name="connsiteY5" fmla="*/ 1132115 h 1712686"/>
                <a:gd name="connsiteX6" fmla="*/ 29029 w 4165600"/>
                <a:gd name="connsiteY6" fmla="*/ 653143 h 1712686"/>
                <a:gd name="connsiteX7" fmla="*/ 943428 w 4165600"/>
                <a:gd name="connsiteY7" fmla="*/ 478971 h 17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600" h="1712686">
                  <a:moveTo>
                    <a:pt x="928914" y="478971"/>
                  </a:moveTo>
                  <a:lnTo>
                    <a:pt x="3033486" y="0"/>
                  </a:lnTo>
                  <a:lnTo>
                    <a:pt x="4165600" y="1567543"/>
                  </a:lnTo>
                  <a:lnTo>
                    <a:pt x="3889829" y="1712686"/>
                  </a:lnTo>
                  <a:lnTo>
                    <a:pt x="986972" y="1248229"/>
                  </a:lnTo>
                  <a:lnTo>
                    <a:pt x="0" y="1132115"/>
                  </a:lnTo>
                  <a:lnTo>
                    <a:pt x="29029" y="653143"/>
                  </a:lnTo>
                  <a:lnTo>
                    <a:pt x="943428" y="478971"/>
                  </a:lnTo>
                </a:path>
              </a:pathLst>
            </a:custGeom>
            <a:noFill/>
            <a:ln w="444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Rectangle 112"/>
          <p:cNvSpPr>
            <a:spLocks noChangeArrowheads="1"/>
          </p:cNvSpPr>
          <p:nvPr/>
        </p:nvSpPr>
        <p:spPr bwMode="auto">
          <a:xfrm>
            <a:off x="4079555" y="1283728"/>
            <a:ext cx="719536" cy="21551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店舗外観</a:t>
            </a:r>
            <a:endParaRPr lang="ja-JP" altLang="en-US" sz="1000" b="0" i="0" u="none" strike="noStrike" baseline="0" dirty="0">
              <a:solidFill>
                <a:srgbClr val="000000"/>
              </a:solidFill>
              <a:latin typeface="ＭＳ Ｐゴシック"/>
              <a:ea typeface="ＭＳ Ｐゴシック"/>
            </a:endParaRPr>
          </a:p>
        </p:txBody>
      </p:sp>
      <p:sp>
        <p:nvSpPr>
          <p:cNvPr id="46" name="Rectangle 112"/>
          <p:cNvSpPr>
            <a:spLocks noChangeArrowheads="1"/>
          </p:cNvSpPr>
          <p:nvPr/>
        </p:nvSpPr>
        <p:spPr bwMode="auto">
          <a:xfrm>
            <a:off x="4077791" y="3148104"/>
            <a:ext cx="719536" cy="215515"/>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活用位置</a:t>
            </a:r>
            <a:endParaRPr lang="ja-JP" altLang="en-US" sz="1000" b="0" i="0" u="none" strike="noStrike" baseline="0" dirty="0">
              <a:solidFill>
                <a:srgbClr val="000000"/>
              </a:solidFill>
              <a:latin typeface="ＭＳ Ｐゴシック"/>
              <a:ea typeface="ＭＳ Ｐゴシック"/>
            </a:endParaRPr>
          </a:p>
        </p:txBody>
      </p:sp>
      <p:grpSp>
        <p:nvGrpSpPr>
          <p:cNvPr id="68" name="グループ化 67"/>
          <p:cNvGrpSpPr/>
          <p:nvPr/>
        </p:nvGrpSpPr>
        <p:grpSpPr>
          <a:xfrm>
            <a:off x="4785659" y="299187"/>
            <a:ext cx="914400" cy="355680"/>
            <a:chOff x="0" y="0"/>
            <a:chExt cx="914400" cy="355680"/>
          </a:xfrm>
          <a:solidFill>
            <a:schemeClr val="bg1">
              <a:lumMod val="85000"/>
            </a:schemeClr>
          </a:solidFill>
        </p:grpSpPr>
        <p:sp>
          <p:nvSpPr>
            <p:cNvPr id="69" name="角丸四角形 68"/>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70"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sp>
        <p:nvSpPr>
          <p:cNvPr id="36" name="乗算記号 35"/>
          <p:cNvSpPr>
            <a:spLocks noChangeAspect="1"/>
          </p:cNvSpPr>
          <p:nvPr/>
        </p:nvSpPr>
        <p:spPr>
          <a:xfrm>
            <a:off x="5589514" y="318860"/>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18</a:t>
            </a:r>
            <a:endParaRPr lang="ja-JP" altLang="en-US" dirty="0">
              <a:solidFill>
                <a:schemeClr val="tx1"/>
              </a:solidFill>
            </a:endParaRPr>
          </a:p>
        </p:txBody>
      </p:sp>
      <p:sp>
        <p:nvSpPr>
          <p:cNvPr id="87" name="正方形/長方形 86"/>
          <p:cNvSpPr/>
          <p:nvPr/>
        </p:nvSpPr>
        <p:spPr>
          <a:xfrm>
            <a:off x="101664" y="765173"/>
            <a:ext cx="6600792" cy="337822"/>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○駐車場の空き区画</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集約</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し、コンビニエンスストア用地として活用</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grpSp>
        <p:nvGrpSpPr>
          <p:cNvPr id="61" name="グループ化 60"/>
          <p:cNvGrpSpPr/>
          <p:nvPr/>
        </p:nvGrpSpPr>
        <p:grpSpPr>
          <a:xfrm>
            <a:off x="5826637" y="4890329"/>
            <a:ext cx="914400" cy="355680"/>
            <a:chOff x="4755610" y="5232765"/>
            <a:chExt cx="914400" cy="355680"/>
          </a:xfrm>
        </p:grpSpPr>
        <p:sp>
          <p:nvSpPr>
            <p:cNvPr id="64" name="角丸四角形 63"/>
            <p:cNvSpPr/>
            <p:nvPr/>
          </p:nvSpPr>
          <p:spPr>
            <a:xfrm>
              <a:off x="4755610" y="5232765"/>
              <a:ext cx="914400" cy="355680"/>
            </a:xfrm>
            <a:prstGeom prst="roundRect">
              <a:avLst/>
            </a:prstGeom>
            <a:solidFill>
              <a:srgbClr val="FFCC66"/>
            </a:solidFill>
          </p:spPr>
          <p:style>
            <a:lnRef idx="0">
              <a:schemeClr val="accent5"/>
            </a:lnRef>
            <a:fillRef idx="3">
              <a:schemeClr val="accent5"/>
            </a:fillRef>
            <a:effectRef idx="3">
              <a:schemeClr val="accent5"/>
            </a:effectRef>
            <a:fontRef idx="minor">
              <a:schemeClr val="lt1"/>
            </a:fontRef>
          </p:style>
        </p:sp>
        <p:sp>
          <p:nvSpPr>
            <p:cNvPr id="65" name="角丸四角形 4"/>
            <p:cNvSpPr/>
            <p:nvPr/>
          </p:nvSpPr>
          <p:spPr>
            <a:xfrm>
              <a:off x="4772973" y="5263417"/>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pic>
        <p:nvPicPr>
          <p:cNvPr id="66" name="図 65"/>
          <p:cNvPicPr>
            <a:picLocks noChangeAspect="1"/>
          </p:cNvPicPr>
          <p:nvPr/>
        </p:nvPicPr>
        <p:blipFill rotWithShape="1">
          <a:blip r:embed="rId4"/>
          <a:srcRect l="4011" r="5221" b="9399"/>
          <a:stretch/>
        </p:blipFill>
        <p:spPr>
          <a:xfrm>
            <a:off x="3732804" y="7424411"/>
            <a:ext cx="2977655" cy="2233314"/>
          </a:xfrm>
          <a:prstGeom prst="rect">
            <a:avLst/>
          </a:prstGeom>
        </p:spPr>
      </p:pic>
      <p:grpSp>
        <p:nvGrpSpPr>
          <p:cNvPr id="67" name="グループ化 66"/>
          <p:cNvGrpSpPr/>
          <p:nvPr/>
        </p:nvGrpSpPr>
        <p:grpSpPr>
          <a:xfrm>
            <a:off x="4785659" y="4888332"/>
            <a:ext cx="914400" cy="355680"/>
            <a:chOff x="0" y="0"/>
            <a:chExt cx="914400" cy="355680"/>
          </a:xfrm>
          <a:solidFill>
            <a:schemeClr val="bg1">
              <a:lumMod val="85000"/>
            </a:schemeClr>
          </a:solidFill>
        </p:grpSpPr>
        <p:sp>
          <p:nvSpPr>
            <p:cNvPr id="71" name="角丸四角形 70"/>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72"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graphicFrame>
        <p:nvGraphicFramePr>
          <p:cNvPr id="73" name="表 72"/>
          <p:cNvGraphicFramePr>
            <a:graphicFrameLocks noGrp="1"/>
          </p:cNvGraphicFramePr>
          <p:nvPr>
            <p:extLst>
              <p:ext uri="{D42A27DB-BD31-4B8C-83A1-F6EECF244321}">
                <p14:modId xmlns:p14="http://schemas.microsoft.com/office/powerpoint/2010/main" val="202478057"/>
              </p:ext>
            </p:extLst>
          </p:nvPr>
        </p:nvGraphicFramePr>
        <p:xfrm>
          <a:off x="105059" y="7424410"/>
          <a:ext cx="3514441" cy="2224415"/>
        </p:xfrm>
        <a:graphic>
          <a:graphicData uri="http://schemas.openxmlformats.org/drawingml/2006/table">
            <a:tbl>
              <a:tblPr>
                <a:tableStyleId>{5940675A-B579-460E-94D1-54222C63F5DA}</a:tableStyleId>
              </a:tblPr>
              <a:tblGrid>
                <a:gridCol w="752195"/>
                <a:gridCol w="2762246"/>
              </a:tblGrid>
              <a:tr h="326783">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タイムパーク大阪府営新千里南住宅　等</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26783">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豊中市新千里南町　等</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26783">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アパルトマンホールディングス株式会社</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67766">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使用料</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114,087,900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円　</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北部地区合計</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87630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北部地区</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豊中市・池田市・吹田市・高槻市・茨木市・　</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箕面市・摂津市・島本町</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45</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住宅、計</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674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区画に設置）</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74" name="正方形/長方形 73"/>
          <p:cNvSpPr/>
          <p:nvPr/>
        </p:nvSpPr>
        <p:spPr>
          <a:xfrm>
            <a:off x="122850" y="5375910"/>
            <a:ext cx="6592412" cy="1788133"/>
          </a:xfrm>
          <a:prstGeom prst="rect">
            <a:avLst/>
          </a:prstGeom>
          <a:solidFill>
            <a:srgbClr val="DAE7F6"/>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fontAlgn="ct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○入居者の高齢化等により、駐車場需要が低下するなか、団地訪問者や府民の利便性向上のため、</a:t>
            </a:r>
            <a:endParaRPr lang="en-US" altLang="ja-JP"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fontAlgn="ct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コインパーキングとして空き区画を活用し整備</a:t>
            </a:r>
            <a:endParaRPr lang="en-US" altLang="ja-JP"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fontAlgn="ct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○府内を</a:t>
            </a:r>
            <a:r>
              <a:rPr lang="en-US" altLang="ja-JP"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11</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地区に分けて、各地区で事業者を公募</a:t>
            </a:r>
            <a:endParaRPr lang="en-US" altLang="ja-JP"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87313" lvl="0" indent="-87313" fontAlgn="ct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○公募時、事業者はコインパーキングの料金</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収入の総額（売上額）に対する、府への納付率を</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提案し、</a:t>
            </a:r>
            <a:endPar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marL="87313" lvl="0" indent="-87313" fontAlgn="ct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 最も高い納付率を提案した事業者</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を</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選定</a:t>
            </a:r>
            <a:endPar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fontAlgn="ct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○年間</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使用料</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は売上額</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に対する</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納付率により決定</a:t>
            </a:r>
            <a:endPar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fontAlgn="ct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○使用</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する</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区画の場所や</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区画数は事業者が</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提案</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し、</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大阪府</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と</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協議のうえ決定（原則</a:t>
            </a:r>
            <a:r>
              <a:rPr lang="en-US" altLang="ja-JP"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5</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区画</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以上）</a:t>
            </a:r>
            <a:endPar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fontAlgn="ct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○事業期間は最大５年間（１年単位での使用許可、以降は１年更新）</a:t>
            </a:r>
            <a:endPar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fontAlgn="ct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府内</a:t>
            </a:r>
            <a:r>
              <a:rPr lang="en-US" altLang="ja-JP"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281</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住宅</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、計</a:t>
            </a:r>
            <a:r>
              <a:rPr lang="en-US" altLang="ja-JP"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2,602</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区画</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で</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実施（</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年度</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末時点</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78" name="正方形/長方形 77"/>
          <p:cNvSpPr/>
          <p:nvPr/>
        </p:nvSpPr>
        <p:spPr>
          <a:xfrm>
            <a:off x="61517" y="7116418"/>
            <a:ext cx="2707877" cy="3226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北部地区の例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Rectangle 112"/>
          <p:cNvSpPr>
            <a:spLocks noChangeArrowheads="1"/>
          </p:cNvSpPr>
          <p:nvPr/>
        </p:nvSpPr>
        <p:spPr bwMode="auto">
          <a:xfrm>
            <a:off x="3799874" y="7488601"/>
            <a:ext cx="1416244"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コインパーキング区画</a:t>
            </a:r>
            <a:endParaRPr lang="ja-JP" altLang="en-US" sz="1000" b="0" i="0" u="none" strike="noStrike" baseline="0" dirty="0">
              <a:solidFill>
                <a:srgbClr val="000000"/>
              </a:solidFill>
              <a:latin typeface="ＭＳ Ｐゴシック"/>
              <a:ea typeface="ＭＳ Ｐゴシック"/>
            </a:endParaRPr>
          </a:p>
        </p:txBody>
      </p:sp>
      <p:sp>
        <p:nvSpPr>
          <p:cNvPr id="89" name="乗算記号 88"/>
          <p:cNvSpPr>
            <a:spLocks noChangeAspect="1"/>
          </p:cNvSpPr>
          <p:nvPr/>
        </p:nvSpPr>
        <p:spPr>
          <a:xfrm>
            <a:off x="5589514" y="490800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90" name="ホームベース 89"/>
          <p:cNvSpPr/>
          <p:nvPr/>
        </p:nvSpPr>
        <p:spPr>
          <a:xfrm>
            <a:off x="104949" y="4897858"/>
            <a:ext cx="4602991" cy="351606"/>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⑥　コインパーキング</a:t>
            </a:r>
          </a:p>
        </p:txBody>
      </p:sp>
    </p:spTree>
    <p:extLst>
      <p:ext uri="{BB962C8B-B14F-4D97-AF65-F5344CB8AC3E}">
        <p14:creationId xmlns:p14="http://schemas.microsoft.com/office/powerpoint/2010/main" val="2163364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p:cNvSpPr/>
          <p:nvPr/>
        </p:nvSpPr>
        <p:spPr>
          <a:xfrm>
            <a:off x="404663" y="856343"/>
            <a:ext cx="6085994" cy="2808000"/>
          </a:xfrm>
          <a:prstGeom prst="roundRect">
            <a:avLst>
              <a:gd name="adj" fmla="val 0"/>
            </a:avLst>
          </a:prstGeom>
          <a:solidFill>
            <a:srgbClr val="DA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p:nvPr/>
        </p:nvPicPr>
        <p:blipFill>
          <a:blip r:embed="rId3">
            <a:extLst>
              <a:ext uri="{28A0092B-C50C-407E-A947-70E740481C1C}">
                <a14:useLocalDpi xmlns:a14="http://schemas.microsoft.com/office/drawing/2010/main" val="0"/>
              </a:ext>
            </a:extLst>
          </a:blip>
          <a:srcRect/>
          <a:stretch>
            <a:fillRect/>
          </a:stretch>
        </p:blipFill>
        <p:spPr bwMode="auto">
          <a:xfrm>
            <a:off x="955358" y="5052376"/>
            <a:ext cx="4585334" cy="3470915"/>
          </a:xfrm>
          <a:prstGeom prst="rect">
            <a:avLst/>
          </a:prstGeom>
          <a:noFill/>
        </p:spPr>
      </p:pic>
      <p:sp>
        <p:nvSpPr>
          <p:cNvPr id="7" name="角丸四角形 6"/>
          <p:cNvSpPr>
            <a:spLocks noChangeArrowheads="1"/>
          </p:cNvSpPr>
          <p:nvPr/>
        </p:nvSpPr>
        <p:spPr bwMode="auto">
          <a:xfrm>
            <a:off x="4544903" y="4984580"/>
            <a:ext cx="1886878" cy="864086"/>
          </a:xfrm>
          <a:prstGeom prst="roundRect">
            <a:avLst>
              <a:gd name="adj" fmla="val 16667"/>
            </a:avLst>
          </a:prstGeom>
          <a:solidFill>
            <a:srgbClr val="FFFFFF">
              <a:alpha val="50000"/>
            </a:srgbClr>
          </a:solidFill>
          <a:ln w="19050" algn="ctr">
            <a:solidFill>
              <a:srgbClr val="385D8A"/>
            </a:solidFill>
            <a:round/>
            <a:headEnd/>
            <a:tailEnd/>
          </a:ln>
        </p:spPr>
        <p:txBody>
          <a:bodyPr rot="0" vert="horz" wrap="square" lIns="91440" tIns="45720" rIns="91440" bIns="45720" anchor="ctr" anchorCtr="0" upright="1">
            <a:noAutofit/>
          </a:bodyPr>
          <a:lstStyle/>
          <a:p>
            <a:pPr algn="l">
              <a:spcAft>
                <a:spcPts val="0"/>
              </a:spcAft>
            </a:pPr>
            <a:r>
              <a:rPr lang="ja-JP" altLang="en-US" sz="1000" b="1" kern="100" dirty="0" smtClean="0">
                <a:solidFill>
                  <a:srgbClr val="000000"/>
                </a:solidFill>
                <a:effectLst/>
                <a:latin typeface="Century"/>
                <a:ea typeface="HG丸ｺﾞｼｯｸM-PRO"/>
                <a:cs typeface="Times New Roman"/>
              </a:rPr>
              <a:t>土地活用</a:t>
            </a:r>
            <a:endParaRPr lang="en-US" altLang="ja-JP" sz="1000" b="1" kern="100" dirty="0" smtClean="0">
              <a:solidFill>
                <a:srgbClr val="000000"/>
              </a:solidFill>
              <a:effectLst/>
              <a:latin typeface="Century"/>
              <a:ea typeface="HG丸ｺﾞｼｯｸM-PRO"/>
              <a:cs typeface="Times New Roman"/>
            </a:endParaRPr>
          </a:p>
          <a:p>
            <a:r>
              <a:rPr lang="ja-JP" altLang="en-US" sz="900" kern="100" dirty="0" smtClean="0">
                <a:solidFill>
                  <a:srgbClr val="000000"/>
                </a:solidFill>
                <a:latin typeface="Century"/>
                <a:ea typeface="HG丸ｺﾞｼｯｸM-PRO"/>
                <a:cs typeface="Times New Roman"/>
              </a:rPr>
              <a:t>建替事業や集約事業により生み出した</a:t>
            </a:r>
            <a:r>
              <a:rPr lang="ja-JP" altLang="en-US" sz="900" kern="100" dirty="0">
                <a:solidFill>
                  <a:srgbClr val="000000"/>
                </a:solidFill>
                <a:latin typeface="Century"/>
                <a:ea typeface="HG丸ｺﾞｼｯｸM-PRO"/>
                <a:cs typeface="Times New Roman"/>
              </a:rPr>
              <a:t>土地に</a:t>
            </a:r>
            <a:r>
              <a:rPr lang="ja-JP" altLang="ja-JP" sz="900" kern="100" dirty="0">
                <a:solidFill>
                  <a:srgbClr val="000000"/>
                </a:solidFill>
                <a:latin typeface="Century"/>
                <a:ea typeface="HG丸ｺﾞｼｯｸM-PRO"/>
                <a:cs typeface="Times New Roman"/>
              </a:rPr>
              <a:t>福祉施設、</a:t>
            </a:r>
            <a:r>
              <a:rPr lang="ja-JP" altLang="en-US" sz="900" kern="100" dirty="0">
                <a:solidFill>
                  <a:srgbClr val="000000"/>
                </a:solidFill>
                <a:latin typeface="Century"/>
                <a:ea typeface="HG丸ｺﾞｼｯｸM-PRO"/>
                <a:cs typeface="Times New Roman"/>
              </a:rPr>
              <a:t>医療</a:t>
            </a:r>
            <a:r>
              <a:rPr lang="ja-JP" altLang="en-US" sz="900" kern="100" dirty="0" smtClean="0">
                <a:solidFill>
                  <a:srgbClr val="000000"/>
                </a:solidFill>
                <a:latin typeface="Century"/>
                <a:ea typeface="HG丸ｺﾞｼｯｸM-PRO"/>
                <a:cs typeface="Times New Roman"/>
              </a:rPr>
              <a:t>施設、さらには</a:t>
            </a:r>
            <a:r>
              <a:rPr lang="ja-JP" sz="900" kern="100" dirty="0" smtClean="0">
                <a:solidFill>
                  <a:srgbClr val="000000"/>
                </a:solidFill>
                <a:effectLst/>
                <a:latin typeface="Century"/>
                <a:ea typeface="HG丸ｺﾞｼｯｸM-PRO"/>
                <a:cs typeface="Times New Roman"/>
              </a:rPr>
              <a:t>高齢者向け</a:t>
            </a:r>
            <a:r>
              <a:rPr lang="ja-JP" sz="900" kern="100" dirty="0">
                <a:solidFill>
                  <a:srgbClr val="000000"/>
                </a:solidFill>
                <a:effectLst/>
                <a:latin typeface="Century"/>
                <a:ea typeface="HG丸ｺﾞｼｯｸM-PRO"/>
                <a:cs typeface="Times New Roman"/>
              </a:rPr>
              <a:t>住宅や</a:t>
            </a:r>
            <a:r>
              <a:rPr lang="ja-JP" sz="900" kern="100" dirty="0" smtClean="0">
                <a:solidFill>
                  <a:srgbClr val="000000"/>
                </a:solidFill>
                <a:effectLst/>
                <a:latin typeface="Century"/>
                <a:ea typeface="HG丸ｺﾞｼｯｸM-PRO"/>
                <a:cs typeface="Times New Roman"/>
              </a:rPr>
              <a:t>、生活</a:t>
            </a:r>
            <a:r>
              <a:rPr lang="ja-JP" sz="900" kern="100" dirty="0">
                <a:solidFill>
                  <a:srgbClr val="000000"/>
                </a:solidFill>
                <a:effectLst/>
                <a:latin typeface="Century"/>
                <a:ea typeface="HG丸ｺﾞｼｯｸM-PRO"/>
                <a:cs typeface="Times New Roman"/>
              </a:rPr>
              <a:t>支援施設等を設置</a:t>
            </a:r>
            <a:endParaRPr lang="ja-JP" sz="1050" kern="100" dirty="0">
              <a:effectLst/>
              <a:latin typeface="Century"/>
              <a:ea typeface="ＭＳ 明朝"/>
              <a:cs typeface="Times New Roman"/>
            </a:endParaRPr>
          </a:p>
        </p:txBody>
      </p:sp>
      <p:grpSp>
        <p:nvGrpSpPr>
          <p:cNvPr id="18" name="グループ化 17"/>
          <p:cNvGrpSpPr/>
          <p:nvPr/>
        </p:nvGrpSpPr>
        <p:grpSpPr>
          <a:xfrm>
            <a:off x="1222386" y="7724863"/>
            <a:ext cx="1209250" cy="938212"/>
            <a:chOff x="5439200" y="6804185"/>
            <a:chExt cx="1209250" cy="938212"/>
          </a:xfrm>
        </p:grpSpPr>
        <p:sp>
          <p:nvSpPr>
            <p:cNvPr id="8" name="円/楕円 7"/>
            <p:cNvSpPr/>
            <p:nvPr/>
          </p:nvSpPr>
          <p:spPr>
            <a:xfrm>
              <a:off x="5439200" y="6804185"/>
              <a:ext cx="1209250" cy="938212"/>
            </a:xfrm>
            <a:prstGeom prst="ellipse">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1" name="AutoShape 100"/>
            <p:cNvSpPr>
              <a:spLocks noChangeArrowheads="1"/>
            </p:cNvSpPr>
            <p:nvPr/>
          </p:nvSpPr>
          <p:spPr bwMode="auto">
            <a:xfrm rot="10800000">
              <a:off x="5583553" y="6881574"/>
              <a:ext cx="877521" cy="706121"/>
            </a:xfrm>
            <a:prstGeom prst="rect">
              <a:avLst/>
            </a:prstGeom>
            <a:noFill/>
            <a:ln w="25400">
              <a:noFill/>
              <a:round/>
              <a:headEnd/>
              <a:tailEnd/>
            </a:ln>
          </p:spPr>
          <p:txBody>
            <a:bodyPr rot="0" vert="horz" wrap="square" lIns="91440" tIns="45720" rIns="91440" bIns="45720" anchor="ctr" anchorCtr="0" upright="1">
              <a:noAutofit/>
            </a:bodyPr>
            <a:lstStyle/>
            <a:p>
              <a:pPr algn="ctr">
                <a:lnSpc>
                  <a:spcPct val="115000"/>
                </a:lnSpc>
                <a:spcAft>
                  <a:spcPts val="0"/>
                </a:spcAft>
              </a:pPr>
              <a:r>
                <a:rPr lang="ja-JP" sz="900" b="1" kern="100" dirty="0">
                  <a:solidFill>
                    <a:srgbClr val="000000"/>
                  </a:solidFill>
                  <a:effectLst/>
                  <a:latin typeface="Century"/>
                  <a:ea typeface="HG丸ｺﾞｼｯｸM-PRO"/>
                  <a:cs typeface="Times New Roman"/>
                </a:rPr>
                <a:t>周辺</a:t>
              </a:r>
              <a:r>
                <a:rPr lang="ja-JP" sz="900" b="1" kern="100" dirty="0" smtClean="0">
                  <a:solidFill>
                    <a:srgbClr val="000000"/>
                  </a:solidFill>
                  <a:effectLst/>
                  <a:latin typeface="Century"/>
                  <a:ea typeface="HG丸ｺﾞｼｯｸM-PRO"/>
                  <a:cs typeface="Times New Roman"/>
                </a:rPr>
                <a:t>に</a:t>
              </a:r>
              <a:endParaRPr lang="en-US" altLang="ja-JP" sz="900" b="1" kern="100" dirty="0" smtClean="0">
                <a:solidFill>
                  <a:srgbClr val="000000"/>
                </a:solidFill>
                <a:effectLst/>
                <a:latin typeface="Century"/>
                <a:ea typeface="HG丸ｺﾞｼｯｸM-PRO"/>
                <a:cs typeface="Times New Roman"/>
              </a:endParaRPr>
            </a:p>
            <a:p>
              <a:pPr algn="ctr">
                <a:lnSpc>
                  <a:spcPct val="115000"/>
                </a:lnSpc>
                <a:spcAft>
                  <a:spcPts val="0"/>
                </a:spcAft>
              </a:pPr>
              <a:r>
                <a:rPr lang="ja-JP" sz="900" b="1" kern="100" dirty="0" smtClean="0">
                  <a:solidFill>
                    <a:srgbClr val="000000"/>
                  </a:solidFill>
                  <a:effectLst/>
                  <a:latin typeface="Century"/>
                  <a:ea typeface="HG丸ｺﾞｼｯｸM-PRO"/>
                  <a:cs typeface="Times New Roman"/>
                </a:rPr>
                <a:t>生活</a:t>
              </a:r>
              <a:r>
                <a:rPr lang="ja-JP" sz="900" b="1" kern="100" dirty="0">
                  <a:solidFill>
                    <a:srgbClr val="000000"/>
                  </a:solidFill>
                  <a:effectLst/>
                  <a:latin typeface="Century"/>
                  <a:ea typeface="HG丸ｺﾞｼｯｸM-PRO"/>
                  <a:cs typeface="Times New Roman"/>
                </a:rPr>
                <a:t>支援施設も立地</a:t>
              </a:r>
              <a:endParaRPr lang="ja-JP" sz="1050" b="1" kern="100" dirty="0">
                <a:effectLst/>
                <a:latin typeface="Century"/>
                <a:ea typeface="ＭＳ 明朝"/>
                <a:cs typeface="Times New Roman"/>
              </a:endParaRPr>
            </a:p>
          </p:txBody>
        </p:sp>
      </p:grpSp>
      <p:sp>
        <p:nvSpPr>
          <p:cNvPr id="14" name="角丸四角形 13"/>
          <p:cNvSpPr>
            <a:spLocks noChangeArrowheads="1"/>
          </p:cNvSpPr>
          <p:nvPr/>
        </p:nvSpPr>
        <p:spPr bwMode="auto">
          <a:xfrm>
            <a:off x="476780" y="5092862"/>
            <a:ext cx="1597528" cy="799346"/>
          </a:xfrm>
          <a:prstGeom prst="roundRect">
            <a:avLst>
              <a:gd name="adj" fmla="val 16667"/>
            </a:avLst>
          </a:prstGeom>
          <a:solidFill>
            <a:srgbClr val="FFFFFF">
              <a:alpha val="50000"/>
            </a:srgbClr>
          </a:solidFill>
          <a:ln w="19050" algn="ctr">
            <a:solidFill>
              <a:srgbClr val="385D8A"/>
            </a:solidFill>
            <a:round/>
            <a:headEnd/>
            <a:tailEnd/>
          </a:ln>
        </p:spPr>
        <p:txBody>
          <a:bodyPr rot="0" vert="horz" wrap="square" lIns="91440" tIns="45720" rIns="91440" bIns="45720" anchor="ctr" anchorCtr="0" upright="1">
            <a:noAutofit/>
          </a:bodyPr>
          <a:lstStyle/>
          <a:p>
            <a:pPr algn="l">
              <a:lnSpc>
                <a:spcPts val="1200"/>
              </a:lnSpc>
              <a:spcAft>
                <a:spcPts val="0"/>
              </a:spcAft>
            </a:pPr>
            <a:r>
              <a:rPr lang="ja-JP" altLang="en-US" sz="1000" b="1" kern="100" dirty="0" smtClean="0">
                <a:solidFill>
                  <a:srgbClr val="000000"/>
                </a:solidFill>
                <a:effectLst/>
                <a:latin typeface="Century"/>
                <a:ea typeface="HG丸ｺﾞｼｯｸM-PRO"/>
                <a:cs typeface="Times New Roman"/>
              </a:rPr>
              <a:t>その他</a:t>
            </a:r>
            <a:endParaRPr lang="en-US" altLang="ja-JP" sz="1000" b="1" kern="100" dirty="0" smtClean="0">
              <a:solidFill>
                <a:srgbClr val="000000"/>
              </a:solidFill>
              <a:effectLst/>
              <a:latin typeface="Century"/>
              <a:ea typeface="HG丸ｺﾞｼｯｸM-PRO"/>
              <a:cs typeface="Times New Roman"/>
            </a:endParaRPr>
          </a:p>
          <a:p>
            <a:r>
              <a:rPr lang="ja-JP" altLang="en-US" sz="900" kern="100" dirty="0" smtClean="0">
                <a:solidFill>
                  <a:srgbClr val="000000"/>
                </a:solidFill>
                <a:effectLst/>
                <a:latin typeface="Century"/>
                <a:ea typeface="HG丸ｺﾞｼｯｸM-PRO"/>
                <a:cs typeface="Times New Roman"/>
              </a:rPr>
              <a:t>駐車場の空き区画を活用した生活利便施設の設置等、土地・建物（ストック）をフル活用</a:t>
            </a:r>
            <a:endParaRPr lang="en-US" altLang="ja-JP" sz="900" kern="100" dirty="0" smtClean="0">
              <a:solidFill>
                <a:srgbClr val="000000"/>
              </a:solidFill>
              <a:effectLst/>
              <a:latin typeface="Century"/>
              <a:ea typeface="HG丸ｺﾞｼｯｸM-PRO"/>
              <a:cs typeface="Times New Roman"/>
            </a:endParaRPr>
          </a:p>
        </p:txBody>
      </p:sp>
      <p:sp>
        <p:nvSpPr>
          <p:cNvPr id="15" name="テキスト ボックス 22"/>
          <p:cNvSpPr txBox="1">
            <a:spLocks/>
          </p:cNvSpPr>
          <p:nvPr/>
        </p:nvSpPr>
        <p:spPr>
          <a:xfrm>
            <a:off x="294202" y="4686536"/>
            <a:ext cx="1255395" cy="319405"/>
          </a:xfrm>
          <a:prstGeom prst="rect">
            <a:avLst/>
          </a:prstGeom>
          <a:solidFill>
            <a:sysClr val="window" lastClr="FFFFFF"/>
          </a:solidFill>
          <a:ln w="12700" cap="flat" cmpd="sng" algn="ctr">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0D0D0D"/>
                </a:solidFill>
                <a:effectLst/>
                <a:latin typeface="Century"/>
                <a:ea typeface="HG丸ｺﾞｼｯｸM-PRO"/>
                <a:cs typeface="Times New Roman"/>
              </a:rPr>
              <a:t>従来の府営住宅</a:t>
            </a:r>
            <a:endParaRPr lang="ja-JP" sz="1050" kern="100" dirty="0">
              <a:effectLst/>
              <a:latin typeface="Century"/>
              <a:ea typeface="ＭＳ 明朝"/>
              <a:cs typeface="Times New Roman"/>
            </a:endParaRPr>
          </a:p>
        </p:txBody>
      </p:sp>
      <p:sp>
        <p:nvSpPr>
          <p:cNvPr id="16" name="AutoShape 102"/>
          <p:cNvSpPr>
            <a:spLocks noChangeArrowheads="1"/>
          </p:cNvSpPr>
          <p:nvPr/>
        </p:nvSpPr>
        <p:spPr bwMode="auto">
          <a:xfrm>
            <a:off x="1357215" y="8725150"/>
            <a:ext cx="4080509" cy="716280"/>
          </a:xfrm>
          <a:prstGeom prst="roundRect">
            <a:avLst>
              <a:gd name="adj" fmla="val 16667"/>
            </a:avLst>
          </a:prstGeom>
          <a:solidFill>
            <a:srgbClr val="F2DBDB">
              <a:alpha val="50195"/>
            </a:srgbClr>
          </a:solidFill>
          <a:ln w="28575" cmpd="thinThick">
            <a:solidFill>
              <a:srgbClr val="C0504D"/>
            </a:solidFill>
            <a:round/>
            <a:headEnd/>
            <a:tailEnd/>
          </a:ln>
        </p:spPr>
        <p:txBody>
          <a:bodyPr rot="0" vert="horz" wrap="square" lIns="91440" tIns="45720" rIns="91440" bIns="45720" anchor="ctr" anchorCtr="0" upright="1">
            <a:noAutofit/>
          </a:bodyPr>
          <a:lstStyle/>
          <a:p>
            <a:pPr algn="ctr">
              <a:lnSpc>
                <a:spcPts val="1300"/>
              </a:lnSpc>
              <a:spcAft>
                <a:spcPts val="0"/>
              </a:spcAft>
            </a:pPr>
            <a:r>
              <a:rPr lang="ja-JP" sz="100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府営住宅</a:t>
            </a:r>
            <a:r>
              <a:rPr lang="ja-JP" altLang="en-US" sz="100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ストック</a:t>
            </a:r>
            <a:r>
              <a:rPr lang="ja-JP" sz="100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を活用したまちづくり　⇒　周辺地域にも波及</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indent="127635" algn="ctr">
              <a:lnSpc>
                <a:spcPts val="1300"/>
              </a:lnSpc>
              <a:spcAft>
                <a:spcPts val="0"/>
              </a:spcAft>
            </a:pPr>
            <a:r>
              <a:rPr lang="en-US" sz="100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300"/>
              </a:lnSpc>
              <a:spcAft>
                <a:spcPts val="0"/>
              </a:spcAft>
            </a:pPr>
            <a:r>
              <a:rPr lang="ja-JP" altLang="en-US" sz="1600" kern="100" dirty="0">
                <a:effectLst/>
                <a:latin typeface="Meiryo UI" panose="020B0604030504040204" pitchFamily="50" charset="-128"/>
                <a:ea typeface="Meiryo UI" panose="020B0604030504040204" pitchFamily="50" charset="-128"/>
                <a:cs typeface="Meiryo UI" panose="020B0604030504040204" pitchFamily="50" charset="-128"/>
              </a:rPr>
              <a:t>府営住宅ストックの地域資源化</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p:nvPr/>
        </p:nvPicPr>
        <p:blipFill rotWithShape="1">
          <a:blip r:embed="rId4" cstate="print">
            <a:extLst/>
          </a:blip>
          <a:srcRect l="13704" t="9260" r="5341" b="20792"/>
          <a:stretch/>
        </p:blipFill>
        <p:spPr bwMode="auto">
          <a:xfrm>
            <a:off x="889529" y="3907768"/>
            <a:ext cx="1874965" cy="1240473"/>
          </a:xfrm>
          <a:prstGeom prst="rect">
            <a:avLst/>
          </a:prstGeom>
          <a:ln>
            <a:noFill/>
          </a:ln>
          <a:effectLst>
            <a:softEdge rad="381000"/>
          </a:effectLst>
          <a:extLst/>
        </p:spPr>
      </p:pic>
      <p:sp>
        <p:nvSpPr>
          <p:cNvPr id="6" name="矢印: 下 5"/>
          <p:cNvSpPr/>
          <p:nvPr/>
        </p:nvSpPr>
        <p:spPr>
          <a:xfrm rot="20065733">
            <a:off x="2156995" y="4892821"/>
            <a:ext cx="443382" cy="471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3" name="グループ化 22"/>
          <p:cNvGrpSpPr/>
          <p:nvPr/>
        </p:nvGrpSpPr>
        <p:grpSpPr>
          <a:xfrm>
            <a:off x="4979325" y="7492772"/>
            <a:ext cx="1209250" cy="938212"/>
            <a:chOff x="5439200" y="6804185"/>
            <a:chExt cx="1209250" cy="938212"/>
          </a:xfrm>
        </p:grpSpPr>
        <p:sp>
          <p:nvSpPr>
            <p:cNvPr id="24" name="円/楕円 23"/>
            <p:cNvSpPr/>
            <p:nvPr/>
          </p:nvSpPr>
          <p:spPr>
            <a:xfrm>
              <a:off x="5439200" y="6804185"/>
              <a:ext cx="1209250" cy="938212"/>
            </a:xfrm>
            <a:prstGeom prst="ellipse">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 name="AutoShape 100"/>
            <p:cNvSpPr>
              <a:spLocks noChangeArrowheads="1"/>
            </p:cNvSpPr>
            <p:nvPr/>
          </p:nvSpPr>
          <p:spPr bwMode="auto">
            <a:xfrm rot="10800000">
              <a:off x="5583553" y="6881574"/>
              <a:ext cx="877521" cy="706121"/>
            </a:xfrm>
            <a:prstGeom prst="rect">
              <a:avLst/>
            </a:prstGeom>
            <a:noFill/>
            <a:ln w="25400">
              <a:noFill/>
              <a:round/>
              <a:headEnd/>
              <a:tailEnd/>
            </a:ln>
          </p:spPr>
          <p:txBody>
            <a:bodyPr rot="0" vert="horz" wrap="square" lIns="91440" tIns="45720" rIns="91440" bIns="45720" anchor="ctr" anchorCtr="0" upright="1">
              <a:noAutofit/>
            </a:bodyPr>
            <a:lstStyle/>
            <a:p>
              <a:pPr algn="ctr">
                <a:lnSpc>
                  <a:spcPct val="115000"/>
                </a:lnSpc>
                <a:spcAft>
                  <a:spcPts val="0"/>
                </a:spcAft>
              </a:pPr>
              <a:r>
                <a:rPr lang="ja-JP" altLang="ja-JP" sz="900" b="1" kern="100" dirty="0">
                  <a:solidFill>
                    <a:srgbClr val="000000"/>
                  </a:solidFill>
                  <a:latin typeface="Century"/>
                  <a:ea typeface="HG丸ｺﾞｼｯｸM-PRO"/>
                  <a:cs typeface="Times New Roman"/>
                </a:rPr>
                <a:t>周辺に福祉・医療関連施設も立地</a:t>
              </a:r>
              <a:endParaRPr lang="ja-JP" altLang="ja-JP" sz="1050" b="1" kern="100" dirty="0">
                <a:latin typeface="Century"/>
                <a:ea typeface="ＭＳ 明朝"/>
                <a:cs typeface="Times New Roman"/>
              </a:endParaRPr>
            </a:p>
          </p:txBody>
        </p:sp>
      </p:grpSp>
      <p:grpSp>
        <p:nvGrpSpPr>
          <p:cNvPr id="26" name="グループ化 25"/>
          <p:cNvGrpSpPr/>
          <p:nvPr/>
        </p:nvGrpSpPr>
        <p:grpSpPr>
          <a:xfrm>
            <a:off x="3511573" y="7770755"/>
            <a:ext cx="1209250" cy="938212"/>
            <a:chOff x="5439200" y="6804185"/>
            <a:chExt cx="1209250" cy="938212"/>
          </a:xfrm>
        </p:grpSpPr>
        <p:sp>
          <p:nvSpPr>
            <p:cNvPr id="27" name="円/楕円 26"/>
            <p:cNvSpPr/>
            <p:nvPr/>
          </p:nvSpPr>
          <p:spPr>
            <a:xfrm>
              <a:off x="5439200" y="6804185"/>
              <a:ext cx="1209250" cy="938212"/>
            </a:xfrm>
            <a:prstGeom prst="ellipse">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9" name="AutoShape 100"/>
            <p:cNvSpPr>
              <a:spLocks noChangeArrowheads="1"/>
            </p:cNvSpPr>
            <p:nvPr/>
          </p:nvSpPr>
          <p:spPr bwMode="auto">
            <a:xfrm rot="10800000">
              <a:off x="5583553" y="6881574"/>
              <a:ext cx="877521" cy="706121"/>
            </a:xfrm>
            <a:prstGeom prst="rect">
              <a:avLst/>
            </a:prstGeom>
            <a:noFill/>
            <a:ln w="25400">
              <a:noFill/>
              <a:round/>
              <a:headEnd/>
              <a:tailEnd/>
            </a:ln>
          </p:spPr>
          <p:txBody>
            <a:bodyPr rot="0" vert="horz" wrap="square" lIns="91440" tIns="45720" rIns="91440" bIns="45720" anchor="ctr" anchorCtr="0" upright="1">
              <a:noAutofit/>
            </a:bodyPr>
            <a:lstStyle/>
            <a:p>
              <a:pPr algn="ctr">
                <a:lnSpc>
                  <a:spcPct val="115000"/>
                </a:lnSpc>
                <a:spcAft>
                  <a:spcPts val="0"/>
                </a:spcAft>
              </a:pPr>
              <a:r>
                <a:rPr lang="ja-JP" altLang="ja-JP" sz="900" b="1" kern="100" dirty="0">
                  <a:solidFill>
                    <a:srgbClr val="000000"/>
                  </a:solidFill>
                  <a:latin typeface="Century"/>
                  <a:ea typeface="HG丸ｺﾞｼｯｸM-PRO"/>
                  <a:cs typeface="Times New Roman"/>
                </a:rPr>
                <a:t>若年世帯</a:t>
              </a:r>
              <a:r>
                <a:rPr lang="ja-JP" altLang="ja-JP" sz="900" b="1" kern="100" dirty="0" smtClean="0">
                  <a:solidFill>
                    <a:srgbClr val="000000"/>
                  </a:solidFill>
                  <a:latin typeface="Century"/>
                  <a:ea typeface="HG丸ｺﾞｼｯｸM-PRO"/>
                  <a:cs typeface="Times New Roman"/>
                </a:rPr>
                <a:t>の</a:t>
              </a:r>
              <a:endParaRPr lang="en-US" altLang="ja-JP" sz="900" b="1" kern="100" dirty="0" smtClean="0">
                <a:solidFill>
                  <a:srgbClr val="000000"/>
                </a:solidFill>
                <a:latin typeface="Century"/>
                <a:ea typeface="HG丸ｺﾞｼｯｸM-PRO"/>
                <a:cs typeface="Times New Roman"/>
              </a:endParaRPr>
            </a:p>
            <a:p>
              <a:pPr algn="ctr">
                <a:lnSpc>
                  <a:spcPct val="115000"/>
                </a:lnSpc>
                <a:spcAft>
                  <a:spcPts val="0"/>
                </a:spcAft>
              </a:pPr>
              <a:r>
                <a:rPr lang="ja-JP" altLang="ja-JP" sz="900" b="1" kern="100" dirty="0" smtClean="0">
                  <a:solidFill>
                    <a:srgbClr val="000000"/>
                  </a:solidFill>
                  <a:latin typeface="Century"/>
                  <a:ea typeface="HG丸ｺﾞｼｯｸM-PRO"/>
                  <a:cs typeface="Times New Roman"/>
                </a:rPr>
                <a:t>居住</a:t>
              </a:r>
              <a:r>
                <a:rPr lang="ja-JP" altLang="ja-JP" sz="900" b="1" kern="100" dirty="0">
                  <a:solidFill>
                    <a:srgbClr val="000000"/>
                  </a:solidFill>
                  <a:latin typeface="Century"/>
                  <a:ea typeface="HG丸ｺﾞｼｯｸM-PRO"/>
                  <a:cs typeface="Times New Roman"/>
                </a:rPr>
                <a:t>等により駅前も活性化</a:t>
              </a:r>
              <a:endParaRPr lang="ja-JP" altLang="ja-JP" sz="1050" b="1" kern="100" dirty="0">
                <a:latin typeface="Century"/>
                <a:ea typeface="ＭＳ 明朝"/>
                <a:cs typeface="Times New Roman"/>
              </a:endParaRPr>
            </a:p>
          </p:txBody>
        </p:sp>
      </p:grpSp>
      <p:grpSp>
        <p:nvGrpSpPr>
          <p:cNvPr id="30" name="グループ化 29"/>
          <p:cNvGrpSpPr/>
          <p:nvPr/>
        </p:nvGrpSpPr>
        <p:grpSpPr>
          <a:xfrm>
            <a:off x="340347" y="6730683"/>
            <a:ext cx="1209250" cy="938212"/>
            <a:chOff x="5439200" y="6804185"/>
            <a:chExt cx="1209250" cy="938212"/>
          </a:xfrm>
        </p:grpSpPr>
        <p:sp>
          <p:nvSpPr>
            <p:cNvPr id="31" name="円/楕円 30"/>
            <p:cNvSpPr/>
            <p:nvPr/>
          </p:nvSpPr>
          <p:spPr>
            <a:xfrm>
              <a:off x="5439200" y="6804185"/>
              <a:ext cx="1209250" cy="938212"/>
            </a:xfrm>
            <a:prstGeom prst="ellipse">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32" name="AutoShape 100"/>
            <p:cNvSpPr>
              <a:spLocks noChangeArrowheads="1"/>
            </p:cNvSpPr>
            <p:nvPr/>
          </p:nvSpPr>
          <p:spPr bwMode="auto">
            <a:xfrm rot="10800000">
              <a:off x="5583553" y="6881574"/>
              <a:ext cx="877521" cy="706121"/>
            </a:xfrm>
            <a:prstGeom prst="rect">
              <a:avLst/>
            </a:prstGeom>
            <a:noFill/>
            <a:ln w="25400">
              <a:noFill/>
              <a:round/>
              <a:headEnd/>
              <a:tailEnd/>
            </a:ln>
          </p:spPr>
          <p:txBody>
            <a:bodyPr rot="0" vert="horz" wrap="square" lIns="91440" tIns="45720" rIns="91440" bIns="45720" anchor="ctr" anchorCtr="0" upright="1">
              <a:noAutofit/>
            </a:bodyPr>
            <a:lstStyle/>
            <a:p>
              <a:pPr algn="ctr">
                <a:lnSpc>
                  <a:spcPct val="115000"/>
                </a:lnSpc>
                <a:spcAft>
                  <a:spcPts val="0"/>
                </a:spcAft>
              </a:pPr>
              <a:r>
                <a:rPr lang="ja-JP" altLang="ja-JP" sz="900" b="1" kern="100" dirty="0">
                  <a:solidFill>
                    <a:srgbClr val="000000"/>
                  </a:solidFill>
                  <a:latin typeface="Century"/>
                  <a:ea typeface="HG丸ｺﾞｼｯｸM-PRO"/>
                  <a:cs typeface="Times New Roman"/>
                </a:rPr>
                <a:t>幼稚園・保育所・小中学校も活性化</a:t>
              </a:r>
              <a:endParaRPr lang="ja-JP" altLang="ja-JP" sz="1050" b="1" kern="100" dirty="0">
                <a:latin typeface="Century"/>
                <a:ea typeface="ＭＳ 明朝"/>
                <a:cs typeface="Times New Roman"/>
              </a:endParaRPr>
            </a:p>
          </p:txBody>
        </p:sp>
      </p:grpSp>
      <p:grpSp>
        <p:nvGrpSpPr>
          <p:cNvPr id="33" name="グループ化 32"/>
          <p:cNvGrpSpPr/>
          <p:nvPr/>
        </p:nvGrpSpPr>
        <p:grpSpPr>
          <a:xfrm>
            <a:off x="5256954" y="6061038"/>
            <a:ext cx="1209250" cy="938212"/>
            <a:chOff x="5439200" y="6804185"/>
            <a:chExt cx="1209250" cy="938212"/>
          </a:xfrm>
        </p:grpSpPr>
        <p:sp>
          <p:nvSpPr>
            <p:cNvPr id="34" name="円/楕円 33"/>
            <p:cNvSpPr/>
            <p:nvPr/>
          </p:nvSpPr>
          <p:spPr>
            <a:xfrm>
              <a:off x="5439200" y="6804185"/>
              <a:ext cx="1209250" cy="938212"/>
            </a:xfrm>
            <a:prstGeom prst="ellipse">
              <a:avLst/>
            </a:prstGeom>
            <a:solidFill>
              <a:schemeClr val="accent2">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35" name="AutoShape 100"/>
            <p:cNvSpPr>
              <a:spLocks noChangeArrowheads="1"/>
            </p:cNvSpPr>
            <p:nvPr/>
          </p:nvSpPr>
          <p:spPr bwMode="auto">
            <a:xfrm rot="10800000">
              <a:off x="5583553" y="6881574"/>
              <a:ext cx="877521" cy="706121"/>
            </a:xfrm>
            <a:prstGeom prst="rect">
              <a:avLst/>
            </a:prstGeom>
            <a:noFill/>
            <a:ln w="25400">
              <a:noFill/>
              <a:round/>
              <a:headEnd/>
              <a:tailEnd/>
            </a:ln>
          </p:spPr>
          <p:txBody>
            <a:bodyPr rot="0" vert="horz" wrap="square" lIns="91440" tIns="45720" rIns="91440" bIns="45720" anchor="ctr" anchorCtr="0" upright="1">
              <a:noAutofit/>
            </a:bodyPr>
            <a:lstStyle/>
            <a:p>
              <a:pPr algn="ctr">
                <a:lnSpc>
                  <a:spcPct val="115000"/>
                </a:lnSpc>
                <a:spcAft>
                  <a:spcPts val="0"/>
                </a:spcAft>
              </a:pPr>
              <a:r>
                <a:rPr lang="ja-JP" altLang="ja-JP" sz="900" b="1" kern="100" dirty="0">
                  <a:solidFill>
                    <a:srgbClr val="000000"/>
                  </a:solidFill>
                  <a:latin typeface="Century"/>
                  <a:ea typeface="HG丸ｺﾞｼｯｸM-PRO"/>
                  <a:cs typeface="Times New Roman"/>
                </a:rPr>
                <a:t>周辺</a:t>
              </a:r>
              <a:r>
                <a:rPr lang="ja-JP" altLang="ja-JP" sz="900" b="1" kern="100" dirty="0" smtClean="0">
                  <a:solidFill>
                    <a:srgbClr val="000000"/>
                  </a:solidFill>
                  <a:latin typeface="Century"/>
                  <a:ea typeface="HG丸ｺﾞｼｯｸM-PRO"/>
                  <a:cs typeface="Times New Roman"/>
                </a:rPr>
                <a:t>に</a:t>
              </a:r>
              <a:endParaRPr lang="en-US" altLang="ja-JP" sz="900" b="1" kern="100" dirty="0" smtClean="0">
                <a:solidFill>
                  <a:srgbClr val="000000"/>
                </a:solidFill>
                <a:latin typeface="Century"/>
                <a:ea typeface="HG丸ｺﾞｼｯｸM-PRO"/>
                <a:cs typeface="Times New Roman"/>
              </a:endParaRPr>
            </a:p>
            <a:p>
              <a:pPr algn="ctr">
                <a:lnSpc>
                  <a:spcPct val="115000"/>
                </a:lnSpc>
                <a:spcAft>
                  <a:spcPts val="0"/>
                </a:spcAft>
              </a:pPr>
              <a:r>
                <a:rPr lang="ja-JP" altLang="ja-JP" sz="900" b="1" kern="100" dirty="0" smtClean="0">
                  <a:solidFill>
                    <a:srgbClr val="000000"/>
                  </a:solidFill>
                  <a:latin typeface="Century"/>
                  <a:ea typeface="HG丸ｺﾞｼｯｸM-PRO"/>
                  <a:cs typeface="Times New Roman"/>
                </a:rPr>
                <a:t>若年</a:t>
              </a:r>
              <a:r>
                <a:rPr lang="ja-JP" altLang="ja-JP" sz="900" b="1" kern="100" dirty="0">
                  <a:solidFill>
                    <a:srgbClr val="000000"/>
                  </a:solidFill>
                  <a:latin typeface="Century"/>
                  <a:ea typeface="HG丸ｺﾞｼｯｸM-PRO"/>
                  <a:cs typeface="Times New Roman"/>
                </a:rPr>
                <a:t>世帯向け住宅も立地</a:t>
              </a:r>
              <a:endParaRPr lang="ja-JP" altLang="ja-JP" sz="1050" b="1" kern="100" dirty="0">
                <a:latin typeface="Century"/>
                <a:ea typeface="ＭＳ 明朝"/>
                <a:cs typeface="Times New Roman"/>
              </a:endParaRPr>
            </a:p>
          </p:txBody>
        </p:sp>
      </p:grpSp>
      <p:cxnSp>
        <p:nvCxnSpPr>
          <p:cNvPr id="12" name="直線コネクタ 11"/>
          <p:cNvCxnSpPr/>
          <p:nvPr/>
        </p:nvCxnSpPr>
        <p:spPr>
          <a:xfrm>
            <a:off x="3101340" y="4926402"/>
            <a:ext cx="146685" cy="8578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457325" y="5848666"/>
            <a:ext cx="1089733" cy="8820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3876675" y="5848666"/>
            <a:ext cx="923926" cy="6428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1905000" y="5388034"/>
            <a:ext cx="2362200" cy="840680"/>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920240" y="6228714"/>
            <a:ext cx="741118" cy="1038861"/>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2661358" y="6730683"/>
            <a:ext cx="1550100" cy="554038"/>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4132786" y="6621780"/>
            <a:ext cx="78672" cy="130174"/>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4116198" y="5972175"/>
            <a:ext cx="457279" cy="166252"/>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4251960" y="5380414"/>
            <a:ext cx="397717" cy="584141"/>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8" name="角丸四角形 57"/>
          <p:cNvSpPr>
            <a:spLocks noChangeArrowheads="1"/>
          </p:cNvSpPr>
          <p:nvPr/>
        </p:nvSpPr>
        <p:spPr bwMode="auto">
          <a:xfrm>
            <a:off x="2766893" y="4136491"/>
            <a:ext cx="1778065" cy="783026"/>
          </a:xfrm>
          <a:prstGeom prst="roundRect">
            <a:avLst>
              <a:gd name="adj" fmla="val 16667"/>
            </a:avLst>
          </a:prstGeom>
          <a:solidFill>
            <a:srgbClr val="FFFFFF">
              <a:alpha val="50000"/>
            </a:srgbClr>
          </a:solidFill>
          <a:ln w="19050" algn="ctr">
            <a:solidFill>
              <a:srgbClr val="385D8A"/>
            </a:solidFill>
            <a:round/>
            <a:headEnd/>
            <a:tailEnd/>
          </a:ln>
        </p:spPr>
        <p:txBody>
          <a:bodyPr rot="0" vert="horz" wrap="square" lIns="91440" tIns="45720" rIns="91440" bIns="45720" anchor="ctr" anchorCtr="0" upright="1">
            <a:noAutofit/>
          </a:bodyPr>
          <a:lstStyle/>
          <a:p>
            <a:pPr>
              <a:lnSpc>
                <a:spcPts val="1200"/>
              </a:lnSpc>
              <a:spcAft>
                <a:spcPts val="0"/>
              </a:spcAft>
            </a:pPr>
            <a:r>
              <a:rPr lang="ja-JP" altLang="en-US" sz="1050" b="1" kern="100" dirty="0">
                <a:solidFill>
                  <a:srgbClr val="000000"/>
                </a:solidFill>
                <a:latin typeface="Century"/>
                <a:ea typeface="HG丸ｺﾞｼｯｸM-PRO"/>
                <a:cs typeface="Times New Roman"/>
              </a:rPr>
              <a:t>空室活用</a:t>
            </a:r>
            <a:endParaRPr lang="en-US" altLang="ja-JP" sz="1050" b="1" kern="100" dirty="0">
              <a:solidFill>
                <a:srgbClr val="000000"/>
              </a:solidFill>
              <a:latin typeface="Century"/>
              <a:ea typeface="HG丸ｺﾞｼｯｸM-PRO"/>
              <a:cs typeface="Times New Roman"/>
            </a:endParaRPr>
          </a:p>
          <a:p>
            <a:pPr>
              <a:lnSpc>
                <a:spcPts val="1200"/>
              </a:lnSpc>
              <a:spcAft>
                <a:spcPts val="0"/>
              </a:spcAft>
            </a:pPr>
            <a:r>
              <a:rPr lang="ja-JP" altLang="en-US" sz="1000" kern="100" dirty="0">
                <a:solidFill>
                  <a:srgbClr val="000000"/>
                </a:solidFill>
                <a:latin typeface="Century"/>
                <a:ea typeface="HG丸ｺﾞｼｯｸM-PRO"/>
                <a:cs typeface="Times New Roman"/>
              </a:rPr>
              <a:t>既存住棟の空室を使った子育て支援や交流の場を設置</a:t>
            </a:r>
            <a:endParaRPr lang="ja-JP" altLang="ja-JP" sz="1100" kern="100" dirty="0">
              <a:latin typeface="Century"/>
              <a:ea typeface="ＭＳ 明朝"/>
              <a:cs typeface="Times New Roman"/>
            </a:endParaRPr>
          </a:p>
        </p:txBody>
      </p:sp>
      <p:sp>
        <p:nvSpPr>
          <p:cNvPr id="37" name="テキスト ボックス 36"/>
          <p:cNvSpPr txBox="1"/>
          <p:nvPr/>
        </p:nvSpPr>
        <p:spPr>
          <a:xfrm>
            <a:off x="404663" y="325240"/>
            <a:ext cx="6085994" cy="408623"/>
          </a:xfrm>
          <a:prstGeom prst="roundRect">
            <a:avLst/>
          </a:prstGeom>
          <a:solidFill>
            <a:schemeClr val="tx2">
              <a:lumMod val="20000"/>
              <a:lumOff val="80000"/>
            </a:schemeClr>
          </a:solidFill>
        </p:spPr>
        <p:txBody>
          <a:bodyPr wrap="square" rtlCol="0">
            <a:spAutoFit/>
          </a:bodyPr>
          <a:lstStyle/>
          <a:p>
            <a:pPr algn="ctr"/>
            <a:r>
              <a:rPr kumimoji="1" lang="ja-JP" altLang="en-US" b="1" spc="300" dirty="0" smtClean="0">
                <a:latin typeface="Meiryo UI" panose="020B0604030504040204" pitchFamily="50" charset="-128"/>
                <a:ea typeface="Meiryo UI" panose="020B0604030504040204" pitchFamily="50" charset="-128"/>
                <a:cs typeface="Meiryo UI" panose="020B0604030504040204" pitchFamily="50" charset="-128"/>
              </a:rPr>
              <a:t>はじめに</a:t>
            </a:r>
            <a:endParaRPr kumimoji="1" lang="ja-JP" altLang="en-US" b="1" spc="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17903" y="3778678"/>
            <a:ext cx="6048000" cy="5822523"/>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568700" y="1012143"/>
            <a:ext cx="5810819" cy="2400657"/>
          </a:xfrm>
          <a:prstGeom prst="rect">
            <a:avLst/>
          </a:prstGeom>
          <a:noFill/>
        </p:spPr>
        <p:txBody>
          <a:bodyPr wrap="square" rtlCol="0">
            <a:spAutoFit/>
          </a:bodyPr>
          <a:lstStyle/>
          <a:p>
            <a:pPr algn="dist">
              <a:lnSpc>
                <a:spcPts val="2000"/>
              </a:lnSpc>
            </a:pPr>
            <a:r>
              <a:rPr lang="ja-JP" altLang="en-US" sz="1400" dirty="0" smtClean="0">
                <a:latin typeface="HGSｺﾞｼｯｸM" panose="020B0600000000000000" pitchFamily="50" charset="-128"/>
                <a:ea typeface="HGSｺﾞｼｯｸM" panose="020B0600000000000000" pitchFamily="50" charset="-128"/>
              </a:rPr>
              <a:t>　府営</a:t>
            </a:r>
            <a:r>
              <a:rPr lang="ja-JP" altLang="en-US" sz="1400" dirty="0">
                <a:latin typeface="HGSｺﾞｼｯｸM" panose="020B0600000000000000" pitchFamily="50" charset="-128"/>
                <a:ea typeface="HGSｺﾞｼｯｸM" panose="020B0600000000000000" pitchFamily="50" charset="-128"/>
              </a:rPr>
              <a:t>住宅ストックは府民の貴重な資産であるという認識のもと</a:t>
            </a:r>
            <a:r>
              <a:rPr lang="ja-JP" altLang="en-US" sz="1400" dirty="0" smtClean="0">
                <a:latin typeface="HGSｺﾞｼｯｸM" panose="020B0600000000000000" pitchFamily="50" charset="-128"/>
                <a:ea typeface="HGSｺﾞｼｯｸM" panose="020B0600000000000000" pitchFamily="50" charset="-128"/>
              </a:rPr>
              <a:t>、</a:t>
            </a:r>
            <a:endParaRPr lang="en-US" altLang="ja-JP" sz="1400" dirty="0" smtClean="0">
              <a:latin typeface="HGSｺﾞｼｯｸM" panose="020B0600000000000000" pitchFamily="50" charset="-128"/>
              <a:ea typeface="HGSｺﾞｼｯｸM" panose="020B0600000000000000" pitchFamily="50" charset="-128"/>
            </a:endParaRPr>
          </a:p>
          <a:p>
            <a:pPr>
              <a:lnSpc>
                <a:spcPts val="2000"/>
              </a:lnSpc>
            </a:pPr>
            <a:r>
              <a:rPr lang="ja-JP" altLang="en-US" sz="1400" spc="50" dirty="0" smtClean="0">
                <a:latin typeface="HGSｺﾞｼｯｸM" panose="020B0600000000000000" pitchFamily="50" charset="-128"/>
                <a:ea typeface="HGSｺﾞｼｯｸM" panose="020B0600000000000000" pitchFamily="50" charset="-128"/>
              </a:rPr>
              <a:t>府民</a:t>
            </a:r>
            <a:r>
              <a:rPr lang="ja-JP" altLang="en-US" sz="1400" spc="50" dirty="0">
                <a:latin typeface="HGSｺﾞｼｯｸM" panose="020B0600000000000000" pitchFamily="50" charset="-128"/>
                <a:ea typeface="HGSｺﾞｼｯｸM" panose="020B0600000000000000" pitchFamily="50" charset="-128"/>
              </a:rPr>
              <a:t>の居住</a:t>
            </a:r>
            <a:r>
              <a:rPr lang="ja-JP" altLang="en-US" sz="1400" spc="50" dirty="0" smtClean="0">
                <a:latin typeface="HGSｺﾞｼｯｸM" panose="020B0600000000000000" pitchFamily="50" charset="-128"/>
                <a:ea typeface="HGSｺﾞｼｯｸM" panose="020B0600000000000000" pitchFamily="50" charset="-128"/>
              </a:rPr>
              <a:t>の安定</a:t>
            </a:r>
            <a:r>
              <a:rPr lang="ja-JP" altLang="en-US" sz="1400" spc="50" dirty="0">
                <a:latin typeface="HGSｺﾞｼｯｸM" panose="020B0600000000000000" pitchFamily="50" charset="-128"/>
                <a:ea typeface="HGSｺﾞｼｯｸM" panose="020B0600000000000000" pitchFamily="50" charset="-128"/>
              </a:rPr>
              <a:t>を確保するとともに、その土地や建物等を活用</a:t>
            </a:r>
            <a:r>
              <a:rPr lang="ja-JP" altLang="en-US" sz="1400" spc="50" dirty="0" smtClean="0">
                <a:latin typeface="HGSｺﾞｼｯｸM" panose="020B0600000000000000" pitchFamily="50" charset="-128"/>
                <a:ea typeface="HGSｺﾞｼｯｸM" panose="020B0600000000000000" pitchFamily="50" charset="-128"/>
              </a:rPr>
              <a:t>し</a:t>
            </a:r>
            <a:endParaRPr lang="en-US" altLang="ja-JP" sz="1400" spc="50" dirty="0" smtClean="0">
              <a:latin typeface="HGSｺﾞｼｯｸM" panose="020B0600000000000000" pitchFamily="50" charset="-128"/>
              <a:ea typeface="HGSｺﾞｼｯｸM" panose="020B0600000000000000" pitchFamily="50" charset="-128"/>
            </a:endParaRPr>
          </a:p>
          <a:p>
            <a:pPr>
              <a:lnSpc>
                <a:spcPts val="2000"/>
              </a:lnSpc>
            </a:pPr>
            <a:r>
              <a:rPr lang="ja-JP" altLang="en-US" sz="1400" spc="160" dirty="0" smtClean="0">
                <a:latin typeface="HGSｺﾞｼｯｸM" panose="020B0600000000000000" pitchFamily="50" charset="-128"/>
                <a:ea typeface="HGSｺﾞｼｯｸM" panose="020B0600000000000000" pitchFamily="50" charset="-128"/>
              </a:rPr>
              <a:t>入居者</a:t>
            </a:r>
            <a:r>
              <a:rPr lang="ja-JP" altLang="en-US" sz="1400" spc="160" dirty="0">
                <a:latin typeface="HGSｺﾞｼｯｸM" panose="020B0600000000000000" pitchFamily="50" charset="-128"/>
                <a:ea typeface="HGSｺﾞｼｯｸM" panose="020B0600000000000000" pitchFamily="50" charset="-128"/>
              </a:rPr>
              <a:t>だけでなく、</a:t>
            </a:r>
            <a:r>
              <a:rPr lang="ja-JP" altLang="en-US" sz="1400" spc="160" dirty="0" smtClean="0">
                <a:latin typeface="HGSｺﾞｼｯｸM" panose="020B0600000000000000" pitchFamily="50" charset="-128"/>
                <a:ea typeface="HGSｺﾞｼｯｸM" panose="020B0600000000000000" pitchFamily="50" charset="-128"/>
              </a:rPr>
              <a:t>周辺地域</a:t>
            </a:r>
            <a:r>
              <a:rPr lang="ja-JP" altLang="en-US" sz="1400" spc="160" dirty="0">
                <a:latin typeface="HGSｺﾞｼｯｸM" panose="020B0600000000000000" pitchFamily="50" charset="-128"/>
                <a:ea typeface="HGSｺﾞｼｯｸM" panose="020B0600000000000000" pitchFamily="50" charset="-128"/>
              </a:rPr>
              <a:t>に居住する府民のくらしを</a:t>
            </a:r>
            <a:r>
              <a:rPr lang="ja-JP" altLang="en-US" sz="1400" spc="160" dirty="0" smtClean="0">
                <a:latin typeface="HGSｺﾞｼｯｸM" panose="020B0600000000000000" pitchFamily="50" charset="-128"/>
                <a:ea typeface="HGSｺﾞｼｯｸM" panose="020B0600000000000000" pitchFamily="50" charset="-128"/>
              </a:rPr>
              <a:t>支える</a:t>
            </a:r>
            <a:endParaRPr lang="en-US" altLang="ja-JP" sz="1400" spc="160" dirty="0" smtClean="0">
              <a:latin typeface="HGSｺﾞｼｯｸM" panose="020B0600000000000000" pitchFamily="50" charset="-128"/>
              <a:ea typeface="HGSｺﾞｼｯｸM" panose="020B0600000000000000" pitchFamily="50" charset="-128"/>
            </a:endParaRPr>
          </a:p>
          <a:p>
            <a:pPr>
              <a:lnSpc>
                <a:spcPts val="2000"/>
              </a:lnSpc>
            </a:pPr>
            <a:r>
              <a:rPr lang="ja-JP" altLang="en-US" sz="1400" spc="20" dirty="0" smtClean="0">
                <a:latin typeface="HGSｺﾞｼｯｸM" panose="020B0600000000000000" pitchFamily="50" charset="-128"/>
                <a:ea typeface="HGSｺﾞｼｯｸM" panose="020B0600000000000000" pitchFamily="50" charset="-128"/>
              </a:rPr>
              <a:t>用途への転換を図るなど、市町が主体的に行うまちづくりにあわせて</a:t>
            </a:r>
            <a:endParaRPr lang="en-US" altLang="ja-JP" sz="1400" spc="20" dirty="0" smtClean="0">
              <a:latin typeface="HGSｺﾞｼｯｸM" panose="020B0600000000000000" pitchFamily="50" charset="-128"/>
              <a:ea typeface="HGSｺﾞｼｯｸM" panose="020B0600000000000000" pitchFamily="50" charset="-128"/>
            </a:endParaRPr>
          </a:p>
          <a:p>
            <a:pPr>
              <a:lnSpc>
                <a:spcPts val="2000"/>
              </a:lnSpc>
            </a:pPr>
            <a:r>
              <a:rPr lang="ja-JP" altLang="en-US" sz="1400" dirty="0" smtClean="0">
                <a:latin typeface="HGSｺﾞｼｯｸM" panose="020B0600000000000000" pitchFamily="50" charset="-128"/>
                <a:ea typeface="HGSｺﾞｼｯｸM" panose="020B0600000000000000" pitchFamily="50" charset="-128"/>
              </a:rPr>
              <a:t>府営住宅ストックを有効に活用し、地域の問題に対応していきます。</a:t>
            </a:r>
            <a:br>
              <a:rPr lang="ja-JP" altLang="en-US" sz="1400" dirty="0" smtClean="0">
                <a:latin typeface="HGSｺﾞｼｯｸM" panose="020B0600000000000000" pitchFamily="50" charset="-128"/>
                <a:ea typeface="HGSｺﾞｼｯｸM" panose="020B0600000000000000" pitchFamily="50" charset="-128"/>
              </a:rPr>
            </a:br>
            <a:r>
              <a:rPr lang="ja-JP" altLang="en-US" sz="1400" dirty="0">
                <a:latin typeface="HGSｺﾞｼｯｸM" panose="020B0600000000000000" pitchFamily="50" charset="-128"/>
                <a:ea typeface="HGSｺﾞｼｯｸM" panose="020B0600000000000000" pitchFamily="50" charset="-128"/>
              </a:rPr>
              <a:t/>
            </a:r>
            <a:br>
              <a:rPr lang="ja-JP" altLang="en-US" sz="1400" dirty="0">
                <a:latin typeface="HGSｺﾞｼｯｸM" panose="020B0600000000000000" pitchFamily="50" charset="-128"/>
                <a:ea typeface="HGSｺﾞｼｯｸM" panose="020B0600000000000000" pitchFamily="50" charset="-128"/>
              </a:rPr>
            </a:br>
            <a:r>
              <a:rPr lang="ja-JP" altLang="en-US" sz="1400" dirty="0">
                <a:latin typeface="HGSｺﾞｼｯｸM" panose="020B0600000000000000" pitchFamily="50" charset="-128"/>
                <a:ea typeface="HGSｺﾞｼｯｸM" panose="020B0600000000000000" pitchFamily="50" charset="-128"/>
              </a:rPr>
              <a:t>　</a:t>
            </a:r>
            <a:r>
              <a:rPr lang="ja-JP" altLang="en-US" sz="1400" spc="50" dirty="0" smtClean="0">
                <a:latin typeface="HGSｺﾞｼｯｸM" panose="020B0600000000000000" pitchFamily="50" charset="-128"/>
                <a:ea typeface="HGSｺﾞｼｯｸM" panose="020B0600000000000000" pitchFamily="50" charset="-128"/>
              </a:rPr>
              <a:t>この事例集</a:t>
            </a:r>
            <a:r>
              <a:rPr lang="ja-JP" altLang="en-US" sz="1400" spc="50" dirty="0">
                <a:latin typeface="HGSｺﾞｼｯｸM" panose="020B0600000000000000" pitchFamily="50" charset="-128"/>
                <a:ea typeface="HGSｺﾞｼｯｸM" panose="020B0600000000000000" pitchFamily="50" charset="-128"/>
              </a:rPr>
              <a:t>は、府営住宅ストックの一層の活用拡大を図るため</a:t>
            </a:r>
            <a:r>
              <a:rPr lang="ja-JP" altLang="en-US" sz="1400" spc="50" dirty="0" smtClean="0">
                <a:latin typeface="HGSｺﾞｼｯｸM" panose="020B0600000000000000" pitchFamily="50" charset="-128"/>
                <a:ea typeface="HGSｺﾞｼｯｸM" panose="020B0600000000000000" pitchFamily="50" charset="-128"/>
              </a:rPr>
              <a:t>、</a:t>
            </a:r>
            <a:endParaRPr lang="en-US" altLang="ja-JP" sz="1400" spc="50" dirty="0" smtClean="0">
              <a:latin typeface="HGSｺﾞｼｯｸM" panose="020B0600000000000000" pitchFamily="50" charset="-128"/>
              <a:ea typeface="HGSｺﾞｼｯｸM" panose="020B0600000000000000" pitchFamily="50" charset="-128"/>
            </a:endParaRPr>
          </a:p>
          <a:p>
            <a:pPr>
              <a:lnSpc>
                <a:spcPts val="2000"/>
              </a:lnSpc>
            </a:pPr>
            <a:r>
              <a:rPr lang="ja-JP" altLang="en-US" sz="1400" spc="110" dirty="0" smtClean="0">
                <a:latin typeface="HGSｺﾞｼｯｸM" panose="020B0600000000000000" pitchFamily="50" charset="-128"/>
                <a:ea typeface="HGSｺﾞｼｯｸM" panose="020B0600000000000000" pitchFamily="50" charset="-128"/>
              </a:rPr>
              <a:t>これ</a:t>
            </a:r>
            <a:r>
              <a:rPr lang="ja-JP" altLang="en-US" sz="1400" spc="110" dirty="0">
                <a:latin typeface="HGSｺﾞｼｯｸM" panose="020B0600000000000000" pitchFamily="50" charset="-128"/>
                <a:ea typeface="HGSｺﾞｼｯｸM" panose="020B0600000000000000" pitchFamily="50" charset="-128"/>
              </a:rPr>
              <a:t>まで蓄積</a:t>
            </a:r>
            <a:r>
              <a:rPr lang="ja-JP" altLang="en-US" sz="1400" spc="110" dirty="0" smtClean="0">
                <a:latin typeface="HGSｺﾞｼｯｸM" panose="020B0600000000000000" pitchFamily="50" charset="-128"/>
                <a:ea typeface="HGSｺﾞｼｯｸM" panose="020B0600000000000000" pitchFamily="50" charset="-128"/>
              </a:rPr>
              <a:t>した活用</a:t>
            </a:r>
            <a:r>
              <a:rPr lang="ja-JP" altLang="en-US" sz="1400" spc="110" dirty="0">
                <a:latin typeface="HGSｺﾞｼｯｸM" panose="020B0600000000000000" pitchFamily="50" charset="-128"/>
                <a:ea typeface="HGSｺﾞｼｯｸM" panose="020B0600000000000000" pitchFamily="50" charset="-128"/>
              </a:rPr>
              <a:t>事例や他の自治体等における先進</a:t>
            </a:r>
            <a:r>
              <a:rPr lang="ja-JP" altLang="en-US" sz="1400" spc="110" dirty="0" smtClean="0">
                <a:latin typeface="HGSｺﾞｼｯｸM" panose="020B0600000000000000" pitchFamily="50" charset="-128"/>
                <a:ea typeface="HGSｺﾞｼｯｸM" panose="020B0600000000000000" pitchFamily="50" charset="-128"/>
              </a:rPr>
              <a:t>事例等を</a:t>
            </a:r>
            <a:endParaRPr lang="en-US" altLang="ja-JP" sz="1400" spc="110" dirty="0" smtClean="0">
              <a:latin typeface="HGSｺﾞｼｯｸM" panose="020B0600000000000000" pitchFamily="50" charset="-128"/>
              <a:ea typeface="HGSｺﾞｼｯｸM" panose="020B0600000000000000" pitchFamily="50" charset="-128"/>
            </a:endParaRPr>
          </a:p>
          <a:p>
            <a:pPr>
              <a:lnSpc>
                <a:spcPts val="2000"/>
              </a:lnSpc>
            </a:pPr>
            <a:r>
              <a:rPr lang="ja-JP" altLang="en-US" sz="1400" dirty="0" smtClean="0">
                <a:latin typeface="HGSｺﾞｼｯｸM" panose="020B0600000000000000" pitchFamily="50" charset="-128"/>
                <a:ea typeface="HGSｺﾞｼｯｸM" panose="020B0600000000000000" pitchFamily="50" charset="-128"/>
              </a:rPr>
              <a:t>紹介する</a:t>
            </a:r>
            <a:r>
              <a:rPr lang="ja-JP" altLang="en-US" sz="1400" dirty="0">
                <a:latin typeface="HGSｺﾞｼｯｸM" panose="020B0600000000000000" pitchFamily="50" charset="-128"/>
                <a:ea typeface="HGSｺﾞｼｯｸM" panose="020B0600000000000000" pitchFamily="50" charset="-128"/>
              </a:rPr>
              <a:t>ものです。</a:t>
            </a:r>
            <a:endParaRPr kumimoji="1" lang="ja-JP" altLang="en-US" sz="1400" dirty="0">
              <a:latin typeface="HGSｺﾞｼｯｸM" panose="020B0600000000000000" pitchFamily="50" charset="-128"/>
              <a:ea typeface="HGSｺﾞｼｯｸM" panose="020B0600000000000000" pitchFamily="50" charset="-128"/>
            </a:endParaRPr>
          </a:p>
        </p:txBody>
      </p:sp>
      <p:sp>
        <p:nvSpPr>
          <p:cNvPr id="40"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a:t>
            </a:r>
            <a:endParaRPr lang="ja-JP" altLang="en-US" dirty="0">
              <a:solidFill>
                <a:schemeClr val="tx1"/>
              </a:solidFill>
            </a:endParaRPr>
          </a:p>
        </p:txBody>
      </p:sp>
    </p:spTree>
    <p:extLst>
      <p:ext uri="{BB962C8B-B14F-4D97-AF65-F5344CB8AC3E}">
        <p14:creationId xmlns:p14="http://schemas.microsoft.com/office/powerpoint/2010/main" val="1019785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19</a:t>
            </a:r>
            <a:endParaRPr lang="ja-JP" altLang="en-US" dirty="0">
              <a:solidFill>
                <a:schemeClr val="tx1"/>
              </a:solidFill>
            </a:endParaRPr>
          </a:p>
        </p:txBody>
      </p:sp>
      <p:sp>
        <p:nvSpPr>
          <p:cNvPr id="47" name="ホームベース 46"/>
          <p:cNvSpPr/>
          <p:nvPr/>
        </p:nvSpPr>
        <p:spPr>
          <a:xfrm>
            <a:off x="99428" y="325485"/>
            <a:ext cx="4608512" cy="347738"/>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Ｂ</a:t>
            </a:r>
            <a:r>
              <a:rPr lang="en-US" altLang="ja-JP" sz="1400" b="1"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⑦</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カーシェアリング</a:t>
            </a:r>
            <a:endPar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図 47"/>
          <p:cNvPicPr>
            <a:picLocks noChangeAspect="1"/>
          </p:cNvPicPr>
          <p:nvPr/>
        </p:nvPicPr>
        <p:blipFill rotWithShape="1">
          <a:blip r:embed="rId2"/>
          <a:srcRect l="7806" r="8169" b="15329"/>
          <a:stretch/>
        </p:blipFill>
        <p:spPr>
          <a:xfrm>
            <a:off x="3879314" y="2574035"/>
            <a:ext cx="2876237" cy="2175770"/>
          </a:xfrm>
          <a:prstGeom prst="rect">
            <a:avLst/>
          </a:prstGeom>
        </p:spPr>
      </p:pic>
      <p:sp>
        <p:nvSpPr>
          <p:cNvPr id="50" name="正方形/長方形 49"/>
          <p:cNvSpPr/>
          <p:nvPr/>
        </p:nvSpPr>
        <p:spPr>
          <a:xfrm>
            <a:off x="117752" y="793533"/>
            <a:ext cx="6637799" cy="1476000"/>
          </a:xfrm>
          <a:prstGeom prst="rect">
            <a:avLst/>
          </a:prstGeom>
          <a:solidFill>
            <a:srgbClr val="DAE7F6"/>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fontAlgn="ct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○環境負荷の少ないくらし方や資源を共有したくらし方の普及を図るため、駐車場の</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空き</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区画</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を</a:t>
            </a:r>
            <a:endParaRPr lang="en-US" altLang="ja-JP"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fontAlgn="ct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 カーシェアリング用</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の区画と</a:t>
            </a:r>
            <a:r>
              <a:rPr lang="ja-JP" altLang="en-US" sz="1200" dirty="0" smtClean="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して</a:t>
            </a:r>
            <a:r>
              <a:rPr lang="ja-JP" altLang="en-US"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rPr>
              <a:t>活用</a:t>
            </a:r>
            <a:endPar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fontAlgn="ctr">
              <a:lnSpc>
                <a:spcPts val="1500"/>
              </a:lnSpc>
            </a:pP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○事業者</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は、府に支払う駐車場１区画あたりの</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年間使用料</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を</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提案</a:t>
            </a:r>
            <a:endPar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fontAlgn="ctr">
              <a:lnSpc>
                <a:spcPts val="1500"/>
              </a:lnSpc>
            </a:pP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○カーシェアリングで使用する車両は、電気自動車等のエコカーを導入することが条件</a:t>
            </a:r>
            <a:endPar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fontAlgn="ctr">
              <a:lnSpc>
                <a:spcPts val="1500"/>
              </a:lnSpc>
            </a:pP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○使用</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する</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区画の場所や</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区画数は事業者が</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提案</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し、</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大阪府</a:t>
            </a:r>
            <a:r>
              <a:rPr lang="ja-JP" altLang="en-US" sz="120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と協議のうえ決定</a:t>
            </a:r>
          </a:p>
          <a:p>
            <a:pPr lvl="0" fontAlgn="ctr">
              <a:lnSpc>
                <a:spcPts val="1500"/>
              </a:lnSpc>
            </a:pP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○事業期間は最大５年間（１年単位での使用許可、以降は１年更新）</a:t>
            </a:r>
            <a:endPar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fontAlgn="ctr">
              <a:lnSpc>
                <a:spcPts val="1500"/>
              </a:lnSpc>
            </a:pP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年度実績　</a:t>
            </a:r>
            <a:r>
              <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住宅、</a:t>
            </a:r>
            <a:r>
              <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17</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区画（</a:t>
            </a:r>
            <a:r>
              <a:rPr lang="en-US" altLang="ja-JP"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17</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台）</a:t>
            </a:r>
            <a:endParaRPr lang="en-US" altLang="ja-JP" sz="1200" dirty="0">
              <a:solidFill>
                <a:srgbClr val="000000"/>
              </a:solidFill>
              <a:latin typeface="HGPｺﾞｼｯｸM" panose="020B0600000000000000" pitchFamily="50" charset="-128"/>
              <a:ea typeface="HGPｺﾞｼｯｸM" panose="020B0600000000000000" pitchFamily="50" charset="-128"/>
              <a:cs typeface="メイリオ" panose="020B0604030504040204" pitchFamily="50" charset="-128"/>
            </a:endParaRPr>
          </a:p>
        </p:txBody>
      </p:sp>
      <p:graphicFrame>
        <p:nvGraphicFramePr>
          <p:cNvPr id="51" name="表 50"/>
          <p:cNvGraphicFramePr>
            <a:graphicFrameLocks noGrp="1"/>
          </p:cNvGraphicFramePr>
          <p:nvPr>
            <p:extLst>
              <p:ext uri="{D42A27DB-BD31-4B8C-83A1-F6EECF244321}">
                <p14:modId xmlns:p14="http://schemas.microsoft.com/office/powerpoint/2010/main" val="902652437"/>
              </p:ext>
            </p:extLst>
          </p:nvPr>
        </p:nvGraphicFramePr>
        <p:xfrm>
          <a:off x="122935" y="2583772"/>
          <a:ext cx="3658490" cy="2166032"/>
        </p:xfrm>
        <a:graphic>
          <a:graphicData uri="http://schemas.openxmlformats.org/drawingml/2006/table">
            <a:tbl>
              <a:tblPr>
                <a:tableStyleId>{5940675A-B579-460E-94D1-54222C63F5DA}</a:tableStyleId>
              </a:tblPr>
              <a:tblGrid>
                <a:gridCol w="677165"/>
                <a:gridCol w="2981325"/>
              </a:tblGrid>
              <a:tr h="45121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タイムズカープラス</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大阪府営千里桃山台住宅第２</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02051">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吹田市桃山台２丁目</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02051">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タイムズ</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株式会社</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95334">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使用料</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432,600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円（年額）</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815381">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・千里桃山台住宅では</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ヶ所計</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区画（</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台）</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で</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実施</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月に</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区画（</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台）を増設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・電気自動車１台を配置</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52" name="正方形/長方形 51"/>
          <p:cNvSpPr/>
          <p:nvPr/>
        </p:nvSpPr>
        <p:spPr>
          <a:xfrm>
            <a:off x="41231" y="2282520"/>
            <a:ext cx="2707877" cy="3226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桃山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台住宅</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5836162" y="310015"/>
            <a:ext cx="914400" cy="355680"/>
            <a:chOff x="4755610" y="5232765"/>
            <a:chExt cx="914400" cy="355680"/>
          </a:xfrm>
        </p:grpSpPr>
        <p:sp>
          <p:nvSpPr>
            <p:cNvPr id="54" name="角丸四角形 53"/>
            <p:cNvSpPr/>
            <p:nvPr/>
          </p:nvSpPr>
          <p:spPr>
            <a:xfrm>
              <a:off x="4755610" y="5232765"/>
              <a:ext cx="914400" cy="355680"/>
            </a:xfrm>
            <a:prstGeom prst="roundRect">
              <a:avLst/>
            </a:prstGeom>
            <a:solidFill>
              <a:srgbClr val="FFCC66"/>
            </a:solidFill>
          </p:spPr>
          <p:style>
            <a:lnRef idx="0">
              <a:schemeClr val="accent5"/>
            </a:lnRef>
            <a:fillRef idx="3">
              <a:schemeClr val="accent5"/>
            </a:fillRef>
            <a:effectRef idx="3">
              <a:schemeClr val="accent5"/>
            </a:effectRef>
            <a:fontRef idx="minor">
              <a:schemeClr val="lt1"/>
            </a:fontRef>
          </p:style>
        </p:sp>
        <p:sp>
          <p:nvSpPr>
            <p:cNvPr id="55" name="角丸四角形 4"/>
            <p:cNvSpPr/>
            <p:nvPr/>
          </p:nvSpPr>
          <p:spPr>
            <a:xfrm>
              <a:off x="4772973" y="5263417"/>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grpSp>
        <p:nvGrpSpPr>
          <p:cNvPr id="56" name="グループ化 55"/>
          <p:cNvGrpSpPr/>
          <p:nvPr/>
        </p:nvGrpSpPr>
        <p:grpSpPr>
          <a:xfrm>
            <a:off x="4800899" y="317543"/>
            <a:ext cx="914400" cy="355680"/>
            <a:chOff x="0" y="0"/>
            <a:chExt cx="914400" cy="355680"/>
          </a:xfrm>
          <a:solidFill>
            <a:schemeClr val="bg1">
              <a:lumMod val="85000"/>
            </a:schemeClr>
          </a:solidFill>
        </p:grpSpPr>
        <p:sp>
          <p:nvSpPr>
            <p:cNvPr id="62" name="角丸四角形 6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3"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sp>
        <p:nvSpPr>
          <p:cNvPr id="64" name="Rectangle 112"/>
          <p:cNvSpPr>
            <a:spLocks noChangeArrowheads="1"/>
          </p:cNvSpPr>
          <p:nvPr/>
        </p:nvSpPr>
        <p:spPr bwMode="auto">
          <a:xfrm>
            <a:off x="3939282" y="2622692"/>
            <a:ext cx="2325543"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000" dirty="0">
                <a:latin typeface="+mn-ea"/>
                <a:cs typeface="Meiryo UI" panose="020B0604030504040204" pitchFamily="50" charset="-128"/>
              </a:rPr>
              <a:t>カーシェアリング区画（右は電気自動車）</a:t>
            </a:r>
          </a:p>
        </p:txBody>
      </p:sp>
      <p:sp>
        <p:nvSpPr>
          <p:cNvPr id="67" name="乗算記号 66"/>
          <p:cNvSpPr>
            <a:spLocks noChangeAspect="1"/>
          </p:cNvSpPr>
          <p:nvPr/>
        </p:nvSpPr>
        <p:spPr>
          <a:xfrm>
            <a:off x="5599349" y="32548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9" name="正方形/長方形 28"/>
          <p:cNvSpPr/>
          <p:nvPr/>
        </p:nvSpPr>
        <p:spPr>
          <a:xfrm>
            <a:off x="108759" y="5429944"/>
            <a:ext cx="6672142" cy="515561"/>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泉大津において、</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地域</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住民が協力</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し、公共</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施設の</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壁面などを活用し、絵を描くことで、地域</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の子ども</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spc="-3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たちの景観</a:t>
            </a:r>
            <a:r>
              <a:rPr lang="ja-JP" altLang="en-US" sz="1200" spc="-3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を「守る心」、「育てる心」</a:t>
            </a:r>
            <a:r>
              <a:rPr lang="ja-JP" altLang="en-US" sz="1200" spc="-3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を養い</a:t>
            </a:r>
            <a:r>
              <a:rPr lang="ja-JP" altLang="en-US" sz="1200" spc="-3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、景観保全、落書き防止など</a:t>
            </a:r>
            <a:r>
              <a:rPr lang="ja-JP" altLang="en-US" sz="1200" spc="-3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に結び付ける</a:t>
            </a:r>
            <a:r>
              <a:rPr lang="ja-JP" altLang="en-US" sz="1200" spc="-3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取組を実施</a:t>
            </a:r>
          </a:p>
        </p:txBody>
      </p:sp>
      <p:grpSp>
        <p:nvGrpSpPr>
          <p:cNvPr id="30" name="グループ化 29"/>
          <p:cNvGrpSpPr/>
          <p:nvPr/>
        </p:nvGrpSpPr>
        <p:grpSpPr>
          <a:xfrm>
            <a:off x="5820534" y="4959016"/>
            <a:ext cx="914400" cy="355680"/>
            <a:chOff x="0" y="0"/>
            <a:chExt cx="914400" cy="355680"/>
          </a:xfrm>
          <a:solidFill>
            <a:schemeClr val="accent4">
              <a:lumMod val="40000"/>
              <a:lumOff val="60000"/>
            </a:schemeClr>
          </a:solidFill>
        </p:grpSpPr>
        <p:sp>
          <p:nvSpPr>
            <p:cNvPr id="32" name="角丸四角形 3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3"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dirty="0">
                  <a:solidFill>
                    <a:schemeClr val="tx1"/>
                  </a:solidFill>
                </a:rPr>
                <a:t>その他</a:t>
              </a:r>
              <a:endParaRPr lang="ja-JP" altLang="en-US" sz="1200" kern="1200" dirty="0">
                <a:solidFill>
                  <a:schemeClr val="tx1"/>
                </a:solidFill>
              </a:endParaRPr>
            </a:p>
          </p:txBody>
        </p:sp>
      </p:grpSp>
      <p:grpSp>
        <p:nvGrpSpPr>
          <p:cNvPr id="35" name="グループ化 34"/>
          <p:cNvGrpSpPr/>
          <p:nvPr/>
        </p:nvGrpSpPr>
        <p:grpSpPr>
          <a:xfrm>
            <a:off x="4790776" y="4962780"/>
            <a:ext cx="914400" cy="355680"/>
            <a:chOff x="0" y="0"/>
            <a:chExt cx="914400" cy="355680"/>
          </a:xfrm>
          <a:solidFill>
            <a:schemeClr val="bg1">
              <a:lumMod val="85000"/>
            </a:schemeClr>
          </a:solidFill>
        </p:grpSpPr>
        <p:sp>
          <p:nvSpPr>
            <p:cNvPr id="37" name="角丸四角形 36"/>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8"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pic>
        <p:nvPicPr>
          <p:cNvPr id="39" name="図 38"/>
          <p:cNvPicPr>
            <a:picLocks noChangeAspect="1"/>
          </p:cNvPicPr>
          <p:nvPr/>
        </p:nvPicPr>
        <p:blipFill>
          <a:blip r:embed="rId3"/>
          <a:stretch>
            <a:fillRect/>
          </a:stretch>
        </p:blipFill>
        <p:spPr>
          <a:xfrm>
            <a:off x="4343400" y="6039594"/>
            <a:ext cx="2406556" cy="1740126"/>
          </a:xfrm>
          <a:prstGeom prst="rect">
            <a:avLst/>
          </a:prstGeom>
        </p:spPr>
      </p:pic>
      <p:pic>
        <p:nvPicPr>
          <p:cNvPr id="40" name="図 39"/>
          <p:cNvPicPr>
            <a:picLocks noChangeAspect="1"/>
          </p:cNvPicPr>
          <p:nvPr/>
        </p:nvPicPr>
        <p:blipFill>
          <a:blip r:embed="rId4"/>
          <a:stretch>
            <a:fillRect/>
          </a:stretch>
        </p:blipFill>
        <p:spPr>
          <a:xfrm>
            <a:off x="4343401" y="7850420"/>
            <a:ext cx="2406556" cy="1751490"/>
          </a:xfrm>
          <a:prstGeom prst="rect">
            <a:avLst/>
          </a:prstGeom>
        </p:spPr>
      </p:pic>
      <p:graphicFrame>
        <p:nvGraphicFramePr>
          <p:cNvPr id="42" name="表 41"/>
          <p:cNvGraphicFramePr>
            <a:graphicFrameLocks noGrp="1"/>
          </p:cNvGraphicFramePr>
          <p:nvPr>
            <p:extLst>
              <p:ext uri="{D42A27DB-BD31-4B8C-83A1-F6EECF244321}">
                <p14:modId xmlns:p14="http://schemas.microsoft.com/office/powerpoint/2010/main" val="1775861787"/>
              </p:ext>
            </p:extLst>
          </p:nvPr>
        </p:nvGraphicFramePr>
        <p:xfrm>
          <a:off x="150572" y="6042071"/>
          <a:ext cx="4069003" cy="3559129"/>
        </p:xfrm>
        <a:graphic>
          <a:graphicData uri="http://schemas.openxmlformats.org/drawingml/2006/table">
            <a:tbl>
              <a:tblPr>
                <a:tableStyleId>{5940675A-B579-460E-94D1-54222C63F5DA}</a:tableStyleId>
              </a:tblPr>
              <a:tblGrid>
                <a:gridCol w="693904">
                  <a:extLst>
                    <a:ext uri="{9D8B030D-6E8A-4147-A177-3AD203B41FA5}">
                      <a16:colId xmlns:a16="http://schemas.microsoft.com/office/drawing/2014/main" xmlns="" val="20000"/>
                    </a:ext>
                  </a:extLst>
                </a:gridCol>
                <a:gridCol w="3375099">
                  <a:extLst>
                    <a:ext uri="{9D8B030D-6E8A-4147-A177-3AD203B41FA5}">
                      <a16:colId xmlns:a16="http://schemas.microsoft.com/office/drawing/2014/main" xmlns="" val="20001"/>
                    </a:ext>
                  </a:extLst>
                </a:gridCol>
              </a:tblGrid>
              <a:tr h="347330">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絵のあるまちづくり</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0"/>
                  </a:ext>
                </a:extLst>
              </a:tr>
              <a:tr h="336691">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泉大津市要池住宅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1"/>
                  </a:ext>
                </a:extLst>
              </a:tr>
              <a:tr h="47426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主催者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景観市民会議「景観人の集い」</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（事務局　泉大津市都市政策部まちづくり政策課）</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3"/>
                  </a:ext>
                </a:extLst>
              </a:tr>
              <a:tr h="2400843">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＜経緯＞</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・落書きの多い府営住宅のブロック塀を活用できないか、</a:t>
                      </a: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という市からの意向に沿って実現</a:t>
                      </a: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・主催者と府営住宅自治会・こども会が協力し、壁画を</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作成</a:t>
                      </a: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＜実施時期＞</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26</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＜実施箇所＞</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zh-CN"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・住宅東側のブロック塀（約</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80m</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・南側駐車場のブロック塀（約</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10m</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＜その他＞</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・「絵のあるまちづくり」の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6</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例目の事例</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・塗料は、民間の塗料メーカーからの寄贈品</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a16="http://schemas.microsoft.com/office/drawing/2014/main" xmlns="" val="10004"/>
                  </a:ext>
                </a:extLst>
              </a:tr>
            </a:tbl>
          </a:graphicData>
        </a:graphic>
      </p:graphicFrame>
      <p:sp>
        <p:nvSpPr>
          <p:cNvPr id="43" name="Rectangle 112"/>
          <p:cNvSpPr>
            <a:spLocks noChangeArrowheads="1"/>
          </p:cNvSpPr>
          <p:nvPr/>
        </p:nvSpPr>
        <p:spPr bwMode="auto">
          <a:xfrm>
            <a:off x="4401166" y="7904012"/>
            <a:ext cx="791305"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dirty="0" smtClean="0">
                <a:solidFill>
                  <a:srgbClr val="000000"/>
                </a:solidFill>
                <a:latin typeface="ＭＳ Ｐゴシック"/>
                <a:ea typeface="ＭＳ Ｐゴシック"/>
              </a:rPr>
              <a:t>完成後</a:t>
            </a:r>
            <a:endParaRPr lang="ja-JP" altLang="en-US" sz="1000" b="0" i="0" u="none" strike="noStrike" baseline="0" dirty="0">
              <a:solidFill>
                <a:srgbClr val="000000"/>
              </a:solidFill>
              <a:latin typeface="ＭＳ Ｐゴシック"/>
              <a:ea typeface="ＭＳ Ｐゴシック"/>
            </a:endParaRPr>
          </a:p>
        </p:txBody>
      </p:sp>
      <p:sp>
        <p:nvSpPr>
          <p:cNvPr id="44" name="Rectangle 112"/>
          <p:cNvSpPr>
            <a:spLocks noChangeArrowheads="1"/>
          </p:cNvSpPr>
          <p:nvPr/>
        </p:nvSpPr>
        <p:spPr bwMode="auto">
          <a:xfrm>
            <a:off x="4397782" y="6099945"/>
            <a:ext cx="791305"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作業風景</a:t>
            </a:r>
            <a:endParaRPr lang="ja-JP" altLang="en-US" sz="1000" b="0" i="0" u="none" strike="noStrike" baseline="0" dirty="0">
              <a:solidFill>
                <a:srgbClr val="000000"/>
              </a:solidFill>
              <a:latin typeface="ＭＳ Ｐゴシック"/>
              <a:ea typeface="ＭＳ Ｐゴシック"/>
            </a:endParaRPr>
          </a:p>
        </p:txBody>
      </p:sp>
      <p:sp>
        <p:nvSpPr>
          <p:cNvPr id="45" name="乗算記号 44"/>
          <p:cNvSpPr>
            <a:spLocks noChangeAspect="1"/>
          </p:cNvSpPr>
          <p:nvPr/>
        </p:nvSpPr>
        <p:spPr>
          <a:xfrm>
            <a:off x="5587945" y="497815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6" name="ホームベース 45"/>
          <p:cNvSpPr/>
          <p:nvPr/>
        </p:nvSpPr>
        <p:spPr>
          <a:xfrm>
            <a:off x="95424" y="4981241"/>
            <a:ext cx="4608512" cy="340349"/>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Ｃ</a:t>
            </a:r>
            <a:r>
              <a:rPr lang="en-US" altLang="ja-JP"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①　景観スポット</a:t>
            </a:r>
            <a:r>
              <a:rPr lang="ja-JP" altLang="en-US" sz="1200" b="1"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（泉大津要池住宅）</a:t>
            </a:r>
          </a:p>
        </p:txBody>
      </p:sp>
    </p:spTree>
    <p:extLst>
      <p:ext uri="{BB962C8B-B14F-4D97-AF65-F5344CB8AC3E}">
        <p14:creationId xmlns:p14="http://schemas.microsoft.com/office/powerpoint/2010/main" val="2768938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41330" y="5501439"/>
            <a:ext cx="3842655" cy="3054350"/>
          </a:xfrm>
          <a:ln>
            <a:noFill/>
          </a:ln>
        </p:spPr>
        <p:txBody>
          <a:bodyPr anchor="ctr">
            <a:normAutofit/>
          </a:bodyPr>
          <a:lstStyle/>
          <a:p>
            <a:pPr marL="0" indent="0">
              <a:buNone/>
            </a:pPr>
            <a:r>
              <a:rPr kumimoji="1" lang="ja-JP" altLang="en-US" sz="1100" dirty="0"/>
              <a:t>〇　</a:t>
            </a:r>
            <a:r>
              <a:rPr kumimoji="1" lang="ja-JP" altLang="en-US" sz="1100" dirty="0" smtClean="0"/>
              <a:t>他自治体等の</a:t>
            </a:r>
            <a:r>
              <a:rPr lang="ja-JP" altLang="en-US" sz="1100" dirty="0" smtClean="0"/>
              <a:t>活用</a:t>
            </a:r>
            <a:r>
              <a:rPr kumimoji="1" lang="ja-JP" altLang="en-US" sz="1100" dirty="0" smtClean="0"/>
              <a:t>事例</a:t>
            </a:r>
            <a:endParaRPr kumimoji="1" lang="en-US" altLang="ja-JP" sz="1100" dirty="0" smtClean="0"/>
          </a:p>
          <a:p>
            <a:pPr marL="0" indent="0">
              <a:buNone/>
            </a:pPr>
            <a:endParaRPr kumimoji="1" lang="en-US" altLang="ja-JP" sz="1100" dirty="0"/>
          </a:p>
          <a:p>
            <a:pPr marL="0" indent="0">
              <a:buNone/>
            </a:pPr>
            <a:r>
              <a:rPr lang="ja-JP" altLang="en-US" sz="1100" dirty="0"/>
              <a:t>〇　大阪府営住宅ストック総合活用計画（抜粋）</a:t>
            </a:r>
            <a:endParaRPr lang="en-US" altLang="ja-JP" sz="1100" dirty="0"/>
          </a:p>
          <a:p>
            <a:pPr marL="0" indent="0">
              <a:buNone/>
            </a:pPr>
            <a:endParaRPr kumimoji="1" lang="en-US" altLang="ja-JP" sz="1100" dirty="0"/>
          </a:p>
          <a:p>
            <a:pPr marL="0" indent="0">
              <a:buNone/>
            </a:pPr>
            <a:r>
              <a:rPr lang="ja-JP" altLang="en-US" sz="1100" dirty="0"/>
              <a:t>○　地域再生計画「府営住宅地域資源化プラン・大阪」</a:t>
            </a:r>
          </a:p>
          <a:p>
            <a:pPr marL="0" indent="0">
              <a:buNone/>
            </a:pPr>
            <a:endParaRPr lang="en-US" altLang="ja-JP" sz="1100" dirty="0" smtClean="0"/>
          </a:p>
          <a:p>
            <a:pPr marL="0" indent="0">
              <a:buNone/>
            </a:pPr>
            <a:r>
              <a:rPr lang="ja-JP" altLang="en-US" sz="1100" dirty="0" smtClean="0"/>
              <a:t>〇　空室活用をお考えの方へ</a:t>
            </a:r>
            <a:endParaRPr lang="en-US" altLang="ja-JP" sz="1100" dirty="0" smtClean="0"/>
          </a:p>
          <a:p>
            <a:pPr marL="0" indent="0">
              <a:buNone/>
            </a:pPr>
            <a:endParaRPr kumimoji="1" lang="en-US" altLang="ja-JP" sz="1100" dirty="0"/>
          </a:p>
          <a:p>
            <a:pPr marL="0" indent="0">
              <a:buNone/>
            </a:pPr>
            <a:r>
              <a:rPr lang="ja-JP" altLang="en-US" sz="1100" dirty="0" smtClean="0"/>
              <a:t>○　土地</a:t>
            </a:r>
            <a:r>
              <a:rPr lang="ja-JP" altLang="en-US" sz="1100" dirty="0"/>
              <a:t>活用をお考えの方へ</a:t>
            </a:r>
            <a:endParaRPr lang="en-US" altLang="ja-JP" sz="1100" dirty="0"/>
          </a:p>
          <a:p>
            <a:pPr marL="0" indent="0">
              <a:buNone/>
            </a:pPr>
            <a:endParaRPr kumimoji="1" lang="en-US" altLang="ja-JP" sz="1100" dirty="0"/>
          </a:p>
        </p:txBody>
      </p:sp>
      <p:sp>
        <p:nvSpPr>
          <p:cNvPr id="4" name="正方形/長方形 3"/>
          <p:cNvSpPr/>
          <p:nvPr/>
        </p:nvSpPr>
        <p:spPr>
          <a:xfrm>
            <a:off x="1847516" y="3286621"/>
            <a:ext cx="5010484" cy="12372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668257" y="3547064"/>
            <a:ext cx="6172200" cy="735415"/>
          </a:xfrm>
        </p:spPr>
        <p:txBody>
          <a:bodyPr>
            <a:normAutofit/>
          </a:bodyPr>
          <a:lstStyle/>
          <a:p>
            <a:r>
              <a:rPr kumimoji="1" lang="ja-JP" altLang="en-US" sz="3600" b="1" dirty="0" smtClean="0">
                <a:latin typeface="Meiryo UI" panose="020B0604030504040204" pitchFamily="50" charset="-128"/>
                <a:ea typeface="Meiryo UI" panose="020B0604030504040204" pitchFamily="50" charset="-128"/>
                <a:cs typeface="Meiryo UI" panose="020B0604030504040204" pitchFamily="50" charset="-128"/>
              </a:rPr>
              <a:t>参 考 資 料</a:t>
            </a:r>
            <a:endParaRPr kumimoji="1" lang="ja-JP" altLang="en-US" sz="3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1133475" y="3286621"/>
            <a:ext cx="1257300" cy="123725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30154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p:cNvSpPr>
            <a:spLocks noChangeArrowheads="1"/>
          </p:cNvSpPr>
          <p:nvPr/>
        </p:nvSpPr>
        <p:spPr bwMode="auto">
          <a:xfrm>
            <a:off x="412611" y="982262"/>
            <a:ext cx="6186637" cy="47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lvl="0" indent="0">
              <a:lnSpc>
                <a:spcPts val="1600"/>
              </a:lnSpc>
              <a:spcBef>
                <a:spcPts val="0"/>
              </a:spcBef>
            </a:pPr>
            <a:r>
              <a:rPr lang="ja-JP" altLang="en-US" sz="1200" dirty="0" smtClean="0">
                <a:latin typeface="ＭＳ 明朝" pitchFamily="17" charset="-128"/>
                <a:ea typeface="ＭＳ 明朝" pitchFamily="17" charset="-128"/>
                <a:cs typeface="Times New Roman" pitchFamily="18" charset="0"/>
              </a:rPr>
              <a:t>　</a:t>
            </a:r>
            <a:r>
              <a:rPr lang="ja-JP" altLang="en-US" sz="1200" dirty="0">
                <a:latin typeface="HGPｺﾞｼｯｸM" panose="020B0600000000000000" pitchFamily="50" charset="-128"/>
                <a:ea typeface="HGPｺﾞｼｯｸM" panose="020B0600000000000000" pitchFamily="50" charset="-128"/>
                <a:cs typeface="Times New Roman" pitchFamily="18" charset="0"/>
              </a:rPr>
              <a:t>ここでは</a:t>
            </a: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、大阪府以外の自治体や</a:t>
            </a:r>
            <a:r>
              <a:rPr lang="en-US" altLang="ja-JP" sz="1200" dirty="0">
                <a:latin typeface="HGPｺﾞｼｯｸM" panose="020B0600000000000000" pitchFamily="50" charset="-128"/>
                <a:ea typeface="HGPｺﾞｼｯｸM" panose="020B0600000000000000" pitchFamily="50" charset="-128"/>
                <a:cs typeface="Times New Roman" pitchFamily="18" charset="0"/>
              </a:rPr>
              <a:t>UR</a:t>
            </a: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都市機構が住宅ストックを活用して、魅力ある地域づくりや地域の活力創出に取組んでいる事例を参考に紹介</a:t>
            </a:r>
            <a:r>
              <a:rPr lang="ja-JP" altLang="en-US" sz="1200" dirty="0">
                <a:latin typeface="HGPｺﾞｼｯｸM" panose="020B0600000000000000" pitchFamily="50" charset="-128"/>
                <a:ea typeface="HGPｺﾞｼｯｸM" panose="020B0600000000000000" pitchFamily="50" charset="-128"/>
                <a:cs typeface="Times New Roman" pitchFamily="18" charset="0"/>
              </a:rPr>
              <a:t>します</a:t>
            </a: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a:t>
            </a:r>
            <a:endParaRPr lang="en-US" altLang="ja-JP" sz="1200" dirty="0" smtClean="0">
              <a:latin typeface="HGPｺﾞｼｯｸM" panose="020B0600000000000000" pitchFamily="50" charset="-128"/>
              <a:ea typeface="HGPｺﾞｼｯｸM" panose="020B0600000000000000" pitchFamily="50" charset="-128"/>
              <a:cs typeface="Times New Roman" pitchFamily="18" charset="0"/>
            </a:endParaRPr>
          </a:p>
        </p:txBody>
      </p:sp>
      <p:graphicFrame>
        <p:nvGraphicFramePr>
          <p:cNvPr id="9" name="コンテンツ プレースホルダー 3"/>
          <p:cNvGraphicFramePr>
            <a:graphicFrameLocks noGrp="1"/>
          </p:cNvGraphicFramePr>
          <p:nvPr>
            <p:ph idx="1"/>
            <p:extLst>
              <p:ext uri="{D42A27DB-BD31-4B8C-83A1-F6EECF244321}">
                <p14:modId xmlns:p14="http://schemas.microsoft.com/office/powerpoint/2010/main" val="3190039188"/>
              </p:ext>
            </p:extLst>
          </p:nvPr>
        </p:nvGraphicFramePr>
        <p:xfrm>
          <a:off x="401296" y="1724561"/>
          <a:ext cx="6120680" cy="6619875"/>
        </p:xfrm>
        <a:graphic>
          <a:graphicData uri="http://schemas.openxmlformats.org/drawingml/2006/table">
            <a:tbl>
              <a:tblPr firstRow="1" bandRow="1">
                <a:tableStyleId>{5940675A-B579-460E-94D1-54222C63F5DA}</a:tableStyleId>
              </a:tblPr>
              <a:tblGrid>
                <a:gridCol w="581300">
                  <a:extLst>
                    <a:ext uri="{9D8B030D-6E8A-4147-A177-3AD203B41FA5}">
                      <a16:colId xmlns:a16="http://schemas.microsoft.com/office/drawing/2014/main" xmlns="" val="20000"/>
                    </a:ext>
                  </a:extLst>
                </a:gridCol>
                <a:gridCol w="1842970">
                  <a:extLst>
                    <a:ext uri="{9D8B030D-6E8A-4147-A177-3AD203B41FA5}">
                      <a16:colId xmlns:a16="http://schemas.microsoft.com/office/drawing/2014/main" xmlns="" val="20001"/>
                    </a:ext>
                  </a:extLst>
                </a:gridCol>
                <a:gridCol w="1848205">
                  <a:extLst>
                    <a:ext uri="{9D8B030D-6E8A-4147-A177-3AD203B41FA5}">
                      <a16:colId xmlns:a16="http://schemas.microsoft.com/office/drawing/2014/main" xmlns="" val="20002"/>
                    </a:ext>
                  </a:extLst>
                </a:gridCol>
                <a:gridCol w="1848205">
                  <a:extLst>
                    <a:ext uri="{9D8B030D-6E8A-4147-A177-3AD203B41FA5}">
                      <a16:colId xmlns:a16="http://schemas.microsoft.com/office/drawing/2014/main" xmlns="" val="20003"/>
                    </a:ext>
                  </a:extLst>
                </a:gridCol>
              </a:tblGrid>
              <a:tr h="511054">
                <a:tc>
                  <a:txBody>
                    <a:bodyPr/>
                    <a:lstStyle/>
                    <a:p>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tc>
                  <a:txBody>
                    <a:bodyPr/>
                    <a:lstStyle/>
                    <a:p>
                      <a:pPr algn="ctr"/>
                      <a:endParaRPr kumimoji="1" lang="ja-JP" altLang="en-US" sz="1800" b="1" spc="3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noFill/>
                  </a:tcPr>
                </a:tc>
                <a:tc>
                  <a:txBody>
                    <a:bodyPr/>
                    <a:lstStyle/>
                    <a:p>
                      <a:pPr algn="ctr"/>
                      <a:endParaRPr kumimoji="1" lang="ja-JP" altLang="en-US" sz="1800" b="1" spc="3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noFill/>
                  </a:tcPr>
                </a:tc>
                <a:tc>
                  <a:txBody>
                    <a:bodyPr/>
                    <a:lstStyle/>
                    <a:p>
                      <a:pPr algn="ctr"/>
                      <a:endParaRPr kumimoji="1" lang="ja-JP" altLang="en-US" sz="1800" b="1" spc="3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noFill/>
                  </a:tcPr>
                </a:tc>
                <a:extLst>
                  <a:ext uri="{0D108BD9-81ED-4DB2-BD59-A6C34878D82A}">
                    <a16:rowId xmlns:a16="http://schemas.microsoft.com/office/drawing/2014/main" xmlns="" val="10000"/>
                  </a:ext>
                </a:extLst>
              </a:tr>
              <a:tr h="2032121">
                <a:tc>
                  <a:txBody>
                    <a:bodyPr/>
                    <a:lstStyle/>
                    <a:p>
                      <a:pPr algn="ct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no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2042160">
                <a:tc>
                  <a:txBody>
                    <a:bodyPr/>
                    <a:lstStyle/>
                    <a:p>
                      <a:pPr algn="ct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no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2034540">
                <a:tc>
                  <a:txBody>
                    <a:bodyPr/>
                    <a:lstStyle/>
                    <a:p>
                      <a:pPr algn="ct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no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en-US" altLang="ja-JP" dirty="0" smtClean="0"/>
                    </a:p>
                    <a:p>
                      <a:endParaRPr kumimoji="1" lang="ja-JP" altLang="en-US" dirty="0"/>
                    </a:p>
                  </a:txBody>
                  <a:tcPr/>
                </a:tc>
                <a:extLst>
                  <a:ext uri="{0D108BD9-81ED-4DB2-BD59-A6C34878D82A}">
                    <a16:rowId xmlns:a16="http://schemas.microsoft.com/office/drawing/2014/main" xmlns="" val="10003"/>
                  </a:ext>
                </a:extLst>
              </a:tr>
            </a:tbl>
          </a:graphicData>
        </a:graphic>
      </p:graphicFrame>
      <p:sp>
        <p:nvSpPr>
          <p:cNvPr id="12" name="角丸四角形 11"/>
          <p:cNvSpPr/>
          <p:nvPr/>
        </p:nvSpPr>
        <p:spPr>
          <a:xfrm>
            <a:off x="983300" y="1726002"/>
            <a:ext cx="1827209" cy="496235"/>
          </a:xfrm>
          <a:prstGeom prst="roundRect">
            <a:avLst/>
          </a:prstGeom>
          <a:solidFill>
            <a:srgbClr val="FFCCFF"/>
          </a:solidFill>
          <a:effectLst/>
        </p:spPr>
        <p:style>
          <a:lnRef idx="0">
            <a:schemeClr val="accent5"/>
          </a:lnRef>
          <a:fillRef idx="3">
            <a:schemeClr val="accent5"/>
          </a:fillRef>
          <a:effectRef idx="3">
            <a:schemeClr val="accent5"/>
          </a:effectRef>
          <a:fontRef idx="minor">
            <a:schemeClr val="lt1"/>
          </a:fontRef>
        </p:style>
      </p:sp>
      <p:sp>
        <p:nvSpPr>
          <p:cNvPr id="13" name="角丸四角形 4"/>
          <p:cNvSpPr/>
          <p:nvPr/>
        </p:nvSpPr>
        <p:spPr>
          <a:xfrm>
            <a:off x="1129251" y="1847298"/>
            <a:ext cx="1613239"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600" b="1" dirty="0">
                <a:solidFill>
                  <a:schemeClr val="tx1"/>
                </a:solidFill>
              </a:rPr>
              <a:t>１</a:t>
            </a:r>
            <a:r>
              <a:rPr lang="en-US" altLang="ja-JP" sz="1600" b="1" kern="1200" dirty="0" smtClean="0">
                <a:solidFill>
                  <a:schemeClr val="tx1"/>
                </a:solidFill>
              </a:rPr>
              <a:t> </a:t>
            </a:r>
            <a:r>
              <a:rPr lang="ja-JP" altLang="en-US" sz="1600" b="1" kern="1200" dirty="0" smtClean="0">
                <a:solidFill>
                  <a:schemeClr val="tx1"/>
                </a:solidFill>
              </a:rPr>
              <a:t>子育て支援</a:t>
            </a:r>
            <a:endParaRPr lang="ja-JP" altLang="en-US" sz="1100" b="1" kern="1200" dirty="0">
              <a:solidFill>
                <a:schemeClr val="tx1"/>
              </a:solidFill>
            </a:endParaRPr>
          </a:p>
        </p:txBody>
      </p:sp>
      <p:sp>
        <p:nvSpPr>
          <p:cNvPr id="21" name="角丸四角形 20"/>
          <p:cNvSpPr/>
          <p:nvPr/>
        </p:nvSpPr>
        <p:spPr>
          <a:xfrm>
            <a:off x="2834323" y="1726002"/>
            <a:ext cx="1827620" cy="496236"/>
          </a:xfrm>
          <a:prstGeom prst="roundRect">
            <a:avLst/>
          </a:prstGeom>
          <a:solidFill>
            <a:srgbClr val="B0F3AB"/>
          </a:solidFill>
          <a:effectLst/>
        </p:spPr>
        <p:style>
          <a:lnRef idx="0">
            <a:schemeClr val="accent5"/>
          </a:lnRef>
          <a:fillRef idx="3">
            <a:schemeClr val="accent5"/>
          </a:fillRef>
          <a:effectRef idx="3">
            <a:schemeClr val="accent5"/>
          </a:effectRef>
          <a:fontRef idx="minor">
            <a:schemeClr val="lt1"/>
          </a:fontRef>
        </p:style>
      </p:sp>
      <p:sp>
        <p:nvSpPr>
          <p:cNvPr id="22" name="角丸四角形 4"/>
          <p:cNvSpPr/>
          <p:nvPr/>
        </p:nvSpPr>
        <p:spPr>
          <a:xfrm>
            <a:off x="2846851" y="1847298"/>
            <a:ext cx="1793101"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600" b="1" dirty="0">
                <a:solidFill>
                  <a:schemeClr val="tx1"/>
                </a:solidFill>
              </a:rPr>
              <a:t>２</a:t>
            </a:r>
            <a:r>
              <a:rPr lang="en-US" altLang="ja-JP" sz="1600" b="1" kern="1200" dirty="0" smtClean="0">
                <a:solidFill>
                  <a:schemeClr val="tx1"/>
                </a:solidFill>
              </a:rPr>
              <a:t> </a:t>
            </a:r>
            <a:r>
              <a:rPr lang="ja-JP" altLang="en-US" sz="1600" b="1" dirty="0" smtClean="0">
                <a:solidFill>
                  <a:schemeClr val="tx1"/>
                </a:solidFill>
              </a:rPr>
              <a:t>高齢者・　　　　　</a:t>
            </a:r>
            <a:r>
              <a:rPr lang="ja-JP" altLang="en-US" sz="1600" b="1" dirty="0" err="1" smtClean="0">
                <a:solidFill>
                  <a:schemeClr val="tx1"/>
                </a:solidFill>
              </a:rPr>
              <a:t>障がい</a:t>
            </a:r>
            <a:r>
              <a:rPr lang="ja-JP" altLang="en-US" sz="1600" b="1" dirty="0" smtClean="0">
                <a:solidFill>
                  <a:schemeClr val="tx1"/>
                </a:solidFill>
              </a:rPr>
              <a:t>者支援</a:t>
            </a:r>
            <a:endParaRPr lang="ja-JP" altLang="en-US" sz="1100" b="1" kern="1200" dirty="0">
              <a:solidFill>
                <a:schemeClr val="tx1"/>
              </a:solidFill>
            </a:endParaRPr>
          </a:p>
        </p:txBody>
      </p:sp>
      <p:sp>
        <p:nvSpPr>
          <p:cNvPr id="23" name="角丸四角形 22"/>
          <p:cNvSpPr/>
          <p:nvPr/>
        </p:nvSpPr>
        <p:spPr>
          <a:xfrm>
            <a:off x="4683204" y="1726002"/>
            <a:ext cx="1827620" cy="496234"/>
          </a:xfrm>
          <a:prstGeom prst="roundRect">
            <a:avLst/>
          </a:prstGeom>
          <a:solidFill>
            <a:schemeClr val="bg1">
              <a:lumMod val="85000"/>
            </a:schemeClr>
          </a:solidFill>
          <a:effectLst/>
        </p:spPr>
        <p:style>
          <a:lnRef idx="0">
            <a:schemeClr val="accent5"/>
          </a:lnRef>
          <a:fillRef idx="3">
            <a:schemeClr val="accent5"/>
          </a:fillRef>
          <a:effectRef idx="3">
            <a:schemeClr val="accent5"/>
          </a:effectRef>
          <a:fontRef idx="minor">
            <a:schemeClr val="lt1"/>
          </a:fontRef>
        </p:style>
      </p:sp>
      <p:sp>
        <p:nvSpPr>
          <p:cNvPr id="24" name="角丸四角形 4"/>
          <p:cNvSpPr/>
          <p:nvPr/>
        </p:nvSpPr>
        <p:spPr>
          <a:xfrm>
            <a:off x="4717723" y="1847298"/>
            <a:ext cx="1793101"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600" b="1" dirty="0">
                <a:solidFill>
                  <a:schemeClr val="tx1"/>
                </a:solidFill>
              </a:rPr>
              <a:t>３</a:t>
            </a:r>
            <a:r>
              <a:rPr lang="ja-JP" altLang="en-US" sz="1600" b="1" dirty="0" smtClean="0">
                <a:solidFill>
                  <a:schemeClr val="tx1"/>
                </a:solidFill>
              </a:rPr>
              <a:t> そ の 他</a:t>
            </a:r>
            <a:endParaRPr lang="ja-JP" altLang="en-US" sz="1100" b="1" kern="1200" dirty="0">
              <a:solidFill>
                <a:schemeClr val="tx1"/>
              </a:solidFill>
            </a:endParaRPr>
          </a:p>
        </p:txBody>
      </p:sp>
      <p:grpSp>
        <p:nvGrpSpPr>
          <p:cNvPr id="2" name="グループ化 1"/>
          <p:cNvGrpSpPr/>
          <p:nvPr/>
        </p:nvGrpSpPr>
        <p:grpSpPr>
          <a:xfrm>
            <a:off x="409425" y="6318640"/>
            <a:ext cx="565012" cy="2017669"/>
            <a:chOff x="404663" y="6316259"/>
            <a:chExt cx="565012" cy="2017669"/>
          </a:xfrm>
          <a:effectLst/>
        </p:grpSpPr>
        <p:sp>
          <p:nvSpPr>
            <p:cNvPr id="39" name="角丸四角形 38"/>
            <p:cNvSpPr/>
            <p:nvPr/>
          </p:nvSpPr>
          <p:spPr>
            <a:xfrm rot="5400000">
              <a:off x="-321666" y="7042588"/>
              <a:ext cx="2017669" cy="565012"/>
            </a:xfrm>
            <a:prstGeom prst="round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sp>
        <p:sp>
          <p:nvSpPr>
            <p:cNvPr id="19" name="テキスト ボックス 18"/>
            <p:cNvSpPr txBox="1"/>
            <p:nvPr/>
          </p:nvSpPr>
          <p:spPr>
            <a:xfrm>
              <a:off x="443111" y="6661561"/>
              <a:ext cx="430887" cy="1496029"/>
            </a:xfrm>
            <a:prstGeom prst="rect">
              <a:avLst/>
            </a:prstGeom>
            <a:noFill/>
          </p:spPr>
          <p:txBody>
            <a:bodyPr vert="eaVert" wrap="square" rtlCol="0">
              <a:spAutoFit/>
            </a:bodyPr>
            <a:lstStyle/>
            <a:p>
              <a:r>
                <a:rPr lang="ja-JP" altLang="en-US" sz="1600" b="1" dirty="0" smtClean="0"/>
                <a:t>　ｃ そ の 他</a:t>
              </a:r>
              <a:endParaRPr kumimoji="1" lang="ja-JP" altLang="en-US" sz="1600" b="1" dirty="0"/>
            </a:p>
          </p:txBody>
        </p:sp>
      </p:grpSp>
      <p:sp>
        <p:nvSpPr>
          <p:cNvPr id="29" name="角丸四角形 28"/>
          <p:cNvSpPr/>
          <p:nvPr/>
        </p:nvSpPr>
        <p:spPr>
          <a:xfrm rot="5400000">
            <a:off x="-317164" y="2966600"/>
            <a:ext cx="2018567" cy="565397"/>
          </a:xfrm>
          <a:prstGeom prst="roundRect">
            <a:avLst/>
          </a:prstGeom>
          <a:solidFill>
            <a:srgbClr val="9BFFFF"/>
          </a:solidFill>
          <a:effectLst/>
        </p:spPr>
        <p:style>
          <a:lnRef idx="0">
            <a:schemeClr val="accent5"/>
          </a:lnRef>
          <a:fillRef idx="3">
            <a:schemeClr val="accent5"/>
          </a:fillRef>
          <a:effectRef idx="3">
            <a:schemeClr val="accent5"/>
          </a:effectRef>
          <a:fontRef idx="minor">
            <a:schemeClr val="lt1"/>
          </a:fontRef>
        </p:style>
      </p:sp>
      <p:sp>
        <p:nvSpPr>
          <p:cNvPr id="30" name="テキスト ボックス 29"/>
          <p:cNvSpPr txBox="1"/>
          <p:nvPr/>
        </p:nvSpPr>
        <p:spPr>
          <a:xfrm>
            <a:off x="467331" y="2618521"/>
            <a:ext cx="430887" cy="1256698"/>
          </a:xfrm>
          <a:prstGeom prst="rect">
            <a:avLst/>
          </a:prstGeom>
          <a:noFill/>
        </p:spPr>
        <p:txBody>
          <a:bodyPr vert="eaVert" wrap="square" rtlCol="0">
            <a:spAutoFit/>
          </a:bodyPr>
          <a:lstStyle/>
          <a:p>
            <a:r>
              <a:rPr lang="ja-JP" altLang="en-US" sz="1600" b="1" dirty="0"/>
              <a:t>ａ</a:t>
            </a:r>
            <a:r>
              <a:rPr kumimoji="1" lang="ja-JP" altLang="en-US" sz="1600" b="1" dirty="0" smtClean="0"/>
              <a:t> 空 室 活 用</a:t>
            </a:r>
            <a:endParaRPr kumimoji="1" lang="ja-JP" altLang="en-US" sz="1600" b="1" dirty="0"/>
          </a:p>
        </p:txBody>
      </p:sp>
      <p:sp>
        <p:nvSpPr>
          <p:cNvPr id="31" name="角丸四角形 30"/>
          <p:cNvSpPr/>
          <p:nvPr/>
        </p:nvSpPr>
        <p:spPr>
          <a:xfrm rot="5400000">
            <a:off x="-322623" y="5004912"/>
            <a:ext cx="2026723" cy="567397"/>
          </a:xfrm>
          <a:prstGeom prst="roundRect">
            <a:avLst/>
          </a:prstGeom>
          <a:solidFill>
            <a:srgbClr val="FFCC66"/>
          </a:solidFill>
          <a:effectLst/>
        </p:spPr>
        <p:style>
          <a:lnRef idx="0">
            <a:schemeClr val="accent5"/>
          </a:lnRef>
          <a:fillRef idx="3">
            <a:schemeClr val="accent5"/>
          </a:fillRef>
          <a:effectRef idx="3">
            <a:schemeClr val="accent5"/>
          </a:effectRef>
          <a:fontRef idx="minor">
            <a:schemeClr val="lt1"/>
          </a:fontRef>
        </p:style>
      </p:sp>
      <p:sp>
        <p:nvSpPr>
          <p:cNvPr id="32" name="テキスト ボックス 31"/>
          <p:cNvSpPr txBox="1"/>
          <p:nvPr/>
        </p:nvSpPr>
        <p:spPr>
          <a:xfrm>
            <a:off x="454546" y="4621229"/>
            <a:ext cx="430887" cy="1496029"/>
          </a:xfrm>
          <a:prstGeom prst="rect">
            <a:avLst/>
          </a:prstGeom>
          <a:noFill/>
        </p:spPr>
        <p:txBody>
          <a:bodyPr vert="eaVert" wrap="square" rtlCol="0">
            <a:spAutoFit/>
          </a:bodyPr>
          <a:lstStyle/>
          <a:p>
            <a:r>
              <a:rPr lang="ja-JP" altLang="en-US" sz="1600" b="1" dirty="0"/>
              <a:t>ｂ </a:t>
            </a:r>
            <a:r>
              <a:rPr lang="ja-JP" altLang="en-US" sz="1600" b="1" dirty="0" smtClean="0"/>
              <a:t>土 地 </a:t>
            </a:r>
            <a:r>
              <a:rPr kumimoji="1" lang="ja-JP" altLang="en-US" sz="1600" b="1" dirty="0" smtClean="0"/>
              <a:t>活 用</a:t>
            </a:r>
            <a:endParaRPr kumimoji="1" lang="ja-JP" altLang="en-US" sz="1600" b="1" dirty="0"/>
          </a:p>
        </p:txBody>
      </p:sp>
      <p:sp>
        <p:nvSpPr>
          <p:cNvPr id="3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-1</a:t>
            </a:r>
            <a:endParaRPr lang="ja-JP" altLang="en-US" dirty="0">
              <a:solidFill>
                <a:schemeClr val="tx1"/>
              </a:solidFill>
            </a:endParaRPr>
          </a:p>
        </p:txBody>
      </p:sp>
      <p:sp>
        <p:nvSpPr>
          <p:cNvPr id="36" name="テキスト ボックス 35"/>
          <p:cNvSpPr txBox="1"/>
          <p:nvPr/>
        </p:nvSpPr>
        <p:spPr>
          <a:xfrm>
            <a:off x="404663" y="325240"/>
            <a:ext cx="6085994" cy="408623"/>
          </a:xfrm>
          <a:prstGeom prst="roundRect">
            <a:avLst/>
          </a:prstGeom>
          <a:solidFill>
            <a:schemeClr val="tx2">
              <a:lumMod val="20000"/>
              <a:lumOff val="80000"/>
            </a:schemeClr>
          </a:solidFill>
        </p:spPr>
        <p:txBody>
          <a:bodyPr wrap="square" rtlCol="0">
            <a:spAutoFit/>
          </a:bodyPr>
          <a:lstStyle/>
          <a:p>
            <a:pPr algn="ctr"/>
            <a:r>
              <a:rPr lang="ja-JP" altLang="en-US" b="1" spc="300" dirty="0">
                <a:latin typeface="Meiryo UI" panose="020B0604030504040204" pitchFamily="50" charset="-128"/>
                <a:ea typeface="Meiryo UI" panose="020B0604030504040204" pitchFamily="50" charset="-128"/>
                <a:cs typeface="Meiryo UI" panose="020B0604030504040204" pitchFamily="50" charset="-128"/>
              </a:rPr>
              <a:t>他自治体等の活用事例</a:t>
            </a:r>
          </a:p>
        </p:txBody>
      </p:sp>
      <p:sp>
        <p:nvSpPr>
          <p:cNvPr id="25" name="テキスト ボックス 24"/>
          <p:cNvSpPr txBox="1"/>
          <p:nvPr/>
        </p:nvSpPr>
        <p:spPr>
          <a:xfrm>
            <a:off x="4785367" y="6435967"/>
            <a:ext cx="1623294"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事例３</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err="1">
                <a:latin typeface="HGPｺﾞｼｯｸM" panose="020B0600000000000000" pitchFamily="50" charset="-128"/>
                <a:ea typeface="HGPｺﾞｼｯｸM" panose="020B0600000000000000" pitchFamily="50" charset="-128"/>
                <a:cs typeface="メイリオ" panose="020B0604030504040204" pitchFamily="50" charset="-128"/>
              </a:rPr>
              <a:t>ｃ</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参考</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タウンマネジメント拠点</a:t>
            </a:r>
            <a:endParaRPr lang="en-US" altLang="ja-JP"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35" name="テキスト ボックス 34"/>
          <p:cNvSpPr txBox="1"/>
          <p:nvPr/>
        </p:nvSpPr>
        <p:spPr>
          <a:xfrm>
            <a:off x="4785367" y="7003710"/>
            <a:ext cx="1623294"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事例３</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err="1">
                <a:latin typeface="HGPｺﾞｼｯｸM" panose="020B0600000000000000" pitchFamily="50" charset="-128"/>
                <a:ea typeface="HGPｺﾞｼｯｸM" panose="020B0600000000000000" pitchFamily="50" charset="-128"/>
                <a:cs typeface="メイリオ" panose="020B0604030504040204" pitchFamily="50" charset="-128"/>
              </a:rPr>
              <a:t>ｃ</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②［</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参考</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大学と連携した団地再生</a:t>
            </a:r>
            <a:endParaRPr lang="en-US" altLang="ja-JP"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37" name="テキスト ボックス 36"/>
          <p:cNvSpPr txBox="1"/>
          <p:nvPr/>
        </p:nvSpPr>
        <p:spPr>
          <a:xfrm>
            <a:off x="1091522" y="2536386"/>
            <a:ext cx="1623294"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事例１</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参考</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子どもと親の相談室</a:t>
            </a:r>
            <a:endParaRPr lang="en-US" altLang="ja-JP"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38" name="テキスト ボックス 37"/>
          <p:cNvSpPr txBox="1"/>
          <p:nvPr/>
        </p:nvSpPr>
        <p:spPr>
          <a:xfrm>
            <a:off x="2931754" y="2539122"/>
            <a:ext cx="1623294" cy="595908"/>
          </a:xfrm>
          <a:prstGeom prst="roundRect">
            <a:avLst/>
          </a:prstGeom>
          <a:noFill/>
          <a:ln>
            <a:solidFill>
              <a:schemeClr val="tx1"/>
            </a:solidFill>
          </a:ln>
          <a:effectLst/>
        </p:spPr>
        <p:txBody>
          <a:bodyPr wrap="square" rtlCol="0">
            <a:spAutoFit/>
          </a:bodyPr>
          <a:lstStyle/>
          <a:p>
            <a:r>
              <a:rPr lang="ja-JP" altLang="en-US" sz="900" b="1" dirty="0">
                <a:latin typeface="HGPｺﾞｼｯｸM" panose="020B0600000000000000" pitchFamily="50" charset="-128"/>
                <a:ea typeface="HGPｺﾞｼｯｸM" panose="020B0600000000000000" pitchFamily="50" charset="-128"/>
                <a:cs typeface="メイリオ" panose="020B0604030504040204" pitchFamily="50" charset="-128"/>
              </a:rPr>
              <a:t>事例２</a:t>
            </a:r>
            <a:r>
              <a:rPr lang="en-US" altLang="ja-JP" sz="900" b="1" dirty="0">
                <a:latin typeface="HGPｺﾞｼｯｸM" panose="020B0600000000000000" pitchFamily="50" charset="-128"/>
                <a:ea typeface="HGPｺﾞｼｯｸM" panose="020B0600000000000000" pitchFamily="50" charset="-128"/>
                <a:cs typeface="メイリオ" panose="020B0604030504040204" pitchFamily="50" charset="-128"/>
              </a:rPr>
              <a:t>-a-</a:t>
            </a:r>
            <a:r>
              <a:rPr lang="ja-JP" altLang="en-US" sz="9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900" b="1" dirty="0">
                <a:latin typeface="HGPｺﾞｼｯｸM" panose="020B0600000000000000" pitchFamily="50" charset="-128"/>
                <a:ea typeface="HGPｺﾞｼｯｸM" panose="020B0600000000000000" pitchFamily="50" charset="-128"/>
                <a:cs typeface="メイリオ" panose="020B0604030504040204" pitchFamily="50" charset="-128"/>
              </a:rPr>
              <a:t>P</a:t>
            </a:r>
            <a:r>
              <a:rPr lang="ja-JP" altLang="en-US" sz="900" b="1" dirty="0">
                <a:latin typeface="HGPｺﾞｼｯｸM" panose="020B0600000000000000" pitchFamily="50" charset="-128"/>
                <a:ea typeface="HGPｺﾞｼｯｸM" panose="020B0600000000000000" pitchFamily="50" charset="-128"/>
                <a:cs typeface="メイリオ" panose="020B0604030504040204" pitchFamily="50" charset="-128"/>
              </a:rPr>
              <a:t>参考</a:t>
            </a:r>
            <a:r>
              <a:rPr lang="en-US" altLang="ja-JP" sz="900" b="1" dirty="0">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9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9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00" dirty="0">
                <a:latin typeface="HGPｺﾞｼｯｸM" panose="020B0600000000000000" pitchFamily="50" charset="-128"/>
                <a:ea typeface="HGPｺﾞｼｯｸM" panose="020B0600000000000000" pitchFamily="50" charset="-128"/>
                <a:cs typeface="メイリオ" panose="020B0604030504040204" pitchFamily="50" charset="-128"/>
              </a:rPr>
              <a:t>在宅療養・介護・リハビリ</a:t>
            </a:r>
            <a:endParaRPr lang="en-US" altLang="ja-JP" sz="1000"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00" dirty="0">
                <a:latin typeface="HGPｺﾞｼｯｸM" panose="020B0600000000000000" pitchFamily="50" charset="-128"/>
                <a:ea typeface="HGPｺﾞｼｯｸM" panose="020B0600000000000000" pitchFamily="50" charset="-128"/>
                <a:cs typeface="メイリオ" panose="020B0604030504040204" pitchFamily="50" charset="-128"/>
              </a:rPr>
              <a:t>テーションモデルルーム</a:t>
            </a:r>
            <a:endParaRPr lang="en-US" altLang="ja-JP" sz="100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Tree>
    <p:extLst>
      <p:ext uri="{BB962C8B-B14F-4D97-AF65-F5344CB8AC3E}">
        <p14:creationId xmlns:p14="http://schemas.microsoft.com/office/powerpoint/2010/main" val="4208925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p:cNvGrpSpPr/>
          <p:nvPr/>
        </p:nvGrpSpPr>
        <p:grpSpPr>
          <a:xfrm>
            <a:off x="4782475" y="5209649"/>
            <a:ext cx="914400" cy="355680"/>
            <a:chOff x="0" y="0"/>
            <a:chExt cx="914400" cy="355680"/>
          </a:xfrm>
          <a:solidFill>
            <a:srgbClr val="B0F3AB"/>
          </a:solidFill>
        </p:grpSpPr>
        <p:sp>
          <p:nvSpPr>
            <p:cNvPr id="52" name="角丸四角形 5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0"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高齢者・　　</a:t>
              </a:r>
              <a:r>
                <a:rPr lang="ja-JP" altLang="en-US" sz="1200" kern="1200" dirty="0" err="1" smtClean="0">
                  <a:solidFill>
                    <a:schemeClr val="tx1"/>
                  </a:solidFill>
                </a:rPr>
                <a:t>障がい</a:t>
              </a:r>
              <a:r>
                <a:rPr lang="ja-JP" altLang="en-US" sz="1200" kern="1200" dirty="0" smtClean="0">
                  <a:solidFill>
                    <a:schemeClr val="tx1"/>
                  </a:solidFill>
                </a:rPr>
                <a:t>者</a:t>
              </a:r>
              <a:endParaRPr lang="ja-JP" altLang="en-US" sz="1200" kern="1200" dirty="0">
                <a:solidFill>
                  <a:schemeClr val="tx1"/>
                </a:solidFill>
              </a:endParaRPr>
            </a:p>
          </p:txBody>
        </p:sp>
      </p:grpSp>
      <p:grpSp>
        <p:nvGrpSpPr>
          <p:cNvPr id="42" name="グループ化 41"/>
          <p:cNvGrpSpPr/>
          <p:nvPr/>
        </p:nvGrpSpPr>
        <p:grpSpPr>
          <a:xfrm>
            <a:off x="5830781" y="5209358"/>
            <a:ext cx="914400" cy="355680"/>
            <a:chOff x="0" y="0"/>
            <a:chExt cx="914400" cy="355680"/>
          </a:xfrm>
          <a:solidFill>
            <a:srgbClr val="9BFFFF"/>
          </a:solidFill>
        </p:grpSpPr>
        <p:sp>
          <p:nvSpPr>
            <p:cNvPr id="43" name="角丸四角形 42"/>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4"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sp>
        <p:nvSpPr>
          <p:cNvPr id="35" name="正方形/長方形 34"/>
          <p:cNvSpPr/>
          <p:nvPr/>
        </p:nvSpPr>
        <p:spPr>
          <a:xfrm>
            <a:off x="124595" y="700898"/>
            <a:ext cx="6672142" cy="661971"/>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○市営</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住宅の空室を活用</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○子ども</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と親が気軽に相談できる場を提供</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○学習</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サポートのほか、子どもが参加するイベントを開催</a:t>
            </a:r>
          </a:p>
        </p:txBody>
      </p:sp>
      <p:pic>
        <p:nvPicPr>
          <p:cNvPr id="31" name="図 30"/>
          <p:cNvPicPr>
            <a:picLocks noChangeAspect="1"/>
          </p:cNvPicPr>
          <p:nvPr/>
        </p:nvPicPr>
        <p:blipFill rotWithShape="1">
          <a:blip r:embed="rId2"/>
          <a:srcRect l="2483"/>
          <a:stretch/>
        </p:blipFill>
        <p:spPr>
          <a:xfrm>
            <a:off x="4516935" y="3306567"/>
            <a:ext cx="2247076" cy="1537589"/>
          </a:xfrm>
          <a:prstGeom prst="rect">
            <a:avLst/>
          </a:prstGeom>
        </p:spPr>
      </p:pic>
      <p:grpSp>
        <p:nvGrpSpPr>
          <p:cNvPr id="69" name="グループ化 68"/>
          <p:cNvGrpSpPr/>
          <p:nvPr/>
        </p:nvGrpSpPr>
        <p:grpSpPr>
          <a:xfrm>
            <a:off x="5834774" y="273398"/>
            <a:ext cx="914400" cy="355680"/>
            <a:chOff x="0" y="0"/>
            <a:chExt cx="914400" cy="355680"/>
          </a:xfrm>
          <a:solidFill>
            <a:srgbClr val="9BFFFF"/>
          </a:solidFill>
        </p:grpSpPr>
        <p:sp>
          <p:nvSpPr>
            <p:cNvPr id="70" name="角丸四角形 6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7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dirty="0" smtClean="0">
                  <a:solidFill>
                    <a:schemeClr val="tx1"/>
                  </a:solidFill>
                </a:rPr>
                <a:t>空室活用</a:t>
              </a:r>
              <a:endParaRPr lang="ja-JP" altLang="en-US" sz="1200" kern="1200" dirty="0">
                <a:solidFill>
                  <a:schemeClr val="tx1"/>
                </a:solidFill>
              </a:endParaRPr>
            </a:p>
          </p:txBody>
        </p:sp>
      </p:grpSp>
      <p:sp>
        <p:nvSpPr>
          <p:cNvPr id="26" name="ホームベース 25"/>
          <p:cNvSpPr/>
          <p:nvPr/>
        </p:nvSpPr>
        <p:spPr>
          <a:xfrm>
            <a:off x="116632" y="284278"/>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子どもと親の相談室</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（大阪市営御幣島住宅）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4796183" y="273256"/>
            <a:ext cx="914400" cy="355680"/>
            <a:chOff x="0" y="0"/>
            <a:chExt cx="914400" cy="355680"/>
          </a:xfrm>
          <a:solidFill>
            <a:srgbClr val="FFCCFF"/>
          </a:solidFill>
        </p:grpSpPr>
        <p:sp>
          <p:nvSpPr>
            <p:cNvPr id="55" name="角丸四角形 5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5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子育て</a:t>
              </a:r>
              <a:endParaRPr lang="ja-JP" altLang="en-US" sz="1200" kern="1200" dirty="0">
                <a:solidFill>
                  <a:schemeClr val="tx1"/>
                </a:solidFill>
              </a:endParaRPr>
            </a:p>
          </p:txBody>
        </p:sp>
      </p:grpSp>
      <p:sp>
        <p:nvSpPr>
          <p:cNvPr id="49" name="Rectangle 112"/>
          <p:cNvSpPr>
            <a:spLocks noChangeArrowheads="1"/>
          </p:cNvSpPr>
          <p:nvPr/>
        </p:nvSpPr>
        <p:spPr bwMode="auto">
          <a:xfrm>
            <a:off x="4858497" y="12868349"/>
            <a:ext cx="922392"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dirty="0" smtClean="0">
                <a:solidFill>
                  <a:srgbClr val="000000"/>
                </a:solidFill>
                <a:latin typeface="ＭＳ Ｐゴシック"/>
                <a:ea typeface="ＭＳ Ｐゴシック"/>
              </a:rPr>
              <a:t>併設保育園</a:t>
            </a:r>
            <a:endParaRPr lang="ja-JP" altLang="en-US" sz="1000" b="0" i="0" u="none" strike="noStrike" baseline="0" dirty="0">
              <a:solidFill>
                <a:srgbClr val="000000"/>
              </a:solidFill>
              <a:latin typeface="ＭＳ Ｐゴシック"/>
              <a:ea typeface="ＭＳ Ｐゴシック"/>
            </a:endParaRPr>
          </a:p>
        </p:txBody>
      </p:sp>
      <p:pic>
        <p:nvPicPr>
          <p:cNvPr id="64" name="図 63"/>
          <p:cNvPicPr>
            <a:picLocks noChangeAspect="1"/>
          </p:cNvPicPr>
          <p:nvPr/>
        </p:nvPicPr>
        <p:blipFill rotWithShape="1">
          <a:blip r:embed="rId3"/>
          <a:srcRect l="3141" b="-70"/>
          <a:stretch/>
        </p:blipFill>
        <p:spPr>
          <a:xfrm>
            <a:off x="4518660" y="1429544"/>
            <a:ext cx="2245352" cy="1713599"/>
          </a:xfrm>
          <a:prstGeom prst="rect">
            <a:avLst/>
          </a:prstGeom>
        </p:spPr>
      </p:pic>
      <p:sp>
        <p:nvSpPr>
          <p:cNvPr id="72" name="Rectangle 112"/>
          <p:cNvSpPr>
            <a:spLocks noChangeArrowheads="1"/>
          </p:cNvSpPr>
          <p:nvPr/>
        </p:nvSpPr>
        <p:spPr bwMode="auto">
          <a:xfrm>
            <a:off x="4601590" y="3389078"/>
            <a:ext cx="1164448"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夜間サテライト事業</a:t>
            </a:r>
            <a:endParaRPr lang="ja-JP" altLang="en-US" sz="1000" b="0" i="0" u="none" strike="noStrike" baseline="0" dirty="0">
              <a:solidFill>
                <a:srgbClr val="000000"/>
              </a:solidFill>
              <a:latin typeface="ＭＳ Ｐゴシック"/>
              <a:ea typeface="ＭＳ Ｐゴシック"/>
            </a:endParaRPr>
          </a:p>
        </p:txBody>
      </p:sp>
      <p:sp>
        <p:nvSpPr>
          <p:cNvPr id="73" name="Rectangle 112"/>
          <p:cNvSpPr>
            <a:spLocks noChangeArrowheads="1"/>
          </p:cNvSpPr>
          <p:nvPr/>
        </p:nvSpPr>
        <p:spPr bwMode="auto">
          <a:xfrm>
            <a:off x="4600657" y="1505907"/>
            <a:ext cx="922405"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ぽぴん</a:t>
            </a:r>
            <a:r>
              <a:rPr lang="ja-JP" altLang="en-US" sz="1000" b="0" i="0" u="none" strike="noStrike" baseline="0" dirty="0" err="1" smtClean="0">
                <a:solidFill>
                  <a:srgbClr val="000000"/>
                </a:solidFill>
                <a:latin typeface="ＭＳ Ｐゴシック"/>
                <a:ea typeface="ＭＳ Ｐゴシック"/>
              </a:rPr>
              <a:t>ず</a:t>
            </a:r>
            <a:r>
              <a:rPr lang="ja-JP" altLang="en-US" sz="1000" b="0" i="0" u="none" strike="noStrike" baseline="0" dirty="0" smtClean="0">
                <a:solidFill>
                  <a:srgbClr val="000000"/>
                </a:solidFill>
                <a:latin typeface="ＭＳ Ｐゴシック"/>
                <a:ea typeface="ＭＳ Ｐゴシック"/>
              </a:rPr>
              <a:t>文庫</a:t>
            </a:r>
            <a:endParaRPr lang="ja-JP" altLang="en-US" sz="1000" b="0" i="0" u="none" strike="noStrike" baseline="0" dirty="0">
              <a:solidFill>
                <a:srgbClr val="000000"/>
              </a:solidFill>
              <a:latin typeface="ＭＳ Ｐゴシック"/>
              <a:ea typeface="ＭＳ Ｐゴシック"/>
            </a:endParaRPr>
          </a:p>
        </p:txBody>
      </p:sp>
      <p:sp>
        <p:nvSpPr>
          <p:cNvPr id="74" name="正方形/長方形 73"/>
          <p:cNvSpPr/>
          <p:nvPr/>
        </p:nvSpPr>
        <p:spPr>
          <a:xfrm>
            <a:off x="4159872" y="4836538"/>
            <a:ext cx="2676010" cy="26425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kumimoji="1" lang="ja-JP" altLang="en-US" sz="800" dirty="0" smtClean="0">
                <a:solidFill>
                  <a:schemeClr val="tx1"/>
                </a:solidFill>
              </a:rPr>
              <a:t>写真提供：ＮＰＯ法人西淀川子どもセンター</a:t>
            </a:r>
            <a:endParaRPr kumimoji="1" lang="ja-JP" altLang="en-US" sz="800" dirty="0">
              <a:solidFill>
                <a:schemeClr val="tx1"/>
              </a:solidFill>
            </a:endParaRPr>
          </a:p>
        </p:txBody>
      </p:sp>
      <p:sp>
        <p:nvSpPr>
          <p:cNvPr id="33" name="乗算記号 32"/>
          <p:cNvSpPr>
            <a:spLocks noChangeAspect="1"/>
          </p:cNvSpPr>
          <p:nvPr/>
        </p:nvSpPr>
        <p:spPr>
          <a:xfrm>
            <a:off x="5597897" y="282034"/>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4" name="乗算記号 33"/>
          <p:cNvSpPr>
            <a:spLocks noChangeAspect="1"/>
          </p:cNvSpPr>
          <p:nvPr/>
        </p:nvSpPr>
        <p:spPr>
          <a:xfrm>
            <a:off x="5587919" y="5234327"/>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2"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-2</a:t>
            </a:r>
            <a:endParaRPr lang="ja-JP" altLang="en-US" dirty="0">
              <a:solidFill>
                <a:schemeClr val="tx1"/>
              </a:solidFill>
            </a:endParaRPr>
          </a:p>
        </p:txBody>
      </p:sp>
      <p:graphicFrame>
        <p:nvGraphicFramePr>
          <p:cNvPr id="63" name="表 62"/>
          <p:cNvGraphicFramePr>
            <a:graphicFrameLocks noGrp="1"/>
          </p:cNvGraphicFramePr>
          <p:nvPr>
            <p:extLst>
              <p:ext uri="{D42A27DB-BD31-4B8C-83A1-F6EECF244321}">
                <p14:modId xmlns:p14="http://schemas.microsoft.com/office/powerpoint/2010/main" val="3114018115"/>
              </p:ext>
            </p:extLst>
          </p:nvPr>
        </p:nvGraphicFramePr>
        <p:xfrm>
          <a:off x="98135" y="1417164"/>
          <a:ext cx="4306285" cy="3754118"/>
        </p:xfrm>
        <a:graphic>
          <a:graphicData uri="http://schemas.openxmlformats.org/drawingml/2006/table">
            <a:tbl>
              <a:tblPr>
                <a:tableStyleId>{5940675A-B579-460E-94D1-54222C63F5DA}</a:tableStyleId>
              </a:tblPr>
              <a:tblGrid>
                <a:gridCol w="652214"/>
                <a:gridCol w="3654071"/>
              </a:tblGrid>
              <a:tr h="22860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子どもと親の相談室「ぽぴんず」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812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ＮＰＯ法人　西淀川子どもセンター</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19075">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大阪市西淀川区御幣島６丁目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4129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基本情報</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経営主体：大阪市、管理戸数：</a:t>
                      </a:r>
                      <a:r>
                        <a:rPr lang="en-US" altLang="ja-JP"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346</a:t>
                      </a:r>
                      <a:r>
                        <a:rPr lang="ja-JP" altLang="en-US"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戸、経営開始：昭和</a:t>
                      </a:r>
                      <a:r>
                        <a:rPr lang="en-US" altLang="ja-JP"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54</a:t>
                      </a:r>
                      <a:r>
                        <a:rPr lang="ja-JP" altLang="en-US" sz="1100" b="0" i="0" u="none" strike="noStrike" spc="-3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spc="-30" baseline="0"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827020">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・「ぽぴんず」</a:t>
                      </a:r>
                      <a:r>
                        <a:rPr lang="ja-JP" altLang="en-US" sz="12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子ども自身への支援事業）</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①電話・来所・出向による相談</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関係機関と連携して実施</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②</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子どもの居場所づくり</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文庫やイベント、室内や戸外の遊びや文化行事を実施</a:t>
                      </a:r>
                      <a:endPar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・「夜間サテライト事業」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2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spc="-2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困難な状況にある子どもの居場所作り・生活、学習支援事業</a:t>
                      </a:r>
                      <a:r>
                        <a:rPr lang="ja-JP" altLang="en-US" sz="1100" b="0" i="0" u="none" strike="noStrike" spc="-2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①いっしょにごはん！食べナイト？</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子どもと一緒に夕食を作って食べる活動</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②</a:t>
                      </a:r>
                      <a:r>
                        <a:rPr lang="ja-JP" altLang="en-US" sz="1100" b="0" i="0" u="none" strike="noStrike" dirty="0" err="1"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てらこや</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子どもの学びなおしや進学・就職のサポート、アート・文化、野外体験</a:t>
                      </a:r>
                      <a:endPar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③個別支援</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子どもの個別の状況に応じた生活支援全般</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・「よっしゃ」（子どもを支援する大人の拡大と養成事業）</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人権啓発活動を広げ、子どもを支援する「人」を地域に増やすため</a:t>
                      </a:r>
                      <a:endParaRPr lang="en-US" altLang="ja-JP"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の地域セミナーを開催</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・「ＣＡＰ」（子どもへの暴力防止プログラム）</a:t>
                      </a:r>
                      <a:endParaRPr lang="ja-JP" altLang="en-US" sz="16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子どもへの暴力防止のためのワークショップを開催</a:t>
                      </a:r>
                      <a:endParaRPr lang="en-US" altLang="ja-JP" sz="900" b="0" i="0" u="none" strike="noStrike" spc="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41" name="正方形/長方形 40"/>
          <p:cNvSpPr/>
          <p:nvPr/>
        </p:nvSpPr>
        <p:spPr>
          <a:xfrm>
            <a:off x="124595" y="5627227"/>
            <a:ext cx="6672142" cy="862559"/>
          </a:xfrm>
          <a:prstGeom prst="rect">
            <a:avLst/>
          </a:prstGeom>
          <a:solidFill>
            <a:schemeClr val="tx2">
              <a:lumMod val="20000"/>
              <a:lumOff val="80000"/>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○広さや間取り、改修に制限のある賃貸住宅で、福祉用具等を活用し、従来の生活スタイルを継続</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させた使い方を提案する「在宅療養・介護・リハビリテーションモデルルーム」を設置</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大阪市城東区、社会医療法人大道会森之宮病院</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、ＵＲ</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西日本支社の三者による「森之宮地域に</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おけ</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err="1"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る</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スマートエイジング</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・シティの理念をふまえたまちづくりに関する協定</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基づく</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取組</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45" name="ホームベース 44"/>
          <p:cNvSpPr/>
          <p:nvPr/>
        </p:nvSpPr>
        <p:spPr>
          <a:xfrm>
            <a:off x="124595" y="5230776"/>
            <a:ext cx="4608512" cy="330479"/>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2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2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在宅療養・介護・リハビリテーションモデルルーム</a:t>
            </a:r>
            <a:r>
              <a:rPr kumimoji="1" lang="ja-JP" altLang="en-US" sz="11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（ＵＲ森之宮第２団地）</a:t>
            </a:r>
            <a:endParaRPr kumimoji="1" lang="ja-JP" altLang="en-US" sz="1200" b="1"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2" name="表 61"/>
          <p:cNvGraphicFramePr>
            <a:graphicFrameLocks noGrp="1"/>
          </p:cNvGraphicFramePr>
          <p:nvPr>
            <p:extLst>
              <p:ext uri="{D42A27DB-BD31-4B8C-83A1-F6EECF244321}">
                <p14:modId xmlns:p14="http://schemas.microsoft.com/office/powerpoint/2010/main" val="814730538"/>
              </p:ext>
            </p:extLst>
          </p:nvPr>
        </p:nvGraphicFramePr>
        <p:xfrm>
          <a:off x="116632" y="6524625"/>
          <a:ext cx="4790648" cy="3101975"/>
        </p:xfrm>
        <a:graphic>
          <a:graphicData uri="http://schemas.openxmlformats.org/drawingml/2006/table">
            <a:tbl>
              <a:tblPr>
                <a:tableStyleId>{5940675A-B579-460E-94D1-54222C63F5DA}</a:tableStyleId>
              </a:tblPr>
              <a:tblGrid>
                <a:gridCol w="683468"/>
                <a:gridCol w="4107180"/>
              </a:tblGrid>
              <a:tr h="328564">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在宅療養・介護・リハビリテーションモデルルーム</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34937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社会医療法人大道会　森之宮病院</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34937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大阪市城東区森之宮２丁目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49733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基本情報</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経営主体：ＵＲ都市機構</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管理戸数：</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1,659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　管理開始：昭和</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51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157732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・住戸内の間取りや改修工事の制限がある住宅でも、介護等が必要</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になった際も、同じ住まいで住み続けることが可能であることを提案</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したモデルルーム</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・室内のレイアウトや福祉用具等の設置は、大道会の理学療法士や</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作業療法士等が企画・監修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・見学希望者には、原則として大道会の職員が随行し、身体機能や</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生活状況に応じた暮らし方の提案や、介護手技についての指導等を</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実施</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p>
                  </a:txBody>
                  <a:tcPr marL="6594" marR="6594" marT="13758" marB="0" anchor="ctr"/>
                </a:tc>
              </a:tr>
            </a:tbl>
          </a:graphicData>
        </a:graphic>
      </p:graphicFrame>
      <p:pic>
        <p:nvPicPr>
          <p:cNvPr id="65" name="図 6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7490"/>
          <a:stretch/>
        </p:blipFill>
        <p:spPr>
          <a:xfrm>
            <a:off x="5021965" y="6518361"/>
            <a:ext cx="1743754" cy="1044489"/>
          </a:xfrm>
          <a:prstGeom prst="rect">
            <a:avLst/>
          </a:prstGeom>
          <a:ln>
            <a:noFill/>
          </a:ln>
        </p:spPr>
      </p:pic>
      <p:sp>
        <p:nvSpPr>
          <p:cNvPr id="66" name="Rectangle 112"/>
          <p:cNvSpPr>
            <a:spLocks noChangeArrowheads="1"/>
          </p:cNvSpPr>
          <p:nvPr/>
        </p:nvSpPr>
        <p:spPr bwMode="auto">
          <a:xfrm>
            <a:off x="5021965" y="6519251"/>
            <a:ext cx="1213735" cy="182520"/>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ja-JP" sz="700" dirty="0" smtClean="0"/>
              <a:t>壁際</a:t>
            </a:r>
            <a:r>
              <a:rPr lang="ja-JP" altLang="ja-JP" sz="700" dirty="0"/>
              <a:t>に後付けの手すりを</a:t>
            </a:r>
            <a:r>
              <a:rPr lang="ja-JP" altLang="ja-JP" sz="700" dirty="0" smtClean="0"/>
              <a:t>設置</a:t>
            </a:r>
            <a:endParaRPr lang="ja-JP" altLang="ja-JP" sz="700" dirty="0"/>
          </a:p>
        </p:txBody>
      </p:sp>
      <p:pic>
        <p:nvPicPr>
          <p:cNvPr id="67" name="図 66" descr="C:\Users\一般ユーザー\Desktop\藤井\森之宮団地関連\CIMG3520リビング上.JPG"/>
          <p:cNvPicPr>
            <a:picLocks noChangeAspect="1"/>
          </p:cNvPicPr>
          <p:nvPr/>
        </p:nvPicPr>
        <p:blipFill rotWithShape="1">
          <a:blip r:embed="rId6" cstate="print">
            <a:extLst>
              <a:ext uri="{28A0092B-C50C-407E-A947-70E740481C1C}">
                <a14:useLocalDpi xmlns:a14="http://schemas.microsoft.com/office/drawing/2010/main" val="0"/>
              </a:ext>
            </a:extLst>
          </a:blip>
          <a:srcRect t="7476"/>
          <a:stretch/>
        </p:blipFill>
        <p:spPr bwMode="auto">
          <a:xfrm>
            <a:off x="5020830" y="7661602"/>
            <a:ext cx="1744888" cy="1104245"/>
          </a:xfrm>
          <a:prstGeom prst="rect">
            <a:avLst/>
          </a:prstGeom>
          <a:noFill/>
          <a:ln>
            <a:noFill/>
          </a:ln>
        </p:spPr>
      </p:pic>
      <p:sp>
        <p:nvSpPr>
          <p:cNvPr id="68" name="Rectangle 112"/>
          <p:cNvSpPr>
            <a:spLocks noChangeArrowheads="1"/>
          </p:cNvSpPr>
          <p:nvPr/>
        </p:nvSpPr>
        <p:spPr bwMode="auto">
          <a:xfrm>
            <a:off x="5017559" y="7591589"/>
            <a:ext cx="1729174" cy="178128"/>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700" dirty="0">
                <a:latin typeface="+mn-ea"/>
              </a:rPr>
              <a:t>生活</a:t>
            </a:r>
            <a:r>
              <a:rPr lang="ja-JP" altLang="en-US" sz="700" dirty="0" smtClean="0">
                <a:latin typeface="+mn-ea"/>
              </a:rPr>
              <a:t>スタイルに</a:t>
            </a:r>
            <a:r>
              <a:rPr lang="ja-JP" altLang="ja-JP" sz="700" dirty="0" smtClean="0">
                <a:latin typeface="+mn-ea"/>
              </a:rPr>
              <a:t>合わせて</a:t>
            </a:r>
            <a:r>
              <a:rPr lang="ja-JP" altLang="en-US" sz="700" dirty="0" smtClean="0">
                <a:latin typeface="+mn-ea"/>
              </a:rPr>
              <a:t>福祉用具等</a:t>
            </a:r>
            <a:r>
              <a:rPr lang="ja-JP" altLang="ja-JP" sz="700" dirty="0" smtClean="0">
                <a:latin typeface="+mn-ea"/>
              </a:rPr>
              <a:t>を設置</a:t>
            </a:r>
            <a:endParaRPr lang="ja-JP" altLang="ja-JP" sz="700" dirty="0">
              <a:latin typeface="+mn-ea"/>
            </a:endParaRPr>
          </a:p>
        </p:txBody>
      </p:sp>
      <p:grpSp>
        <p:nvGrpSpPr>
          <p:cNvPr id="75" name="グループ化 74"/>
          <p:cNvGrpSpPr>
            <a:grpSpLocks noChangeAspect="1"/>
          </p:cNvGrpSpPr>
          <p:nvPr/>
        </p:nvGrpSpPr>
        <p:grpSpPr>
          <a:xfrm>
            <a:off x="5021065" y="8797827"/>
            <a:ext cx="1745804" cy="838963"/>
            <a:chOff x="4497760" y="3791892"/>
            <a:chExt cx="2192909" cy="1053823"/>
          </a:xfrm>
        </p:grpSpPr>
        <p:pic>
          <p:nvPicPr>
            <p:cNvPr id="76" name="図 75"/>
            <p:cNvPicPr>
              <a:picLocks noChangeAspect="1"/>
            </p:cNvPicPr>
            <p:nvPr/>
          </p:nvPicPr>
          <p:blipFill rotWithShape="1">
            <a:blip r:embed="rId7"/>
            <a:srcRect t="13623"/>
            <a:stretch/>
          </p:blipFill>
          <p:spPr>
            <a:xfrm>
              <a:off x="6083746" y="3791893"/>
              <a:ext cx="606923" cy="1053822"/>
            </a:xfrm>
            <a:prstGeom prst="rect">
              <a:avLst/>
            </a:prstGeom>
            <a:ln>
              <a:noFill/>
            </a:ln>
          </p:spPr>
        </p:pic>
        <p:pic>
          <p:nvPicPr>
            <p:cNvPr id="77" name="図 76"/>
            <p:cNvPicPr>
              <a:picLocks noChangeAspect="1"/>
            </p:cNvPicPr>
            <p:nvPr/>
          </p:nvPicPr>
          <p:blipFill rotWithShape="1">
            <a:blip r:embed="rId8"/>
            <a:srcRect t="13553"/>
            <a:stretch/>
          </p:blipFill>
          <p:spPr>
            <a:xfrm>
              <a:off x="5442580" y="3791893"/>
              <a:ext cx="646783" cy="1053822"/>
            </a:xfrm>
            <a:prstGeom prst="rect">
              <a:avLst/>
            </a:prstGeom>
            <a:ln>
              <a:noFill/>
            </a:ln>
          </p:spPr>
        </p:pic>
        <p:pic>
          <p:nvPicPr>
            <p:cNvPr id="78" name="図 77" descr="PIC_0007"/>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7760" y="3791892"/>
              <a:ext cx="944820" cy="1053823"/>
            </a:xfrm>
            <a:prstGeom prst="rect">
              <a:avLst/>
            </a:prstGeom>
            <a:noFill/>
            <a:ln>
              <a:noFill/>
            </a:ln>
          </p:spPr>
        </p:pic>
      </p:grpSp>
      <p:sp>
        <p:nvSpPr>
          <p:cNvPr id="79" name="Rectangle 112"/>
          <p:cNvSpPr>
            <a:spLocks noChangeArrowheads="1"/>
          </p:cNvSpPr>
          <p:nvPr/>
        </p:nvSpPr>
        <p:spPr bwMode="auto">
          <a:xfrm>
            <a:off x="5019106" y="8797827"/>
            <a:ext cx="1496648" cy="178128"/>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700" dirty="0">
                <a:latin typeface="+mn-ea"/>
              </a:rPr>
              <a:t>身体</a:t>
            </a:r>
            <a:r>
              <a:rPr lang="ja-JP" altLang="en-US" sz="700" dirty="0" smtClean="0">
                <a:latin typeface="+mn-ea"/>
              </a:rPr>
              <a:t>状況</a:t>
            </a:r>
            <a:r>
              <a:rPr lang="ja-JP" altLang="en-US" sz="700" dirty="0">
                <a:latin typeface="+mn-ea"/>
              </a:rPr>
              <a:t>に</a:t>
            </a:r>
            <a:r>
              <a:rPr lang="ja-JP" altLang="en-US" sz="700" dirty="0" smtClean="0">
                <a:latin typeface="+mn-ea"/>
              </a:rPr>
              <a:t>合</a:t>
            </a:r>
            <a:r>
              <a:rPr lang="ja-JP" altLang="en-US" sz="700" dirty="0">
                <a:latin typeface="+mn-ea"/>
              </a:rPr>
              <a:t>った</a:t>
            </a:r>
            <a:r>
              <a:rPr lang="ja-JP" altLang="en-US" sz="700" dirty="0" smtClean="0">
                <a:latin typeface="+mn-ea"/>
              </a:rPr>
              <a:t>福祉用具等を</a:t>
            </a:r>
            <a:r>
              <a:rPr lang="ja-JP" altLang="en-US" sz="700" dirty="0">
                <a:latin typeface="+mn-ea"/>
              </a:rPr>
              <a:t>提案</a:t>
            </a:r>
            <a:endParaRPr lang="ja-JP" altLang="ja-JP" sz="700" dirty="0">
              <a:latin typeface="+mn-ea"/>
            </a:endParaRPr>
          </a:p>
        </p:txBody>
      </p:sp>
      <p:sp>
        <p:nvSpPr>
          <p:cNvPr id="80" name="正方形/長方形 79"/>
          <p:cNvSpPr/>
          <p:nvPr/>
        </p:nvSpPr>
        <p:spPr>
          <a:xfrm>
            <a:off x="5606093" y="9476642"/>
            <a:ext cx="1157731" cy="141615"/>
          </a:xfrm>
          <a:prstGeom prst="rect">
            <a:avLst/>
          </a:prstGeom>
          <a:solidFill>
            <a:schemeClr val="lt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kumimoji="1" lang="ja-JP" altLang="en-US" sz="700" dirty="0" smtClean="0">
                <a:solidFill>
                  <a:schemeClr val="tx1"/>
                </a:solidFill>
              </a:rPr>
              <a:t>写真提供：ＵＲ都市機構</a:t>
            </a:r>
            <a:endParaRPr kumimoji="1" lang="ja-JP" altLang="en-US" sz="700" dirty="0">
              <a:solidFill>
                <a:schemeClr val="tx1"/>
              </a:solidFill>
            </a:endParaRPr>
          </a:p>
        </p:txBody>
      </p:sp>
    </p:spTree>
    <p:extLst>
      <p:ext uri="{BB962C8B-B14F-4D97-AF65-F5344CB8AC3E}">
        <p14:creationId xmlns:p14="http://schemas.microsoft.com/office/powerpoint/2010/main" val="262594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-3</a:t>
            </a:r>
            <a:endParaRPr lang="ja-JP" altLang="en-US" dirty="0">
              <a:solidFill>
                <a:schemeClr val="tx1"/>
              </a:solidFill>
            </a:endParaRPr>
          </a:p>
        </p:txBody>
      </p:sp>
      <p:sp>
        <p:nvSpPr>
          <p:cNvPr id="52" name="正方形/長方形 51"/>
          <p:cNvSpPr/>
          <p:nvPr/>
        </p:nvSpPr>
        <p:spPr>
          <a:xfrm>
            <a:off x="101598" y="5334284"/>
            <a:ext cx="6672142" cy="691306"/>
          </a:xfrm>
          <a:prstGeom prst="rect">
            <a:avLst/>
          </a:prstGeom>
          <a:solidFill>
            <a:schemeClr val="tx2">
              <a:lumMod val="20000"/>
              <a:lumOff val="80000"/>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UR</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賃貸住宅を中心とする男山地域の再生を大学</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、経営主体、</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行政が連携</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して多世代</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が共生</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できる</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まちづくり</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を推進</a:t>
            </a: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○地域</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活性化のための拠点「だんだんテラス」を設置し</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、地域</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ニーズを汲み取る活動等を実施</a:t>
            </a:r>
          </a:p>
        </p:txBody>
      </p:sp>
      <p:pic>
        <p:nvPicPr>
          <p:cNvPr id="58" name="Picture 2" descr="C:\Users\527038\Desktop\だんだんテラス・やってみよう祭り.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9670" y="7157644"/>
            <a:ext cx="1775425" cy="118361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男山団地イメージ写真"/>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70"/>
          <a:stretch/>
        </p:blipFill>
        <p:spPr bwMode="auto">
          <a:xfrm>
            <a:off x="4989668" y="6108139"/>
            <a:ext cx="1775423" cy="102536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高齢者支援"/>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163" r="39503" b="10439"/>
          <a:stretch/>
        </p:blipFill>
        <p:spPr bwMode="auto">
          <a:xfrm>
            <a:off x="4989671" y="8386046"/>
            <a:ext cx="1775424" cy="1220307"/>
          </a:xfrm>
          <a:prstGeom prst="rect">
            <a:avLst/>
          </a:prstGeom>
          <a:noFill/>
          <a:extLst>
            <a:ext uri="{909E8E84-426E-40DD-AFC4-6F175D3DCCD1}">
              <a14:hiddenFill xmlns:a14="http://schemas.microsoft.com/office/drawing/2010/main">
                <a:solidFill>
                  <a:srgbClr val="FFFFFF"/>
                </a:solidFill>
              </a14:hiddenFill>
            </a:ext>
          </a:extLst>
        </p:spPr>
      </p:pic>
      <p:sp>
        <p:nvSpPr>
          <p:cNvPr id="61" name="ホームベース 60"/>
          <p:cNvSpPr/>
          <p:nvPr/>
        </p:nvSpPr>
        <p:spPr>
          <a:xfrm>
            <a:off x="113281" y="4905400"/>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ｃ</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　大学と連携した団地再生</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（ＵＲ男山団地）</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Rectangle 112"/>
          <p:cNvSpPr>
            <a:spLocks noChangeArrowheads="1"/>
          </p:cNvSpPr>
          <p:nvPr/>
        </p:nvSpPr>
        <p:spPr bwMode="auto">
          <a:xfrm>
            <a:off x="5020128" y="8411446"/>
            <a:ext cx="1095111"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地域包括ケア施設</a:t>
            </a:r>
            <a:endParaRPr lang="ja-JP" altLang="en-US" sz="1000" b="0" i="0" u="none" strike="noStrike" baseline="0" dirty="0">
              <a:solidFill>
                <a:srgbClr val="000000"/>
              </a:solidFill>
              <a:latin typeface="ＭＳ Ｐゴシック"/>
              <a:ea typeface="ＭＳ Ｐゴシック"/>
            </a:endParaRPr>
          </a:p>
        </p:txBody>
      </p:sp>
      <p:sp>
        <p:nvSpPr>
          <p:cNvPr id="63" name="Rectangle 112"/>
          <p:cNvSpPr>
            <a:spLocks noChangeArrowheads="1"/>
          </p:cNvSpPr>
          <p:nvPr/>
        </p:nvSpPr>
        <p:spPr bwMode="auto">
          <a:xfrm>
            <a:off x="5030178" y="6162911"/>
            <a:ext cx="863472"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団地外観</a:t>
            </a:r>
            <a:endParaRPr lang="ja-JP" altLang="en-US" sz="1000" b="0" i="0" u="none" strike="noStrike" baseline="0" dirty="0">
              <a:solidFill>
                <a:srgbClr val="000000"/>
              </a:solidFill>
              <a:latin typeface="ＭＳ Ｐゴシック"/>
              <a:ea typeface="ＭＳ Ｐゴシック"/>
            </a:endParaRPr>
          </a:p>
        </p:txBody>
      </p:sp>
      <p:grpSp>
        <p:nvGrpSpPr>
          <p:cNvPr id="64" name="グループ化 63"/>
          <p:cNvGrpSpPr/>
          <p:nvPr/>
        </p:nvGrpSpPr>
        <p:grpSpPr>
          <a:xfrm>
            <a:off x="5832333" y="4898776"/>
            <a:ext cx="914400" cy="355680"/>
            <a:chOff x="0" y="0"/>
            <a:chExt cx="914400" cy="355680"/>
          </a:xfrm>
          <a:solidFill>
            <a:schemeClr val="accent4">
              <a:lumMod val="40000"/>
              <a:lumOff val="60000"/>
            </a:schemeClr>
          </a:solidFill>
        </p:grpSpPr>
        <p:sp>
          <p:nvSpPr>
            <p:cNvPr id="65" name="角丸四角形 6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dirty="0">
                  <a:solidFill>
                    <a:schemeClr val="tx1"/>
                  </a:solidFill>
                </a:rPr>
                <a:t>その他</a:t>
              </a:r>
              <a:endParaRPr lang="ja-JP" altLang="en-US" sz="1200" kern="1200" dirty="0">
                <a:solidFill>
                  <a:schemeClr val="tx1"/>
                </a:solidFill>
              </a:endParaRPr>
            </a:p>
          </p:txBody>
        </p:sp>
      </p:grpSp>
      <p:grpSp>
        <p:nvGrpSpPr>
          <p:cNvPr id="67" name="グループ化 66"/>
          <p:cNvGrpSpPr/>
          <p:nvPr/>
        </p:nvGrpSpPr>
        <p:grpSpPr>
          <a:xfrm>
            <a:off x="4789217" y="4902540"/>
            <a:ext cx="914400" cy="355680"/>
            <a:chOff x="0" y="0"/>
            <a:chExt cx="914400" cy="355680"/>
          </a:xfrm>
          <a:solidFill>
            <a:schemeClr val="bg1">
              <a:lumMod val="85000"/>
            </a:schemeClr>
          </a:solidFill>
        </p:grpSpPr>
        <p:sp>
          <p:nvSpPr>
            <p:cNvPr id="68" name="角丸四角形 67"/>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9"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sp>
        <p:nvSpPr>
          <p:cNvPr id="70" name="乗算記号 69"/>
          <p:cNvSpPr>
            <a:spLocks noChangeAspect="1"/>
          </p:cNvSpPr>
          <p:nvPr/>
        </p:nvSpPr>
        <p:spPr>
          <a:xfrm>
            <a:off x="5599744" y="491791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1" name="Rectangle 112"/>
          <p:cNvSpPr>
            <a:spLocks noChangeArrowheads="1"/>
          </p:cNvSpPr>
          <p:nvPr/>
        </p:nvSpPr>
        <p:spPr bwMode="auto">
          <a:xfrm>
            <a:off x="5021065" y="7193401"/>
            <a:ext cx="985860" cy="239156"/>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だんだんテラス</a:t>
            </a:r>
            <a:endParaRPr lang="ja-JP" altLang="en-US" sz="1000" b="0" i="0" u="none" strike="noStrike" baseline="0" dirty="0">
              <a:solidFill>
                <a:srgbClr val="000000"/>
              </a:solidFill>
              <a:latin typeface="ＭＳ Ｐゴシック"/>
              <a:ea typeface="ＭＳ Ｐゴシック"/>
            </a:endParaRPr>
          </a:p>
        </p:txBody>
      </p:sp>
      <p:graphicFrame>
        <p:nvGraphicFramePr>
          <p:cNvPr id="73" name="表 72"/>
          <p:cNvGraphicFramePr>
            <a:graphicFrameLocks noGrp="1"/>
          </p:cNvGraphicFramePr>
          <p:nvPr>
            <p:extLst>
              <p:ext uri="{D42A27DB-BD31-4B8C-83A1-F6EECF244321}">
                <p14:modId xmlns:p14="http://schemas.microsoft.com/office/powerpoint/2010/main" val="3867970486"/>
              </p:ext>
            </p:extLst>
          </p:nvPr>
        </p:nvGraphicFramePr>
        <p:xfrm>
          <a:off x="113281" y="6115050"/>
          <a:ext cx="4771139" cy="3501390"/>
        </p:xfrm>
        <a:graphic>
          <a:graphicData uri="http://schemas.openxmlformats.org/drawingml/2006/table">
            <a:tbl>
              <a:tblPr>
                <a:tableStyleId>{5940675A-B579-460E-94D1-54222C63F5DA}</a:tableStyleId>
              </a:tblPr>
              <a:tblGrid>
                <a:gridCol w="673943"/>
                <a:gridCol w="4097196"/>
              </a:tblGrid>
              <a:tr h="252957">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男山地域まちづくり連携協定</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46159">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運営主体</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八幡市、関西大学、</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UR</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都市機構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8125">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京都府八幡市</a:t>
                      </a:r>
                      <a:endParaRPr lang="ja-JP" altLang="en-US" sz="1100" b="0" i="0" u="none" strike="sngStrike" baseline="0" dirty="0">
                        <a:solidFill>
                          <a:srgbClr val="FF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59709">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基本情報</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経営主体：</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UR</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都市機構、管理戸数：</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4,594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　管理開始：昭和</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47</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50444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＜だんだんテラス＞</a:t>
                      </a:r>
                      <a:endPar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・団地内の賃貸施設に関西大学が開設。男山地域の活性化に取り</a:t>
                      </a:r>
                      <a:endPar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6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組む地域コーディネーターや学生による運営の下、ラジオ体操や</a:t>
                      </a:r>
                      <a:endPar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6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地域について語らい合う会議等を開催</a:t>
                      </a:r>
                      <a:endPar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・活動報告や案内を掲載した「だんだん通信」を配布</a:t>
                      </a:r>
                      <a:endPar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＜子育て世帯・若年世帯流入促進のための施策＞</a:t>
                      </a:r>
                      <a:endPar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関西大学学生の企画による子育て世帯向けのリノベーション住戸を供給</a:t>
                      </a:r>
                      <a:endParaRPr lang="en-US" altLang="ja-JP" sz="1100" b="0" i="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・集会所を活用した地域子育て支援施設の設置</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・ＵＲ男山団地内にセルフリノベーション特区を設置し、申請等により</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退去時の原状回復義務が免除される特典付の賃貸住宅を供給</a:t>
                      </a:r>
                      <a:endParaRPr lang="en-US" altLang="ja-JP" sz="1100" b="0" i="0" u="none" strike="noStrike" spc="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＜地域包括ケア施設＞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spc="-2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高齢者が住み続けられる街を実現するため、</a:t>
                      </a:r>
                      <a:r>
                        <a:rPr lang="en-US" altLang="ja-JP" sz="1100" b="0" i="0" u="none" strike="noStrike" spc="-2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UR</a:t>
                      </a:r>
                      <a:r>
                        <a:rPr lang="ja-JP" altLang="en-US" sz="1100" b="0" i="0" u="none" strike="noStrike" spc="-2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団地内の駐車場用地</a:t>
                      </a:r>
                      <a:endParaRPr lang="en-US" altLang="ja-JP" sz="1100" b="0" i="0" u="none" strike="noStrike" spc="-2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を社会福祉法人に貸付し、訪問介護、訪問看護や特別養護老人</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50"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ホーム、ケアハウスなど、地域の高齢者を包括的に支援する施設を</a:t>
                      </a:r>
                      <a:r>
                        <a:rPr lang="ja-JP" altLang="en-US" sz="1100" b="0" i="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誘致</a:t>
                      </a:r>
                      <a:endParaRPr lang="en-US" altLang="ja-JP" sz="1100" b="0" i="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39" name="正方形/長方形 38"/>
          <p:cNvSpPr/>
          <p:nvPr/>
        </p:nvSpPr>
        <p:spPr>
          <a:xfrm>
            <a:off x="5531987" y="8192025"/>
            <a:ext cx="1225488" cy="141615"/>
          </a:xfrm>
          <a:prstGeom prst="rect">
            <a:avLst/>
          </a:prstGeom>
          <a:solidFill>
            <a:schemeClr val="lt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kumimoji="1" lang="ja-JP" altLang="en-US" sz="800" dirty="0" smtClean="0">
                <a:solidFill>
                  <a:schemeClr val="tx1"/>
                </a:solidFill>
              </a:rPr>
              <a:t>写真提供：ＵＲ都市機構</a:t>
            </a:r>
            <a:endParaRPr kumimoji="1" lang="ja-JP" altLang="en-US" sz="800" dirty="0">
              <a:solidFill>
                <a:schemeClr val="tx1"/>
              </a:solidFill>
            </a:endParaRPr>
          </a:p>
        </p:txBody>
      </p:sp>
      <p:sp>
        <p:nvSpPr>
          <p:cNvPr id="40" name="正方形/長方形 39"/>
          <p:cNvSpPr/>
          <p:nvPr/>
        </p:nvSpPr>
        <p:spPr>
          <a:xfrm>
            <a:off x="5531987" y="6984267"/>
            <a:ext cx="1225488" cy="141615"/>
          </a:xfrm>
          <a:prstGeom prst="rect">
            <a:avLst/>
          </a:prstGeom>
          <a:solidFill>
            <a:schemeClr val="lt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kumimoji="1" lang="ja-JP" altLang="en-US" sz="800" dirty="0" smtClean="0">
                <a:solidFill>
                  <a:schemeClr val="tx1"/>
                </a:solidFill>
              </a:rPr>
              <a:t>写真提供：ＵＲ都市機構</a:t>
            </a:r>
            <a:endParaRPr kumimoji="1" lang="ja-JP" altLang="en-US" sz="800" dirty="0">
              <a:solidFill>
                <a:schemeClr val="tx1"/>
              </a:solidFill>
            </a:endParaRPr>
          </a:p>
        </p:txBody>
      </p:sp>
      <p:sp>
        <p:nvSpPr>
          <p:cNvPr id="42" name="正方形/長方形 41"/>
          <p:cNvSpPr/>
          <p:nvPr/>
        </p:nvSpPr>
        <p:spPr>
          <a:xfrm>
            <a:off x="5533761" y="9457118"/>
            <a:ext cx="1225488" cy="141615"/>
          </a:xfrm>
          <a:prstGeom prst="rect">
            <a:avLst/>
          </a:prstGeom>
          <a:solidFill>
            <a:schemeClr val="lt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kumimoji="1" lang="ja-JP" altLang="en-US" sz="800" dirty="0" smtClean="0">
                <a:solidFill>
                  <a:schemeClr val="tx1"/>
                </a:solidFill>
              </a:rPr>
              <a:t>写真提供：若竹福祉会</a:t>
            </a:r>
            <a:endParaRPr kumimoji="1" lang="ja-JP" altLang="en-US" sz="800" dirty="0">
              <a:solidFill>
                <a:schemeClr val="tx1"/>
              </a:solidFill>
            </a:endParaRPr>
          </a:p>
        </p:txBody>
      </p:sp>
      <p:grpSp>
        <p:nvGrpSpPr>
          <p:cNvPr id="54" name="グループ化 53"/>
          <p:cNvGrpSpPr/>
          <p:nvPr/>
        </p:nvGrpSpPr>
        <p:grpSpPr>
          <a:xfrm>
            <a:off x="5845566" y="303916"/>
            <a:ext cx="914400" cy="355680"/>
            <a:chOff x="0" y="0"/>
            <a:chExt cx="914400" cy="355680"/>
          </a:xfrm>
          <a:solidFill>
            <a:schemeClr val="accent4">
              <a:lumMod val="40000"/>
              <a:lumOff val="60000"/>
            </a:schemeClr>
          </a:solidFill>
        </p:grpSpPr>
        <p:sp>
          <p:nvSpPr>
            <p:cNvPr id="55" name="角丸四角形 5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5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dirty="0">
                  <a:solidFill>
                    <a:schemeClr val="tx1"/>
                  </a:solidFill>
                </a:rPr>
                <a:t>その他</a:t>
              </a:r>
              <a:endParaRPr lang="ja-JP" altLang="en-US" sz="1200" kern="1200" dirty="0">
                <a:solidFill>
                  <a:schemeClr val="tx1"/>
                </a:solidFill>
              </a:endParaRPr>
            </a:p>
          </p:txBody>
        </p:sp>
      </p:grpSp>
      <p:grpSp>
        <p:nvGrpSpPr>
          <p:cNvPr id="57" name="グループ化 56"/>
          <p:cNvGrpSpPr/>
          <p:nvPr/>
        </p:nvGrpSpPr>
        <p:grpSpPr>
          <a:xfrm>
            <a:off x="4802450" y="307680"/>
            <a:ext cx="914400" cy="355680"/>
            <a:chOff x="0" y="0"/>
            <a:chExt cx="914400" cy="355680"/>
          </a:xfrm>
          <a:solidFill>
            <a:schemeClr val="bg1">
              <a:lumMod val="85000"/>
            </a:schemeClr>
          </a:solidFill>
        </p:grpSpPr>
        <p:sp>
          <p:nvSpPr>
            <p:cNvPr id="72" name="角丸四角形 71"/>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74"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その他</a:t>
              </a:r>
              <a:endParaRPr lang="ja-JP" altLang="en-US" sz="1200" kern="1200" dirty="0">
                <a:solidFill>
                  <a:schemeClr val="tx1"/>
                </a:solidFill>
              </a:endParaRPr>
            </a:p>
          </p:txBody>
        </p:sp>
      </p:grpSp>
      <p:sp>
        <p:nvSpPr>
          <p:cNvPr id="75" name="乗算記号 74"/>
          <p:cNvSpPr>
            <a:spLocks noChangeAspect="1"/>
          </p:cNvSpPr>
          <p:nvPr/>
        </p:nvSpPr>
        <p:spPr>
          <a:xfrm>
            <a:off x="5612977" y="32305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1" name="正方形/長方形 30"/>
          <p:cNvSpPr/>
          <p:nvPr/>
        </p:nvSpPr>
        <p:spPr>
          <a:xfrm>
            <a:off x="124595" y="721853"/>
            <a:ext cx="6672142" cy="716422"/>
          </a:xfrm>
          <a:prstGeom prst="rect">
            <a:avLst/>
          </a:prstGeom>
          <a:solidFill>
            <a:schemeClr val="tx2">
              <a:lumMod val="20000"/>
              <a:lumOff val="80000"/>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○住民同士のゆるやかなつながりを生み出すため、使用率の低い団地内の集会所を利用し、</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持ち寄り本による「としょかん」を開館</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○団地内の「サードプレイス」として定着</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32" name="ホームベース 31"/>
          <p:cNvSpPr/>
          <p:nvPr/>
        </p:nvSpPr>
        <p:spPr>
          <a:xfrm>
            <a:off x="124595" y="306534"/>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400" b="1"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kumimoji="1" lang="en-US" altLang="ja-JP" sz="14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spc="-15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ｃ</a:t>
            </a:r>
            <a:r>
              <a:rPr lang="en-US" altLang="ja-JP" sz="14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タウンマネジメント拠点</a:t>
            </a:r>
            <a:r>
              <a:rPr kumimoji="1" lang="ja-JP" altLang="en-US" sz="1100" b="1"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（府住宅供給公社　茶山台団地）</a:t>
            </a:r>
            <a:endParaRPr kumimoji="1" lang="ja-JP" altLang="en-US" sz="1200" b="1"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333474968"/>
              </p:ext>
            </p:extLst>
          </p:nvPr>
        </p:nvGraphicFramePr>
        <p:xfrm>
          <a:off x="116632" y="1498600"/>
          <a:ext cx="4769693" cy="3324860"/>
        </p:xfrm>
        <a:graphic>
          <a:graphicData uri="http://schemas.openxmlformats.org/drawingml/2006/table">
            <a:tbl>
              <a:tblPr>
                <a:tableStyleId>{5940675A-B579-460E-94D1-54222C63F5DA}</a:tableStyleId>
              </a:tblPr>
              <a:tblGrid>
                <a:gridCol w="654893"/>
                <a:gridCol w="4114800"/>
              </a:tblGrid>
              <a:tr h="30224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茶山台としょかん</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323831">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株式会社パラドックス／ＮＰＯ法人　ＳＥＩＮ</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313037">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大阪府堺市南区</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453365">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基本情報</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経営主体：大阪府住宅供給公社</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管理戸数：</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981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　管理開始：昭和</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46</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193238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・公社内で実施したワークショップからでたアイデアをもとに集会所を</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6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活用した「茶山台としょかん」が平成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27</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月よりスタート</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月より、新たな担い手による運営再開</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・ＮＨＫなどメディアにも多数取り上げられた</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＜活動内容＞</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・住民だけでなく地域に開かれた場として週</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回程度開館</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・ここから、地域ボランティアによる読み聞かせ会（月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回）や、住民発案</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6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による</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円マーケット（月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回</a:t>
                      </a:r>
                      <a:r>
                        <a:rPr lang="ja-JP" altLang="en-US" sz="105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などが派生している</a:t>
                      </a: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・ＳＮＳにより活動や団地の魅力を発信</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・住民向け広報誌「としょだより」を毎月発行</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・住民への生活課題のヒアリングや、公社が実施するイベントのサポート</a:t>
                      </a:r>
                    </a:p>
                  </a:txBody>
                  <a:tcPr marL="6594" marR="6594" marT="13758" marB="0" anchor="ctr"/>
                </a:tc>
              </a:tr>
            </a:tbl>
          </a:graphicData>
        </a:graphic>
      </p:graphicFrame>
      <p:pic>
        <p:nvPicPr>
          <p:cNvPr id="34" name="Picture 7" descr="C:\Users\ojk16014\Downloads\18058027_1475192182579400_4726809688981521663_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789"/>
          <a:stretch/>
        </p:blipFill>
        <p:spPr bwMode="auto">
          <a:xfrm>
            <a:off x="4989667" y="2602507"/>
            <a:ext cx="1769581" cy="107782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112"/>
          <p:cNvSpPr>
            <a:spLocks noChangeArrowheads="1"/>
          </p:cNvSpPr>
          <p:nvPr/>
        </p:nvSpPr>
        <p:spPr bwMode="auto">
          <a:xfrm>
            <a:off x="5031354" y="2652419"/>
            <a:ext cx="902368" cy="197887"/>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dirty="0">
                <a:solidFill>
                  <a:srgbClr val="000000"/>
                </a:solidFill>
                <a:latin typeface="ＭＳ Ｐゴシック"/>
                <a:ea typeface="ＭＳ Ｐゴシック"/>
              </a:rPr>
              <a:t>読み聞かせ会</a:t>
            </a:r>
            <a:endParaRPr lang="ja-JP" altLang="en-US" sz="1000" b="0" i="0" u="none" strike="noStrike" baseline="0" dirty="0">
              <a:solidFill>
                <a:srgbClr val="000000"/>
              </a:solidFill>
              <a:latin typeface="ＭＳ Ｐゴシック"/>
              <a:ea typeface="ＭＳ Ｐゴシック"/>
            </a:endParaRPr>
          </a:p>
        </p:txBody>
      </p:sp>
      <p:pic>
        <p:nvPicPr>
          <p:cNvPr id="36" name="Picture 2" descr="\\kjzsvad211\保護対象外\団地再生課\梅野\としょかん外観.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439"/>
          <a:stretch/>
        </p:blipFill>
        <p:spPr bwMode="auto">
          <a:xfrm>
            <a:off x="4998430" y="1504828"/>
            <a:ext cx="1760817" cy="103959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112"/>
          <p:cNvSpPr>
            <a:spLocks noChangeArrowheads="1"/>
          </p:cNvSpPr>
          <p:nvPr/>
        </p:nvSpPr>
        <p:spPr bwMode="auto">
          <a:xfrm>
            <a:off x="5038039" y="1550548"/>
            <a:ext cx="865203" cy="199170"/>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dirty="0" err="1">
                <a:solidFill>
                  <a:srgbClr val="000000"/>
                </a:solidFill>
                <a:latin typeface="ＭＳ Ｐゴシック"/>
                <a:ea typeface="ＭＳ Ｐゴシック"/>
              </a:rPr>
              <a:t>としょ</a:t>
            </a:r>
            <a:r>
              <a:rPr lang="ja-JP" altLang="en-US" sz="1000" dirty="0">
                <a:solidFill>
                  <a:srgbClr val="000000"/>
                </a:solidFill>
                <a:latin typeface="ＭＳ Ｐゴシック"/>
                <a:ea typeface="ＭＳ Ｐゴシック"/>
              </a:rPr>
              <a:t>かん</a:t>
            </a:r>
            <a:r>
              <a:rPr lang="ja-JP" altLang="en-US" sz="1000" b="0" i="0" u="none" strike="noStrike" baseline="0" dirty="0" smtClean="0">
                <a:solidFill>
                  <a:srgbClr val="000000"/>
                </a:solidFill>
                <a:latin typeface="ＭＳ Ｐゴシック"/>
                <a:ea typeface="ＭＳ Ｐゴシック"/>
              </a:rPr>
              <a:t>外観</a:t>
            </a:r>
            <a:endParaRPr lang="ja-JP" altLang="en-US" sz="1000" b="0" i="0" u="none" strike="noStrike" baseline="0" dirty="0">
              <a:solidFill>
                <a:srgbClr val="000000"/>
              </a:solidFill>
              <a:latin typeface="ＭＳ Ｐゴシック"/>
              <a:ea typeface="ＭＳ Ｐゴシック"/>
            </a:endParaRPr>
          </a:p>
        </p:txBody>
      </p:sp>
      <p:pic>
        <p:nvPicPr>
          <p:cNvPr id="41" name="Picture 6" descr="C:\Users\ojk16014\Downloads\18519639_1496920743739877_7864524092840181229_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220" b="8681"/>
          <a:stretch/>
        </p:blipFill>
        <p:spPr bwMode="auto">
          <a:xfrm>
            <a:off x="4988267" y="3751013"/>
            <a:ext cx="1776827" cy="108073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112"/>
          <p:cNvSpPr>
            <a:spLocks noChangeArrowheads="1"/>
          </p:cNvSpPr>
          <p:nvPr/>
        </p:nvSpPr>
        <p:spPr bwMode="auto">
          <a:xfrm>
            <a:off x="5032615" y="3790664"/>
            <a:ext cx="902368" cy="199170"/>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27432" tIns="18288"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0" i="0" u="none" strike="noStrike" baseline="0" dirty="0" smtClean="0">
                <a:solidFill>
                  <a:srgbClr val="000000"/>
                </a:solidFill>
                <a:latin typeface="ＭＳ Ｐゴシック"/>
                <a:ea typeface="ＭＳ Ｐゴシック"/>
              </a:rPr>
              <a:t>０円マーケット</a:t>
            </a:r>
            <a:endParaRPr lang="ja-JP" altLang="en-US" sz="1000" b="0" i="0" u="none" strike="noStrike" baseline="0" dirty="0">
              <a:solidFill>
                <a:srgbClr val="000000"/>
              </a:solidFill>
              <a:latin typeface="ＭＳ Ｐゴシック"/>
              <a:ea typeface="ＭＳ Ｐゴシック"/>
            </a:endParaRPr>
          </a:p>
        </p:txBody>
      </p:sp>
    </p:spTree>
    <p:extLst>
      <p:ext uri="{BB962C8B-B14F-4D97-AF65-F5344CB8AC3E}">
        <p14:creationId xmlns:p14="http://schemas.microsoft.com/office/powerpoint/2010/main" val="1977647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p:cNvSpPr>
            <a:spLocks noChangeArrowheads="1"/>
          </p:cNvSpPr>
          <p:nvPr/>
        </p:nvSpPr>
        <p:spPr bwMode="auto">
          <a:xfrm>
            <a:off x="375634" y="878769"/>
            <a:ext cx="6155163" cy="152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lvl="0" indent="0">
              <a:lnSpc>
                <a:spcPts val="1600"/>
              </a:lnSpc>
              <a:spcBef>
                <a:spcPts val="0"/>
              </a:spcBef>
            </a:pPr>
            <a:r>
              <a:rPr lang="ja-JP" altLang="en-US" sz="1200" dirty="0" smtClean="0">
                <a:latin typeface="ＭＳ 明朝" pitchFamily="17" charset="-128"/>
                <a:ea typeface="ＭＳ 明朝" pitchFamily="17" charset="-128"/>
                <a:cs typeface="Times New Roman" pitchFamily="18" charset="0"/>
              </a:rPr>
              <a:t>　</a:t>
            </a: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大阪府では、平成</a:t>
            </a:r>
            <a:r>
              <a:rPr lang="en-US" altLang="ja-JP" sz="1200" dirty="0" smtClean="0">
                <a:latin typeface="HGPｺﾞｼｯｸM" panose="020B0600000000000000" pitchFamily="50" charset="-128"/>
                <a:ea typeface="HGPｺﾞｼｯｸM" panose="020B0600000000000000" pitchFamily="50" charset="-128"/>
                <a:cs typeface="Times New Roman" pitchFamily="18" charset="0"/>
              </a:rPr>
              <a:t>28</a:t>
            </a: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年</a:t>
            </a:r>
            <a:r>
              <a:rPr lang="en-US" altLang="ja-JP" sz="1200" dirty="0" smtClean="0">
                <a:latin typeface="HGPｺﾞｼｯｸM" panose="020B0600000000000000" pitchFamily="50" charset="-128"/>
                <a:ea typeface="HGPｺﾞｼｯｸM" panose="020B0600000000000000" pitchFamily="50" charset="-128"/>
                <a:cs typeface="Times New Roman" pitchFamily="18" charset="0"/>
              </a:rPr>
              <a:t>12</a:t>
            </a: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月、府営住宅の今後</a:t>
            </a:r>
            <a:r>
              <a:rPr lang="en-US" altLang="ja-JP" sz="1200" dirty="0">
                <a:latin typeface="HGPｺﾞｼｯｸM" panose="020B0600000000000000" pitchFamily="50" charset="-128"/>
                <a:ea typeface="HGPｺﾞｼｯｸM" panose="020B0600000000000000" pitchFamily="50" charset="-128"/>
                <a:cs typeface="Times New Roman" pitchFamily="18" charset="0"/>
              </a:rPr>
              <a:t>10</a:t>
            </a:r>
            <a:r>
              <a:rPr lang="ja-JP" altLang="en-US" sz="1200" dirty="0">
                <a:latin typeface="HGPｺﾞｼｯｸM" panose="020B0600000000000000" pitchFamily="50" charset="-128"/>
                <a:ea typeface="HGPｺﾞｼｯｸM" panose="020B0600000000000000" pitchFamily="50" charset="-128"/>
                <a:cs typeface="Times New Roman" pitchFamily="18" charset="0"/>
              </a:rPr>
              <a:t>年間の活用方針を示す</a:t>
            </a: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計画として、「大阪</a:t>
            </a:r>
            <a:endParaRPr lang="en-US" altLang="ja-JP" sz="1200" dirty="0" smtClean="0">
              <a:latin typeface="HGPｺﾞｼｯｸM" panose="020B0600000000000000" pitchFamily="50" charset="-128"/>
              <a:ea typeface="HGPｺﾞｼｯｸM" panose="020B0600000000000000" pitchFamily="50" charset="-128"/>
              <a:cs typeface="Times New Roman" pitchFamily="18" charset="0"/>
            </a:endParaRPr>
          </a:p>
          <a:p>
            <a:pPr lvl="0" indent="0">
              <a:lnSpc>
                <a:spcPts val="1600"/>
              </a:lnSpc>
              <a:spcBef>
                <a:spcPts val="0"/>
              </a:spcBef>
            </a:pP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府営住宅ストック総合活用計画」を策定しました。</a:t>
            </a:r>
            <a:endParaRPr lang="en-US" altLang="ja-JP" sz="1200" dirty="0" smtClean="0">
              <a:latin typeface="HGPｺﾞｼｯｸM" panose="020B0600000000000000" pitchFamily="50" charset="-128"/>
              <a:ea typeface="HGPｺﾞｼｯｸM" panose="020B0600000000000000" pitchFamily="50" charset="-128"/>
              <a:cs typeface="Times New Roman" pitchFamily="18" charset="0"/>
            </a:endParaRPr>
          </a:p>
          <a:p>
            <a:pPr lvl="0" indent="0">
              <a:lnSpc>
                <a:spcPts val="1600"/>
              </a:lnSpc>
              <a:spcBef>
                <a:spcPts val="0"/>
              </a:spcBef>
            </a:pP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　この計画は、府民の貴重な資産である府営住宅を、将来のあるべき姿を見据えつつ、建替え、</a:t>
            </a:r>
            <a:endParaRPr lang="en-US" altLang="ja-JP" sz="1200" dirty="0" smtClean="0">
              <a:latin typeface="HGPｺﾞｼｯｸM" panose="020B0600000000000000" pitchFamily="50" charset="-128"/>
              <a:ea typeface="HGPｺﾞｼｯｸM" panose="020B0600000000000000" pitchFamily="50" charset="-128"/>
              <a:cs typeface="Times New Roman" pitchFamily="18" charset="0"/>
            </a:endParaRPr>
          </a:p>
          <a:p>
            <a:pPr lvl="0" indent="0">
              <a:lnSpc>
                <a:spcPts val="1600"/>
              </a:lnSpc>
              <a:spcBef>
                <a:spcPts val="0"/>
              </a:spcBef>
            </a:pP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改善等の事業を適切に選択し、良質なストックの形成に資するとともに、募集や入居管理、資産</a:t>
            </a:r>
            <a:endParaRPr lang="en-US" altLang="ja-JP" sz="1200" dirty="0" smtClean="0">
              <a:latin typeface="HGPｺﾞｼｯｸM" panose="020B0600000000000000" pitchFamily="50" charset="-128"/>
              <a:ea typeface="HGPｺﾞｼｯｸM" panose="020B0600000000000000" pitchFamily="50" charset="-128"/>
              <a:cs typeface="Times New Roman" pitchFamily="18" charset="0"/>
            </a:endParaRPr>
          </a:p>
          <a:p>
            <a:pPr lvl="0" indent="0">
              <a:lnSpc>
                <a:spcPts val="1600"/>
              </a:lnSpc>
              <a:spcBef>
                <a:spcPts val="0"/>
              </a:spcBef>
            </a:pPr>
            <a:r>
              <a:rPr lang="ja-JP" altLang="en-US" sz="1200" dirty="0" smtClean="0">
                <a:latin typeface="HGPｺﾞｼｯｸM" panose="020B0600000000000000" pitchFamily="50" charset="-128"/>
                <a:ea typeface="HGPｺﾞｼｯｸM" panose="020B0600000000000000" pitchFamily="50" charset="-128"/>
                <a:cs typeface="Times New Roman" pitchFamily="18" charset="0"/>
              </a:rPr>
              <a:t>活用等、総合的な活用を進めることを目的としています。</a:t>
            </a:r>
            <a:endParaRPr lang="en-US" altLang="ja-JP" sz="1200" dirty="0" smtClean="0">
              <a:latin typeface="HGPｺﾞｼｯｸM" panose="020B0600000000000000" pitchFamily="50" charset="-128"/>
              <a:ea typeface="HGPｺﾞｼｯｸM" panose="020B0600000000000000" pitchFamily="50" charset="-128"/>
              <a:cs typeface="Times New Roman" pitchFamily="18" charset="0"/>
            </a:endParaRPr>
          </a:p>
          <a:p>
            <a:pPr lvl="0" indent="0">
              <a:lnSpc>
                <a:spcPts val="1600"/>
              </a:lnSpc>
              <a:spcBef>
                <a:spcPts val="0"/>
              </a:spcBef>
            </a:pPr>
            <a:r>
              <a:rPr lang="ja-JP" altLang="en-US" sz="1200" dirty="0">
                <a:latin typeface="HGPｺﾞｼｯｸM" panose="020B0600000000000000" pitchFamily="50" charset="-128"/>
                <a:ea typeface="HGPｺﾞｼｯｸM" panose="020B0600000000000000" pitchFamily="50" charset="-128"/>
                <a:cs typeface="Times New Roman" pitchFamily="18" charset="0"/>
              </a:rPr>
              <a:t>　</a:t>
            </a:r>
            <a:endParaRPr lang="en-US" altLang="ja-JP" sz="1200" dirty="0">
              <a:latin typeface="HGPｺﾞｼｯｸM" panose="020B0600000000000000" pitchFamily="50" charset="-128"/>
              <a:ea typeface="HGPｺﾞｼｯｸM" panose="020B0600000000000000" pitchFamily="50" charset="-128"/>
              <a:cs typeface="Times New Roman" pitchFamily="18" charset="0"/>
            </a:endParaRPr>
          </a:p>
          <a:p>
            <a:pPr indent="0">
              <a:lnSpc>
                <a:spcPts val="1600"/>
              </a:lnSpc>
              <a:spcBef>
                <a:spcPts val="0"/>
              </a:spcBef>
            </a:pPr>
            <a:r>
              <a:rPr lang="ja-JP" altLang="ja-JP" sz="1200" dirty="0">
                <a:latin typeface="HGPｺﾞｼｯｸM" panose="020B0600000000000000" pitchFamily="50" charset="-128"/>
                <a:ea typeface="HGPｺﾞｼｯｸM" panose="020B0600000000000000" pitchFamily="50" charset="-128"/>
              </a:rPr>
              <a:t>《大阪府営住宅ストック総合活用計画　－抜粋－　</a:t>
            </a:r>
            <a:r>
              <a:rPr lang="ja-JP" altLang="ja-JP" sz="1200" dirty="0" smtClean="0">
                <a:latin typeface="HGPｺﾞｼｯｸM" panose="020B0600000000000000" pitchFamily="50" charset="-128"/>
                <a:ea typeface="HGPｺﾞｼｯｸM" panose="020B0600000000000000" pitchFamily="50" charset="-128"/>
              </a:rPr>
              <a:t>》</a:t>
            </a:r>
            <a:endParaRPr lang="en-US" altLang="ja-JP" sz="1200" dirty="0" smtClean="0">
              <a:latin typeface="HGPｺﾞｼｯｸM" panose="020B0600000000000000" pitchFamily="50" charset="-128"/>
              <a:ea typeface="HGPｺﾞｼｯｸM" panose="020B0600000000000000" pitchFamily="50" charset="-128"/>
              <a:cs typeface="Times New Roman" pitchFamily="18" charset="0"/>
            </a:endParaRPr>
          </a:p>
        </p:txBody>
      </p:sp>
      <p:sp>
        <p:nvSpPr>
          <p:cNvPr id="8"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-4</a:t>
            </a:r>
            <a:endParaRPr lang="ja-JP" altLang="en-US" dirty="0">
              <a:solidFill>
                <a:schemeClr val="tx1"/>
              </a:solidFill>
            </a:endParaRPr>
          </a:p>
        </p:txBody>
      </p:sp>
      <p:sp>
        <p:nvSpPr>
          <p:cNvPr id="9" name="テキスト ボックス 8"/>
          <p:cNvSpPr txBox="1"/>
          <p:nvPr/>
        </p:nvSpPr>
        <p:spPr>
          <a:xfrm>
            <a:off x="404663" y="325240"/>
            <a:ext cx="6085994" cy="408623"/>
          </a:xfrm>
          <a:prstGeom prst="roundRect">
            <a:avLst/>
          </a:prstGeom>
          <a:solidFill>
            <a:schemeClr val="tx2">
              <a:lumMod val="20000"/>
              <a:lumOff val="80000"/>
            </a:schemeClr>
          </a:solidFill>
        </p:spPr>
        <p:txBody>
          <a:bodyPr wrap="square" rtlCol="0">
            <a:spAutoFit/>
          </a:bodyPr>
          <a:lstStyle/>
          <a:p>
            <a:pPr algn="ctr"/>
            <a:r>
              <a:rPr lang="ja-JP" altLang="en-US" b="1" spc="300" dirty="0">
                <a:latin typeface="Meiryo UI" panose="020B0604030504040204" pitchFamily="50" charset="-128"/>
                <a:ea typeface="Meiryo UI" panose="020B0604030504040204" pitchFamily="50" charset="-128"/>
                <a:cs typeface="Meiryo UI" panose="020B0604030504040204" pitchFamily="50" charset="-128"/>
              </a:rPr>
              <a:t>大阪府営住宅ストック総合活用計画</a:t>
            </a:r>
          </a:p>
        </p:txBody>
      </p:sp>
      <p:grpSp>
        <p:nvGrpSpPr>
          <p:cNvPr id="7" name="グループ化 6"/>
          <p:cNvGrpSpPr/>
          <p:nvPr/>
        </p:nvGrpSpPr>
        <p:grpSpPr>
          <a:xfrm>
            <a:off x="168726" y="2364015"/>
            <a:ext cx="6505124" cy="7249885"/>
            <a:chOff x="3311976" y="406443"/>
            <a:chExt cx="6505124" cy="7249885"/>
          </a:xfrm>
        </p:grpSpPr>
        <p:sp>
          <p:nvSpPr>
            <p:cNvPr id="10" name="コンテンツ プレースホルダー 12"/>
            <p:cNvSpPr txBox="1">
              <a:spLocks/>
            </p:cNvSpPr>
            <p:nvPr/>
          </p:nvSpPr>
          <p:spPr>
            <a:xfrm>
              <a:off x="3311976" y="406443"/>
              <a:ext cx="6505124" cy="724988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endParaRPr lang="en-US" altLang="ja-JP" sz="500" dirty="0" smtClean="0">
                <a:latin typeface="ＭＳ 明朝" panose="02020609040205080304" pitchFamily="17" charset="-128"/>
                <a:ea typeface="ＭＳ 明朝" panose="02020609040205080304" pitchFamily="17" charset="-128"/>
              </a:endParaRPr>
            </a:p>
            <a:p>
              <a:pPr marL="0" indent="0">
                <a:buNone/>
              </a:pPr>
              <a:r>
                <a:rPr lang="ja-JP" altLang="ja-JP" sz="1200" b="1" u="sng" dirty="0" smtClean="0">
                  <a:latin typeface="ＭＳ ゴシック" panose="020B0609070205080204" pitchFamily="49" charset="-128"/>
                  <a:ea typeface="ＭＳ ゴシック" panose="020B0609070205080204" pitchFamily="49" charset="-128"/>
                </a:rPr>
                <a:t>基本的</a:t>
              </a:r>
              <a:r>
                <a:rPr lang="ja-JP" altLang="ja-JP" sz="1200" b="1" u="sng" dirty="0">
                  <a:latin typeface="ＭＳ ゴシック" panose="020B0609070205080204" pitchFamily="49" charset="-128"/>
                  <a:ea typeface="ＭＳ ゴシック" panose="020B0609070205080204" pitchFamily="49" charset="-128"/>
                </a:rPr>
                <a:t>な方針</a:t>
              </a:r>
              <a:endParaRPr lang="ja-JP" altLang="ja-JP" sz="1200" dirty="0">
                <a:latin typeface="ＭＳ ゴシック" panose="020B0609070205080204" pitchFamily="49" charset="-128"/>
                <a:ea typeface="ＭＳ ゴシック" panose="020B0609070205080204" pitchFamily="49" charset="-128"/>
              </a:endParaRPr>
            </a:p>
            <a:p>
              <a:pPr marL="0" indent="0">
                <a:buNone/>
              </a:pPr>
              <a:endParaRPr lang="ja-JP" altLang="ja-JP" sz="800" dirty="0"/>
            </a:p>
            <a:p>
              <a:pPr marL="0" indent="0">
                <a:buNone/>
              </a:pPr>
              <a:r>
                <a:rPr lang="ja-JP" altLang="ja-JP" sz="1200" b="1" dirty="0">
                  <a:latin typeface="ＭＳ ゴシック" panose="020B0609070205080204" pitchFamily="49" charset="-128"/>
                  <a:ea typeface="ＭＳ ゴシック" panose="020B0609070205080204" pitchFamily="49" charset="-128"/>
                </a:rPr>
                <a:t>（１</a:t>
              </a:r>
              <a:r>
                <a:rPr lang="ja-JP" altLang="ja-JP" sz="1200" b="1" dirty="0" smtClean="0">
                  <a:latin typeface="ＭＳ ゴシック" panose="020B0609070205080204" pitchFamily="49" charset="-128"/>
                  <a:ea typeface="ＭＳ ゴシック" panose="020B0609070205080204" pitchFamily="49" charset="-128"/>
                </a:rPr>
                <a:t>）</a:t>
              </a:r>
              <a:r>
                <a:rPr lang="ja-JP" altLang="en-US" sz="1200" b="1" dirty="0" smtClean="0">
                  <a:latin typeface="ＭＳ ゴシック" panose="020B0609070205080204" pitchFamily="49" charset="-128"/>
                  <a:ea typeface="ＭＳ ゴシック" panose="020B0609070205080204" pitchFamily="49" charset="-128"/>
                </a:rPr>
                <a:t>　</a:t>
              </a:r>
              <a:r>
                <a:rPr lang="ja-JP" altLang="ja-JP" sz="1200" b="1" dirty="0" smtClean="0">
                  <a:latin typeface="ＭＳ ゴシック" panose="020B0609070205080204" pitchFamily="49" charset="-128"/>
                  <a:ea typeface="ＭＳ ゴシック" panose="020B0609070205080204" pitchFamily="49" charset="-128"/>
                </a:rPr>
                <a:t>基本的</a:t>
              </a:r>
              <a:r>
                <a:rPr lang="ja-JP" altLang="ja-JP" sz="1200" b="1" dirty="0">
                  <a:latin typeface="ＭＳ ゴシック" panose="020B0609070205080204" pitchFamily="49" charset="-128"/>
                  <a:ea typeface="ＭＳ ゴシック" panose="020B0609070205080204" pitchFamily="49" charset="-128"/>
                </a:rPr>
                <a:t>な考え方</a:t>
              </a:r>
              <a:endParaRPr lang="ja-JP" altLang="ja-JP" sz="1200" dirty="0">
                <a:latin typeface="ＭＳ ゴシック" panose="020B0609070205080204" pitchFamily="49" charset="-128"/>
                <a:ea typeface="ＭＳ ゴシック" panose="020B0609070205080204" pitchFamily="49" charset="-128"/>
              </a:endParaRPr>
            </a:p>
            <a:p>
              <a:pPr marL="0" lv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spc="-20" dirty="0" smtClean="0">
                  <a:latin typeface="ＭＳ 明朝" panose="02020609040205080304" pitchFamily="17" charset="-128"/>
                  <a:ea typeface="ＭＳ 明朝" panose="02020609040205080304" pitchFamily="17" charset="-128"/>
                </a:rPr>
                <a:t>府営</a:t>
              </a:r>
              <a:r>
                <a:rPr lang="ja-JP" altLang="ja-JP" sz="1200" spc="-20" dirty="0">
                  <a:latin typeface="ＭＳ 明朝" panose="02020609040205080304" pitchFamily="17" charset="-128"/>
                  <a:ea typeface="ＭＳ 明朝" panose="02020609040205080304" pitchFamily="17" charset="-128"/>
                </a:rPr>
                <a:t>住宅ストックは府民の貴重な資産であるという認識のもと、府民の居住</a:t>
              </a:r>
              <a:r>
                <a:rPr lang="ja-JP" altLang="ja-JP" sz="1200" spc="-20" dirty="0" smtClean="0">
                  <a:latin typeface="ＭＳ 明朝" panose="02020609040205080304" pitchFamily="17" charset="-128"/>
                  <a:ea typeface="ＭＳ 明朝" panose="02020609040205080304" pitchFamily="17" charset="-128"/>
                </a:rPr>
                <a:t>の</a:t>
              </a:r>
              <a:endParaRPr lang="en-US" altLang="ja-JP" sz="1200" spc="-20" dirty="0" smtClean="0">
                <a:latin typeface="ＭＳ 明朝" panose="02020609040205080304" pitchFamily="17" charset="-128"/>
                <a:ea typeface="ＭＳ 明朝" panose="02020609040205080304" pitchFamily="17" charset="-128"/>
              </a:endParaRPr>
            </a:p>
            <a:p>
              <a:pPr marL="0" lv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spc="40" dirty="0" smtClean="0">
                  <a:latin typeface="ＭＳ 明朝" panose="02020609040205080304" pitchFamily="17" charset="-128"/>
                  <a:ea typeface="ＭＳ 明朝" panose="02020609040205080304" pitchFamily="17" charset="-128"/>
                </a:rPr>
                <a:t>安定</a:t>
              </a:r>
              <a:r>
                <a:rPr lang="ja-JP" altLang="ja-JP" sz="1200" spc="40" dirty="0">
                  <a:latin typeface="ＭＳ 明朝" panose="02020609040205080304" pitchFamily="17" charset="-128"/>
                  <a:ea typeface="ＭＳ 明朝" panose="02020609040205080304" pitchFamily="17" charset="-128"/>
                </a:rPr>
                <a:t>を確保するとともに、その土地や建物等を活用し、入居者だけでなく</a:t>
              </a:r>
              <a:r>
                <a:rPr lang="ja-JP" altLang="ja-JP" sz="1200" spc="40" dirty="0" smtClean="0">
                  <a:latin typeface="ＭＳ 明朝" panose="02020609040205080304" pitchFamily="17" charset="-128"/>
                  <a:ea typeface="ＭＳ 明朝" panose="02020609040205080304" pitchFamily="17" charset="-128"/>
                </a:rPr>
                <a:t>、</a:t>
              </a:r>
              <a:endParaRPr lang="en-US" altLang="ja-JP" sz="1200" spc="4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spc="-20" dirty="0" smtClean="0">
                  <a:latin typeface="ＭＳ 明朝" panose="02020609040205080304" pitchFamily="17" charset="-128"/>
                  <a:ea typeface="ＭＳ 明朝" panose="02020609040205080304" pitchFamily="17" charset="-128"/>
                </a:rPr>
                <a:t>周辺</a:t>
              </a:r>
              <a:r>
                <a:rPr lang="ja-JP" altLang="ja-JP" sz="1200" spc="-20" dirty="0">
                  <a:latin typeface="ＭＳ 明朝" panose="02020609040205080304" pitchFamily="17" charset="-128"/>
                  <a:ea typeface="ＭＳ 明朝" panose="02020609040205080304" pitchFamily="17" charset="-128"/>
                </a:rPr>
                <a:t>地域に居住する府民のくらしを支える用途への転換を図るなど、府営</a:t>
              </a:r>
              <a:r>
                <a:rPr lang="ja-JP" altLang="ja-JP" sz="1200" spc="-20" dirty="0" smtClean="0">
                  <a:latin typeface="ＭＳ 明朝" panose="02020609040205080304" pitchFamily="17" charset="-128"/>
                  <a:ea typeface="ＭＳ 明朝" panose="02020609040205080304" pitchFamily="17" charset="-128"/>
                </a:rPr>
                <a:t>住宅</a:t>
              </a:r>
              <a:r>
                <a:rPr lang="ja-JP" altLang="en-US" sz="1200" dirty="0" smtClean="0">
                  <a:latin typeface="ＭＳ 明朝" panose="02020609040205080304" pitchFamily="17" charset="-128"/>
                  <a:ea typeface="ＭＳ 明朝" panose="02020609040205080304" pitchFamily="17" charset="-128"/>
                </a:rPr>
                <a:t>　</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spc="-30" dirty="0" smtClean="0">
                  <a:latin typeface="ＭＳ 明朝" panose="02020609040205080304" pitchFamily="17" charset="-128"/>
                  <a:ea typeface="ＭＳ 明朝" panose="02020609040205080304" pitchFamily="17" charset="-128"/>
                </a:rPr>
                <a:t>ストック</a:t>
              </a:r>
              <a:r>
                <a:rPr lang="ja-JP" altLang="ja-JP" sz="1200" spc="-30" dirty="0">
                  <a:latin typeface="ＭＳ 明朝" panose="02020609040205080304" pitchFamily="17" charset="-128"/>
                  <a:ea typeface="ＭＳ 明朝" panose="02020609040205080304" pitchFamily="17" charset="-128"/>
                </a:rPr>
                <a:t>を活用したまちづくりに取り組み、地域における「活力・魅力の創出</a:t>
              </a:r>
              <a:r>
                <a:rPr lang="ja-JP" altLang="ja-JP" sz="1200" spc="-30" dirty="0" smtClean="0">
                  <a:latin typeface="ＭＳ 明朝" panose="02020609040205080304" pitchFamily="17" charset="-128"/>
                  <a:ea typeface="ＭＳ 明朝" panose="02020609040205080304" pitchFamily="17" charset="-128"/>
                </a:rPr>
                <a:t>」</a:t>
              </a:r>
              <a:endParaRPr lang="en-US" altLang="ja-JP" sz="1200" spc="-3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を</a:t>
              </a:r>
              <a:r>
                <a:rPr lang="ja-JP" altLang="ja-JP" sz="1200" dirty="0">
                  <a:latin typeface="ＭＳ 明朝" panose="02020609040205080304" pitchFamily="17" charset="-128"/>
                  <a:ea typeface="ＭＳ 明朝" panose="02020609040205080304" pitchFamily="17" charset="-128"/>
                </a:rPr>
                <a:t>めざします。</a:t>
              </a:r>
            </a:p>
            <a:p>
              <a:pPr marL="0" lvl="0" indent="0">
                <a:buNone/>
              </a:pPr>
              <a:r>
                <a:rPr lang="ja-JP" altLang="en-US" sz="1200" dirty="0" smtClean="0">
                  <a:latin typeface="ＭＳ 明朝" panose="02020609040205080304" pitchFamily="17" charset="-128"/>
                  <a:ea typeface="ＭＳ 明朝" panose="02020609040205080304" pitchFamily="17" charset="-128"/>
                </a:rPr>
                <a:t>　　○　</a:t>
              </a:r>
              <a:r>
                <a:rPr lang="ja-JP" altLang="ja-JP" sz="1200" spc="-40" dirty="0" smtClean="0">
                  <a:latin typeface="ＭＳ 明朝" panose="02020609040205080304" pitchFamily="17" charset="-128"/>
                  <a:ea typeface="ＭＳ 明朝" panose="02020609040205080304" pitchFamily="17" charset="-128"/>
                </a:rPr>
                <a:t>また</a:t>
              </a:r>
              <a:r>
                <a:rPr lang="ja-JP" altLang="ja-JP" sz="1200" spc="-40" dirty="0">
                  <a:latin typeface="ＭＳ 明朝" panose="02020609040205080304" pitchFamily="17" charset="-128"/>
                  <a:ea typeface="ＭＳ 明朝" panose="02020609040205080304" pitchFamily="17" charset="-128"/>
                </a:rPr>
                <a:t>、耐震化やバリアフリー化、地域コミュニティの活性化といったこれまで</a:t>
              </a:r>
              <a:r>
                <a:rPr lang="ja-JP" altLang="ja-JP" sz="1200" spc="-40" dirty="0" smtClean="0">
                  <a:latin typeface="ＭＳ 明朝" panose="02020609040205080304" pitchFamily="17" charset="-128"/>
                  <a:ea typeface="ＭＳ 明朝" panose="02020609040205080304" pitchFamily="17" charset="-128"/>
                </a:rPr>
                <a:t>の</a:t>
              </a:r>
              <a:endParaRPr lang="en-US" altLang="ja-JP" sz="1200" spc="-40" dirty="0" smtClean="0">
                <a:latin typeface="ＭＳ 明朝" panose="02020609040205080304" pitchFamily="17" charset="-128"/>
                <a:ea typeface="ＭＳ 明朝" panose="02020609040205080304" pitchFamily="17" charset="-128"/>
              </a:endParaRPr>
            </a:p>
            <a:p>
              <a:pPr marL="0" lv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spc="30" dirty="0" smtClean="0">
                  <a:latin typeface="ＭＳ 明朝" panose="02020609040205080304" pitchFamily="17" charset="-128"/>
                  <a:ea typeface="ＭＳ 明朝" panose="02020609040205080304" pitchFamily="17" charset="-128"/>
                </a:rPr>
                <a:t>取組み</a:t>
              </a:r>
              <a:r>
                <a:rPr lang="ja-JP" altLang="ja-JP" sz="1200" spc="30" dirty="0">
                  <a:latin typeface="ＭＳ 明朝" panose="02020609040205080304" pitchFamily="17" charset="-128"/>
                  <a:ea typeface="ＭＳ 明朝" panose="02020609040205080304" pitchFamily="17" charset="-128"/>
                </a:rPr>
                <a:t>を一層推進するとともに、新たに優良な府営住宅ストックをより</a:t>
              </a:r>
              <a:r>
                <a:rPr lang="ja-JP" altLang="ja-JP" sz="1200" spc="30" dirty="0" smtClean="0">
                  <a:latin typeface="ＭＳ 明朝" panose="02020609040205080304" pitchFamily="17" charset="-128"/>
                  <a:ea typeface="ＭＳ 明朝" panose="02020609040205080304" pitchFamily="17" charset="-128"/>
                </a:rPr>
                <a:t>長く</a:t>
              </a:r>
              <a:endParaRPr lang="en-US" altLang="ja-JP" sz="1200" spc="3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spc="-40" dirty="0" smtClean="0">
                  <a:latin typeface="ＭＳ 明朝" panose="02020609040205080304" pitchFamily="17" charset="-128"/>
                  <a:ea typeface="ＭＳ 明朝" panose="02020609040205080304" pitchFamily="17" charset="-128"/>
                </a:rPr>
                <a:t>有効</a:t>
              </a:r>
              <a:r>
                <a:rPr lang="ja-JP" altLang="ja-JP" sz="1200" spc="-40" dirty="0">
                  <a:latin typeface="ＭＳ 明朝" panose="02020609040205080304" pitchFamily="17" charset="-128"/>
                  <a:ea typeface="ＭＳ 明朝" panose="02020609040205080304" pitchFamily="17" charset="-128"/>
                </a:rPr>
                <a:t>に活用するためのファシリティマネジメントに取り組むことにより、府民</a:t>
              </a:r>
              <a:r>
                <a:rPr lang="ja-JP" altLang="ja-JP" sz="1200" spc="-40" dirty="0" smtClean="0">
                  <a:latin typeface="ＭＳ 明朝" panose="02020609040205080304" pitchFamily="17" charset="-128"/>
                  <a:ea typeface="ＭＳ 明朝" panose="02020609040205080304" pitchFamily="17" charset="-128"/>
                </a:rPr>
                <a:t>の</a:t>
              </a:r>
              <a:endParaRPr lang="en-US" altLang="ja-JP" sz="1200" spc="-4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a:t>
              </a:r>
              <a:r>
                <a:rPr lang="ja-JP" altLang="ja-JP" sz="1200" dirty="0">
                  <a:latin typeface="ＭＳ 明朝" panose="02020609040205080304" pitchFamily="17" charset="-128"/>
                  <a:ea typeface="ＭＳ 明朝" panose="02020609040205080304" pitchFamily="17" charset="-128"/>
                </a:rPr>
                <a:t>安全・安心の確保」をめざします。</a:t>
              </a:r>
            </a:p>
            <a:p>
              <a:pPr marL="0" lvl="0" indent="0">
                <a:buNone/>
              </a:pPr>
              <a:r>
                <a:rPr lang="ja-JP" altLang="en-US" sz="1200" dirty="0" smtClean="0">
                  <a:latin typeface="ＭＳ 明朝" panose="02020609040205080304" pitchFamily="17" charset="-128"/>
                  <a:ea typeface="ＭＳ 明朝" panose="02020609040205080304" pitchFamily="17" charset="-128"/>
                </a:rPr>
                <a:t>　　○　</a:t>
              </a:r>
              <a:r>
                <a:rPr lang="ja-JP" altLang="ja-JP" sz="1200" spc="-10" dirty="0" smtClean="0">
                  <a:latin typeface="ＭＳ 明朝" panose="02020609040205080304" pitchFamily="17" charset="-128"/>
                  <a:ea typeface="ＭＳ 明朝" panose="02020609040205080304" pitchFamily="17" charset="-128"/>
                </a:rPr>
                <a:t>これら</a:t>
              </a:r>
              <a:r>
                <a:rPr lang="ja-JP" altLang="ja-JP" sz="1200" spc="-10" dirty="0">
                  <a:latin typeface="ＭＳ 明朝" panose="02020609040205080304" pitchFamily="17" charset="-128"/>
                  <a:ea typeface="ＭＳ 明朝" panose="02020609040205080304" pitchFamily="17" charset="-128"/>
                </a:rPr>
                <a:t>「活力・魅力の創出」「安全・安心の確保」に向けた施策の展開に</a:t>
              </a:r>
              <a:r>
                <a:rPr lang="ja-JP" altLang="ja-JP" sz="1200" spc="-10" dirty="0" err="1" smtClean="0">
                  <a:latin typeface="ＭＳ 明朝" panose="02020609040205080304" pitchFamily="17" charset="-128"/>
                  <a:ea typeface="ＭＳ 明朝" panose="02020609040205080304" pitchFamily="17" charset="-128"/>
                </a:rPr>
                <a:t>あた</a:t>
              </a:r>
              <a:endParaRPr lang="en-US" altLang="ja-JP" sz="1200" spc="-10" dirty="0" smtClean="0">
                <a:latin typeface="ＭＳ 明朝" panose="02020609040205080304" pitchFamily="17" charset="-128"/>
                <a:ea typeface="ＭＳ 明朝" panose="02020609040205080304" pitchFamily="17" charset="-128"/>
              </a:endParaRPr>
            </a:p>
            <a:p>
              <a:pPr marL="0" lv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っては</a:t>
              </a:r>
              <a:r>
                <a:rPr lang="ja-JP" altLang="ja-JP" sz="1200" dirty="0">
                  <a:latin typeface="ＭＳ 明朝" panose="02020609040205080304" pitchFamily="17" charset="-128"/>
                  <a:ea typeface="ＭＳ 明朝" panose="02020609040205080304" pitchFamily="17" charset="-128"/>
                </a:rPr>
                <a:t>、特に以下の視点をもって取り組みます。</a:t>
              </a:r>
            </a:p>
            <a:p>
              <a:pPr marL="0" indent="0">
                <a:buNone/>
              </a:pPr>
              <a:r>
                <a:rPr lang="en-US" altLang="ja-JP" sz="800" dirty="0"/>
                <a:t> </a:t>
              </a:r>
              <a:endParaRPr lang="ja-JP" altLang="ja-JP" sz="800" dirty="0"/>
            </a:p>
            <a:p>
              <a:pPr marL="0" lvl="0" indent="0">
                <a:buNone/>
              </a:pPr>
              <a:r>
                <a:rPr lang="ja-JP" altLang="en-US" sz="1200" b="1" dirty="0" smtClean="0"/>
                <a:t>　　　　　</a:t>
              </a:r>
              <a:r>
                <a:rPr lang="ja-JP" altLang="en-US" sz="1200" b="1" dirty="0" smtClean="0">
                  <a:latin typeface="ＭＳ ゴシック" panose="020B0609070205080204" pitchFamily="49" charset="-128"/>
                  <a:ea typeface="ＭＳ ゴシック" panose="020B0609070205080204" pitchFamily="49" charset="-128"/>
                </a:rPr>
                <a:t>①　</a:t>
              </a:r>
              <a:r>
                <a:rPr lang="ja-JP" altLang="ja-JP" sz="1200" b="1" dirty="0" smtClean="0">
                  <a:latin typeface="ＭＳ ゴシック" panose="020B0609070205080204" pitchFamily="49" charset="-128"/>
                  <a:ea typeface="ＭＳ ゴシック" panose="020B0609070205080204" pitchFamily="49" charset="-128"/>
                </a:rPr>
                <a:t>「</a:t>
              </a:r>
              <a:r>
                <a:rPr lang="ja-JP" altLang="ja-JP" sz="1200" b="1" dirty="0">
                  <a:latin typeface="ＭＳ ゴシック" panose="020B0609070205080204" pitchFamily="49" charset="-128"/>
                  <a:ea typeface="ＭＳ ゴシック" panose="020B0609070205080204" pitchFamily="49" charset="-128"/>
                </a:rPr>
                <a:t>人」に着目した施策展開</a:t>
              </a:r>
              <a:endParaRPr lang="ja-JP" altLang="ja-JP" sz="1200" dirty="0">
                <a:latin typeface="ＭＳ ゴシック" panose="020B0609070205080204" pitchFamily="49" charset="-128"/>
                <a:ea typeface="ＭＳ ゴシック" panose="020B0609070205080204" pitchFamily="49"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spc="-10" dirty="0" smtClean="0">
                  <a:latin typeface="ＭＳ 明朝" panose="02020609040205080304" pitchFamily="17" charset="-128"/>
                  <a:ea typeface="ＭＳ 明朝" panose="02020609040205080304" pitchFamily="17" charset="-128"/>
                </a:rPr>
                <a:t>都市</a:t>
              </a:r>
              <a:r>
                <a:rPr lang="ja-JP" altLang="ja-JP" sz="1200" spc="-10" dirty="0">
                  <a:latin typeface="ＭＳ 明朝" panose="02020609040205080304" pitchFamily="17" charset="-128"/>
                  <a:ea typeface="ＭＳ 明朝" panose="02020609040205080304" pitchFamily="17" charset="-128"/>
                </a:rPr>
                <a:t>の活力の源は「人」であるということを基本的な考え方とし、住宅</a:t>
              </a:r>
              <a:r>
                <a:rPr lang="ja-JP" altLang="ja-JP" sz="1200" spc="-10" dirty="0" smtClean="0">
                  <a:latin typeface="ＭＳ 明朝" panose="02020609040205080304" pitchFamily="17" charset="-128"/>
                  <a:ea typeface="ＭＳ 明朝" panose="02020609040205080304" pitchFamily="17" charset="-128"/>
                </a:rPr>
                <a:t>の</a:t>
              </a:r>
              <a:endParaRPr lang="en-US" altLang="ja-JP" sz="1200" spc="-10" dirty="0" smtClean="0">
                <a:latin typeface="ＭＳ 明朝" panose="02020609040205080304" pitchFamily="17" charset="-128"/>
                <a:ea typeface="ＭＳ 明朝" panose="02020609040205080304" pitchFamily="17" charset="-128"/>
              </a:endParaRPr>
            </a:p>
            <a:p>
              <a:pPr marL="0" indent="0">
                <a:buNone/>
              </a:pP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spc="60" dirty="0" smtClean="0">
                  <a:latin typeface="ＭＳ 明朝" panose="02020609040205080304" pitchFamily="17" charset="-128"/>
                  <a:ea typeface="ＭＳ 明朝" panose="02020609040205080304" pitchFamily="17" charset="-128"/>
                </a:rPr>
                <a:t>管理</a:t>
              </a:r>
              <a:r>
                <a:rPr lang="ja-JP" altLang="ja-JP" sz="1200" spc="60" dirty="0">
                  <a:latin typeface="ＭＳ 明朝" panose="02020609040205080304" pitchFamily="17" charset="-128"/>
                  <a:ea typeface="ＭＳ 明朝" panose="02020609040205080304" pitchFamily="17" charset="-128"/>
                </a:rPr>
                <a:t>や更新といったハードの視点からだけでなく</a:t>
              </a:r>
              <a:r>
                <a:rPr lang="ja-JP" altLang="ja-JP" sz="1200" spc="60" dirty="0" smtClean="0">
                  <a:latin typeface="ＭＳ 明朝" panose="02020609040205080304" pitchFamily="17" charset="-128"/>
                  <a:ea typeface="ＭＳ 明朝" panose="02020609040205080304" pitchFamily="17" charset="-128"/>
                </a:rPr>
                <a:t>、入居者</a:t>
              </a:r>
              <a:r>
                <a:rPr lang="ja-JP" altLang="ja-JP" sz="1200" spc="60" dirty="0">
                  <a:latin typeface="ＭＳ 明朝" panose="02020609040205080304" pitchFamily="17" charset="-128"/>
                  <a:ea typeface="ＭＳ 明朝" panose="02020609040205080304" pitchFamily="17" charset="-128"/>
                </a:rPr>
                <a:t>のみ</a:t>
              </a:r>
              <a:r>
                <a:rPr lang="ja-JP" altLang="ja-JP" sz="1200" spc="60" dirty="0" smtClean="0">
                  <a:latin typeface="ＭＳ 明朝" panose="02020609040205080304" pitchFamily="17" charset="-128"/>
                  <a:ea typeface="ＭＳ 明朝" panose="02020609040205080304" pitchFamily="17" charset="-128"/>
                </a:rPr>
                <a:t>ならず</a:t>
              </a:r>
              <a:endParaRPr lang="en-US" altLang="ja-JP" sz="1200" spc="60" dirty="0" smtClean="0">
                <a:latin typeface="ＭＳ 明朝" panose="02020609040205080304" pitchFamily="17" charset="-128"/>
                <a:ea typeface="ＭＳ 明朝" panose="02020609040205080304" pitchFamily="17" charset="-128"/>
              </a:endParaRPr>
            </a:p>
            <a:p>
              <a:pPr marL="0" indent="0">
                <a:buNone/>
              </a:pP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地域</a:t>
              </a:r>
              <a:r>
                <a:rPr lang="ja-JP" altLang="ja-JP" sz="1200" dirty="0">
                  <a:latin typeface="ＭＳ 明朝" panose="02020609040205080304" pitchFamily="17" charset="-128"/>
                  <a:ea typeface="ＭＳ 明朝" panose="02020609040205080304" pitchFamily="17" charset="-128"/>
                </a:rPr>
                <a:t>で活動する様々な「人」に着目した施策を展開します。</a:t>
              </a:r>
            </a:p>
            <a:p>
              <a:pPr marL="0" indent="0">
                <a:buNone/>
              </a:pPr>
              <a:endParaRPr lang="en-US" altLang="ja-JP" sz="700" b="1" dirty="0" smtClean="0"/>
            </a:p>
            <a:p>
              <a:pPr marL="0" indent="0">
                <a:buNone/>
              </a:pPr>
              <a:r>
                <a:rPr lang="ja-JP" altLang="en-US" sz="1200" b="1" dirty="0" smtClean="0"/>
                <a:t>　　　</a:t>
              </a:r>
              <a:r>
                <a:rPr lang="ja-JP" altLang="en-US" sz="1200" b="1" dirty="0" smtClean="0">
                  <a:latin typeface="ＭＳ ゴシック" panose="020B0609070205080204" pitchFamily="49" charset="-128"/>
                  <a:ea typeface="ＭＳ ゴシック" panose="020B0609070205080204" pitchFamily="49" charset="-128"/>
                </a:rPr>
                <a:t>　②　</a:t>
              </a:r>
              <a:r>
                <a:rPr lang="ja-JP" altLang="ja-JP" sz="1200" b="1" dirty="0" smtClean="0">
                  <a:latin typeface="ＭＳ ゴシック" panose="020B0609070205080204" pitchFamily="49" charset="-128"/>
                  <a:ea typeface="ＭＳ ゴシック" panose="020B0609070205080204" pitchFamily="49" charset="-128"/>
                </a:rPr>
                <a:t>定住</a:t>
              </a:r>
              <a:r>
                <a:rPr lang="ja-JP" altLang="ja-JP" sz="1200" b="1" dirty="0">
                  <a:latin typeface="ＭＳ ゴシック" panose="020B0609070205080204" pitchFamily="49" charset="-128"/>
                  <a:ea typeface="ＭＳ ゴシック" panose="020B0609070205080204" pitchFamily="49" charset="-128"/>
                </a:rPr>
                <a:t>人口の増加に向けた子育てしやすいまちづくり</a:t>
              </a:r>
              <a:endParaRPr lang="ja-JP" altLang="ja-JP" sz="1200" dirty="0">
                <a:latin typeface="ＭＳ ゴシック" panose="020B0609070205080204" pitchFamily="49" charset="-128"/>
                <a:ea typeface="ＭＳ ゴシック" panose="020B0609070205080204" pitchFamily="49"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spc="30" dirty="0" smtClean="0">
                  <a:latin typeface="ＭＳ 明朝" panose="02020609040205080304" pitchFamily="17" charset="-128"/>
                  <a:ea typeface="ＭＳ 明朝" panose="02020609040205080304" pitchFamily="17" charset="-128"/>
                </a:rPr>
                <a:t>府営</a:t>
              </a:r>
              <a:r>
                <a:rPr lang="ja-JP" altLang="ja-JP" sz="1200" spc="30" dirty="0">
                  <a:latin typeface="ＭＳ 明朝" panose="02020609040205080304" pitchFamily="17" charset="-128"/>
                  <a:ea typeface="ＭＳ 明朝" panose="02020609040205080304" pitchFamily="17" charset="-128"/>
                </a:rPr>
                <a:t>住宅ストックを活用したまちづくりに取り組み、定住人口の増加に</a:t>
              </a: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spc="30" dirty="0" smtClean="0">
                  <a:latin typeface="ＭＳ 明朝" panose="02020609040205080304" pitchFamily="17" charset="-128"/>
                  <a:ea typeface="ＭＳ 明朝" panose="02020609040205080304" pitchFamily="17" charset="-128"/>
                </a:rPr>
                <a:t>向けた</a:t>
              </a:r>
              <a:r>
                <a:rPr lang="ja-JP" altLang="ja-JP" sz="1200" spc="30" dirty="0">
                  <a:latin typeface="ＭＳ 明朝" panose="02020609040205080304" pitchFamily="17" charset="-128"/>
                  <a:ea typeface="ＭＳ 明朝" panose="02020609040205080304" pitchFamily="17" charset="-128"/>
                </a:rPr>
                <a:t>魅力豊かなまちづくり、とりわけ地域の若年世代の定住に向けた</a:t>
              </a: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子</a:t>
              </a:r>
              <a:r>
                <a:rPr lang="ja-JP" altLang="ja-JP" sz="1200" dirty="0">
                  <a:latin typeface="ＭＳ 明朝" panose="02020609040205080304" pitchFamily="17" charset="-128"/>
                  <a:ea typeface="ＭＳ 明朝" panose="02020609040205080304" pitchFamily="17" charset="-128"/>
                </a:rPr>
                <a:t>育てしやすいまちづくりを推進します</a:t>
              </a:r>
              <a:r>
                <a:rPr lang="ja-JP" altLang="ja-JP" sz="1200" dirty="0" smtClean="0">
                  <a:latin typeface="ＭＳ 明朝" panose="02020609040205080304" pitchFamily="17" charset="-128"/>
                  <a:ea typeface="ＭＳ 明朝" panose="02020609040205080304" pitchFamily="17" charset="-128"/>
                </a:rPr>
                <a:t>。</a:t>
              </a:r>
              <a:endParaRPr lang="en-US" altLang="ja-JP" sz="1200" dirty="0" smtClean="0">
                <a:latin typeface="ＭＳ 明朝" panose="02020609040205080304" pitchFamily="17" charset="-128"/>
                <a:ea typeface="ＭＳ 明朝" panose="02020609040205080304" pitchFamily="17" charset="-128"/>
              </a:endParaRPr>
            </a:p>
            <a:p>
              <a:pPr marL="0" indent="0">
                <a:buNone/>
              </a:pPr>
              <a:endParaRPr lang="en-US" altLang="ja-JP" sz="800" b="1" dirty="0">
                <a:latin typeface="ＭＳ 明朝" panose="02020609040205080304" pitchFamily="17" charset="-128"/>
                <a:ea typeface="ＭＳ 明朝" panose="02020609040205080304" pitchFamily="17" charset="-128"/>
              </a:endParaRPr>
            </a:p>
            <a:p>
              <a:pPr marL="0" indent="0">
                <a:buNone/>
              </a:pPr>
              <a:r>
                <a:rPr lang="ja-JP" altLang="ja-JP" sz="1200" b="1" dirty="0" smtClean="0">
                  <a:latin typeface="ＭＳ ゴシック" panose="020B0609070205080204" pitchFamily="49" charset="-128"/>
                  <a:ea typeface="ＭＳ ゴシック" panose="020B0609070205080204" pitchFamily="49" charset="-128"/>
                </a:rPr>
                <a:t>（２）</a:t>
              </a:r>
              <a:r>
                <a:rPr lang="ja-JP" altLang="en-US" sz="1200" b="1" dirty="0" smtClean="0">
                  <a:latin typeface="ＭＳ ゴシック" panose="020B0609070205080204" pitchFamily="49" charset="-128"/>
                  <a:ea typeface="ＭＳ ゴシック" panose="020B0609070205080204" pitchFamily="49" charset="-128"/>
                </a:rPr>
                <a:t>　</a:t>
              </a:r>
              <a:r>
                <a:rPr lang="ja-JP" altLang="ja-JP" sz="1200" b="1" dirty="0" smtClean="0">
                  <a:latin typeface="ＭＳ ゴシック" panose="020B0609070205080204" pitchFamily="49" charset="-128"/>
                  <a:ea typeface="ＭＳ ゴシック" panose="020B0609070205080204" pitchFamily="49" charset="-128"/>
                </a:rPr>
                <a:t>計画の方向性</a:t>
              </a:r>
              <a:endParaRPr lang="ja-JP" altLang="ja-JP" sz="1200" dirty="0" smtClean="0">
                <a:latin typeface="ＭＳ ゴシック" panose="020B0609070205080204" pitchFamily="49" charset="-128"/>
                <a:ea typeface="ＭＳ ゴシック" panose="020B0609070205080204" pitchFamily="49" charset="-128"/>
              </a:endParaRPr>
            </a:p>
            <a:p>
              <a:pPr marL="0" indent="0">
                <a:buNone/>
              </a:pPr>
              <a:endParaRPr lang="en-US" altLang="ja-JP" sz="800" dirty="0" smtClean="0"/>
            </a:p>
            <a:p>
              <a:pPr marL="0" indent="0">
                <a:buNone/>
              </a:pPr>
              <a:r>
                <a:rPr lang="ja-JP" altLang="en-US" sz="1200" dirty="0" smtClean="0"/>
                <a:t>　　　　　　</a:t>
              </a:r>
              <a:r>
                <a:rPr lang="ja-JP" altLang="ja-JP" sz="1200" b="1" spc="30" dirty="0" smtClean="0">
                  <a:latin typeface="ＭＳ ゴシック" panose="020B0609070205080204" pitchFamily="49" charset="-128"/>
                  <a:ea typeface="ＭＳ ゴシック" panose="020B0609070205080204" pitchFamily="49" charset="-128"/>
                </a:rPr>
                <a:t>多様</a:t>
              </a:r>
              <a:r>
                <a:rPr lang="ja-JP" altLang="ja-JP" sz="1200" b="1" spc="30" dirty="0">
                  <a:latin typeface="ＭＳ ゴシック" panose="020B0609070205080204" pitchFamily="49" charset="-128"/>
                  <a:ea typeface="ＭＳ ゴシック" panose="020B0609070205080204" pitchFamily="49" charset="-128"/>
                </a:rPr>
                <a:t>な人々が住まい、訪れる居住魅力あふれる大阪のまちづくりに向け、</a:t>
              </a:r>
              <a:endParaRPr lang="ja-JP" altLang="ja-JP" sz="1200" spc="30" dirty="0">
                <a:latin typeface="ＭＳ ゴシック" panose="020B0609070205080204" pitchFamily="49" charset="-128"/>
                <a:ea typeface="ＭＳ ゴシック" panose="020B0609070205080204" pitchFamily="49" charset="-128"/>
              </a:endParaRPr>
            </a:p>
            <a:p>
              <a:pPr marL="0" indent="0">
                <a:buNone/>
              </a:pPr>
              <a:r>
                <a:rPr lang="ja-JP" altLang="en-US" sz="1200" b="1" dirty="0" smtClean="0">
                  <a:latin typeface="ＭＳ ゴシック" panose="020B0609070205080204" pitchFamily="49" charset="-128"/>
                  <a:ea typeface="ＭＳ ゴシック" panose="020B0609070205080204" pitchFamily="49" charset="-128"/>
                </a:rPr>
                <a:t>　　　　</a:t>
              </a:r>
              <a:r>
                <a:rPr lang="ja-JP" altLang="ja-JP" sz="1200" b="1" dirty="0" smtClean="0">
                  <a:latin typeface="ＭＳ ゴシック" panose="020B0609070205080204" pitchFamily="49" charset="-128"/>
                  <a:ea typeface="ＭＳ ゴシック" panose="020B0609070205080204" pitchFamily="49" charset="-128"/>
                </a:rPr>
                <a:t>「</a:t>
              </a:r>
              <a:r>
                <a:rPr lang="ja-JP" altLang="ja-JP" sz="1200" b="1" dirty="0">
                  <a:latin typeface="ＭＳ ゴシック" panose="020B0609070205080204" pitchFamily="49" charset="-128"/>
                  <a:ea typeface="ＭＳ ゴシック" panose="020B0609070205080204" pitchFamily="49" charset="-128"/>
                </a:rPr>
                <a:t>良質なストックの形成と有効活用」を図ることにより、入居者だけでなく</a:t>
              </a:r>
              <a:endParaRPr lang="ja-JP" altLang="ja-JP" sz="1200" dirty="0">
                <a:latin typeface="ＭＳ ゴシック" panose="020B0609070205080204" pitchFamily="49" charset="-128"/>
                <a:ea typeface="ＭＳ ゴシック" panose="020B0609070205080204" pitchFamily="49" charset="-128"/>
              </a:endParaRPr>
            </a:p>
            <a:p>
              <a:pPr marL="0" indent="0">
                <a:buNone/>
              </a:pPr>
              <a:r>
                <a:rPr lang="ja-JP" altLang="en-US" sz="1200" b="1" dirty="0" smtClean="0">
                  <a:latin typeface="ＭＳ ゴシック" panose="020B0609070205080204" pitchFamily="49" charset="-128"/>
                  <a:ea typeface="ＭＳ ゴシック" panose="020B0609070205080204" pitchFamily="49" charset="-128"/>
                </a:rPr>
                <a:t>　　　　</a:t>
              </a:r>
              <a:r>
                <a:rPr lang="ja-JP" altLang="ja-JP" sz="1200" b="1" dirty="0" smtClean="0">
                  <a:latin typeface="ＭＳ ゴシック" panose="020B0609070205080204" pitchFamily="49" charset="-128"/>
                  <a:ea typeface="ＭＳ ゴシック" panose="020B0609070205080204" pitchFamily="49" charset="-128"/>
                </a:rPr>
                <a:t>地域</a:t>
              </a:r>
              <a:r>
                <a:rPr lang="ja-JP" altLang="ja-JP" sz="1200" b="1" dirty="0">
                  <a:latin typeface="ＭＳ ゴシック" panose="020B0609070205080204" pitchFamily="49" charset="-128"/>
                  <a:ea typeface="ＭＳ ゴシック" panose="020B0609070205080204" pitchFamily="49" charset="-128"/>
                </a:rPr>
                <a:t>の人々にとっての「活力･魅力」と「安全･安心」を創造する</a:t>
              </a:r>
              <a:endParaRPr lang="ja-JP" altLang="ja-JP" sz="1200" dirty="0">
                <a:latin typeface="ＭＳ ゴシック" panose="020B0609070205080204" pitchFamily="49" charset="-128"/>
                <a:ea typeface="ＭＳ ゴシック" panose="020B0609070205080204" pitchFamily="49" charset="-128"/>
              </a:endParaRPr>
            </a:p>
            <a:p>
              <a:pPr marL="0" indent="0">
                <a:buNone/>
              </a:pPr>
              <a:endParaRPr lang="en-US" altLang="ja-JP" sz="8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施策</a:t>
              </a:r>
              <a:r>
                <a:rPr lang="ja-JP" altLang="ja-JP" sz="1200" dirty="0">
                  <a:latin typeface="ＭＳ 明朝" panose="02020609040205080304" pitchFamily="17" charset="-128"/>
                  <a:ea typeface="ＭＳ 明朝" panose="02020609040205080304" pitchFamily="17" charset="-128"/>
                </a:rPr>
                <a:t>の推進にあたっては、</a:t>
              </a:r>
              <a:r>
                <a:rPr lang="ja-JP" altLang="ja-JP" sz="1200" b="1" dirty="0">
                  <a:latin typeface="ＭＳ ゴシック" panose="020B0609070205080204" pitchFamily="49" charset="-128"/>
                  <a:ea typeface="ＭＳ ゴシック" panose="020B0609070205080204" pitchFamily="49" charset="-128"/>
                </a:rPr>
                <a:t>「活力・魅力の創造」</a:t>
              </a:r>
              <a:r>
                <a:rPr lang="ja-JP" altLang="ja-JP" sz="1200" dirty="0">
                  <a:latin typeface="ＭＳ 明朝" panose="02020609040205080304" pitchFamily="17" charset="-128"/>
                  <a:ea typeface="ＭＳ 明朝" panose="02020609040205080304" pitchFamily="17" charset="-128"/>
                </a:rPr>
                <a:t>及び</a:t>
              </a:r>
              <a:r>
                <a:rPr lang="ja-JP" altLang="ja-JP" sz="1200" b="1" dirty="0">
                  <a:latin typeface="ＭＳ ゴシック" panose="020B0609070205080204" pitchFamily="49" charset="-128"/>
                  <a:ea typeface="ＭＳ ゴシック" panose="020B0609070205080204" pitchFamily="49" charset="-128"/>
                </a:rPr>
                <a:t>「安全・安心の確保」</a:t>
              </a:r>
              <a:r>
                <a:rPr lang="ja-JP" altLang="ja-JP" sz="1200" dirty="0">
                  <a:latin typeface="ＭＳ 明朝" panose="02020609040205080304" pitchFamily="17" charset="-128"/>
                  <a:ea typeface="ＭＳ 明朝" panose="02020609040205080304" pitchFamily="17" charset="-128"/>
                </a:rPr>
                <a:t>の２つ</a:t>
              </a:r>
              <a:r>
                <a:rPr lang="ja-JP" altLang="ja-JP" sz="1200" dirty="0" smtClean="0">
                  <a:latin typeface="ＭＳ 明朝" panose="02020609040205080304" pitchFamily="17" charset="-128"/>
                  <a:ea typeface="ＭＳ 明朝" panose="02020609040205080304" pitchFamily="17" charset="-128"/>
                </a:rPr>
                <a:t>の</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基本</a:t>
              </a:r>
              <a:r>
                <a:rPr lang="ja-JP" altLang="ja-JP" sz="1200" dirty="0">
                  <a:latin typeface="ＭＳ 明朝" panose="02020609040205080304" pitchFamily="17" charset="-128"/>
                  <a:ea typeface="ＭＳ 明朝" panose="02020609040205080304" pitchFamily="17" charset="-128"/>
                </a:rPr>
                <a:t>方向にかかる取組みとともに、これらを支える</a:t>
              </a:r>
              <a:r>
                <a:rPr lang="ja-JP" altLang="ja-JP" sz="1200" b="1" dirty="0">
                  <a:latin typeface="ＭＳ ゴシック" panose="020B0609070205080204" pitchFamily="49" charset="-128"/>
                  <a:ea typeface="ＭＳ ゴシック" panose="020B0609070205080204" pitchFamily="49" charset="-128"/>
                </a:rPr>
                <a:t>「良質なストック形成と有効活用</a:t>
              </a:r>
              <a:r>
                <a:rPr lang="ja-JP" altLang="ja-JP" sz="1200" b="1" dirty="0" smtClean="0">
                  <a:latin typeface="ＭＳ ゴシック" panose="020B0609070205080204" pitchFamily="49" charset="-128"/>
                  <a:ea typeface="ＭＳ ゴシック" panose="020B0609070205080204" pitchFamily="49" charset="-128"/>
                </a:rPr>
                <a:t>」</a:t>
              </a:r>
              <a:endParaRPr lang="en-US" altLang="ja-JP" sz="1200" b="1" dirty="0" smtClean="0">
                <a:latin typeface="ＭＳ ゴシック" panose="020B0609070205080204" pitchFamily="49" charset="-128"/>
                <a:ea typeface="ＭＳ ゴシック" panose="020B0609070205080204" pitchFamily="49" charset="-128"/>
              </a:endParaRPr>
            </a:p>
            <a:p>
              <a:pPr marL="0" indent="0">
                <a:buNone/>
              </a:pPr>
              <a:r>
                <a:rPr lang="ja-JP" altLang="en-US" sz="1200" b="1" dirty="0">
                  <a:latin typeface="ＭＳ 明朝" panose="02020609040205080304" pitchFamily="17" charset="-128"/>
                  <a:ea typeface="ＭＳ 明朝" panose="02020609040205080304" pitchFamily="17" charset="-128"/>
                </a:rPr>
                <a:t>　</a:t>
              </a:r>
              <a:r>
                <a:rPr lang="ja-JP" altLang="en-US" sz="1200" b="1"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に</a:t>
              </a:r>
              <a:r>
                <a:rPr lang="ja-JP" altLang="ja-JP" sz="1200" dirty="0">
                  <a:latin typeface="ＭＳ 明朝" panose="02020609040205080304" pitchFamily="17" charset="-128"/>
                  <a:ea typeface="ＭＳ 明朝" panose="02020609040205080304" pitchFamily="17" charset="-128"/>
                </a:rPr>
                <a:t>かかる取組みを進めます</a:t>
              </a:r>
              <a:r>
                <a:rPr lang="ja-JP" altLang="ja-JP" sz="1200" dirty="0" smtClean="0">
                  <a:latin typeface="ＭＳ 明朝" panose="02020609040205080304" pitchFamily="17" charset="-128"/>
                  <a:ea typeface="ＭＳ 明朝" panose="02020609040205080304" pitchFamily="17" charset="-128"/>
                </a:rPr>
                <a:t>。</a:t>
              </a:r>
              <a:endParaRPr lang="ja-JP" altLang="ja-JP" sz="1200" dirty="0">
                <a:latin typeface="ＭＳ 明朝" panose="02020609040205080304" pitchFamily="17" charset="-128"/>
                <a:ea typeface="ＭＳ 明朝" panose="02020609040205080304" pitchFamily="17" charset="-128"/>
              </a:endParaRPr>
            </a:p>
          </p:txBody>
        </p:sp>
        <p:sp>
          <p:nvSpPr>
            <p:cNvPr id="11" name="正方形/長方形 10"/>
            <p:cNvSpPr/>
            <p:nvPr/>
          </p:nvSpPr>
          <p:spPr>
            <a:xfrm>
              <a:off x="3721100" y="6070600"/>
              <a:ext cx="5702300" cy="711200"/>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907856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12"/>
          <p:cNvSpPr txBox="1">
            <a:spLocks/>
          </p:cNvSpPr>
          <p:nvPr/>
        </p:nvSpPr>
        <p:spPr>
          <a:xfrm>
            <a:off x="168726" y="239672"/>
            <a:ext cx="6505124" cy="9371053"/>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en-US" altLang="ja-JP" sz="1200" b="1" u="sng" dirty="0" smtClean="0">
              <a:latin typeface="ＭＳ ゴシック" panose="020B0609070205080204" pitchFamily="49" charset="-128"/>
              <a:ea typeface="ＭＳ ゴシック" panose="020B0609070205080204" pitchFamily="49" charset="-128"/>
            </a:endParaRPr>
          </a:p>
          <a:p>
            <a:pPr marL="0" indent="0">
              <a:buNone/>
            </a:pPr>
            <a:r>
              <a:rPr lang="ja-JP" altLang="en-US" sz="1200" b="1" dirty="0">
                <a:latin typeface="ＭＳ ゴシック" panose="020B0609070205080204" pitchFamily="49" charset="-128"/>
                <a:ea typeface="ＭＳ ゴシック" panose="020B0609070205080204" pitchFamily="49" charset="-128"/>
              </a:rPr>
              <a:t>　</a:t>
            </a:r>
            <a:r>
              <a:rPr lang="ja-JP" altLang="ja-JP" sz="1200" b="1" u="sng" dirty="0" smtClean="0">
                <a:latin typeface="ＭＳ ゴシック" panose="020B0609070205080204" pitchFamily="49" charset="-128"/>
                <a:ea typeface="ＭＳ ゴシック" panose="020B0609070205080204" pitchFamily="49" charset="-128"/>
              </a:rPr>
              <a:t>具体的</a:t>
            </a:r>
            <a:r>
              <a:rPr lang="ja-JP" altLang="ja-JP" sz="1200" b="1" u="sng" dirty="0">
                <a:latin typeface="ＭＳ ゴシック" panose="020B0609070205080204" pitchFamily="49" charset="-128"/>
                <a:ea typeface="ＭＳ ゴシック" panose="020B0609070205080204" pitchFamily="49" charset="-128"/>
              </a:rPr>
              <a:t>な推進方策</a:t>
            </a:r>
            <a:endParaRPr lang="ja-JP" altLang="ja-JP" sz="1200" dirty="0">
              <a:latin typeface="ＭＳ ゴシック" panose="020B0609070205080204" pitchFamily="49" charset="-128"/>
              <a:ea typeface="ＭＳ ゴシック" panose="020B0609070205080204" pitchFamily="49" charset="-128"/>
            </a:endParaRPr>
          </a:p>
          <a:p>
            <a:pPr marL="0" indent="0">
              <a:buNone/>
            </a:pPr>
            <a:r>
              <a:rPr lang="en-US" altLang="ja-JP" sz="1200" dirty="0">
                <a:latin typeface="ＭＳ ゴシック" panose="020B0609070205080204" pitchFamily="49" charset="-128"/>
                <a:ea typeface="ＭＳ ゴシック" panose="020B0609070205080204" pitchFamily="49" charset="-128"/>
              </a:rPr>
              <a:t> </a:t>
            </a:r>
            <a:endParaRPr lang="ja-JP" altLang="ja-JP" sz="1200" dirty="0">
              <a:latin typeface="ＭＳ ゴシック" panose="020B0609070205080204" pitchFamily="49" charset="-128"/>
              <a:ea typeface="ＭＳ ゴシック" panose="020B0609070205080204" pitchFamily="49" charset="-128"/>
            </a:endParaRPr>
          </a:p>
          <a:p>
            <a:pPr marL="0" indent="0">
              <a:buNone/>
            </a:pPr>
            <a:r>
              <a:rPr lang="ja-JP" altLang="ja-JP" sz="1200" b="1" dirty="0">
                <a:latin typeface="ＭＳ ゴシック" panose="020B0609070205080204" pitchFamily="49" charset="-128"/>
                <a:ea typeface="ＭＳ ゴシック" panose="020B0609070205080204" pitchFamily="49" charset="-128"/>
              </a:rPr>
              <a:t>（１）活力・魅力の</a:t>
            </a:r>
            <a:r>
              <a:rPr lang="ja-JP" altLang="ja-JP" sz="1200" b="1" dirty="0" smtClean="0">
                <a:latin typeface="ＭＳ ゴシック" panose="020B0609070205080204" pitchFamily="49" charset="-128"/>
                <a:ea typeface="ＭＳ ゴシック" panose="020B0609070205080204" pitchFamily="49" charset="-128"/>
              </a:rPr>
              <a:t>創出</a:t>
            </a:r>
            <a:endParaRPr lang="en-US" altLang="ja-JP" sz="1200" b="1" dirty="0" smtClean="0">
              <a:latin typeface="ＭＳ ゴシック" panose="020B0609070205080204" pitchFamily="49" charset="-128"/>
              <a:ea typeface="ＭＳ ゴシック" panose="020B0609070205080204" pitchFamily="49" charset="-128"/>
            </a:endParaRPr>
          </a:p>
          <a:p>
            <a:pPr marL="0" indent="0">
              <a:buNone/>
            </a:pPr>
            <a:endParaRPr lang="ja-JP" altLang="ja-JP" sz="1200" dirty="0">
              <a:latin typeface="ＭＳ ゴシック" panose="020B0609070205080204" pitchFamily="49" charset="-128"/>
              <a:ea typeface="ＭＳ ゴシック" panose="020B0609070205080204" pitchFamily="49"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dirty="0">
                <a:latin typeface="ＭＳ 明朝" panose="02020609040205080304" pitchFamily="17" charset="-128"/>
                <a:ea typeface="ＭＳ 明朝" panose="02020609040205080304" pitchFamily="17" charset="-128"/>
              </a:rPr>
              <a:t>　府営住宅ストックは府民の貴重な資産であるという認識のもと、地元市町と</a:t>
            </a:r>
            <a:r>
              <a:rPr lang="ja-JP" altLang="ja-JP" sz="1200" dirty="0" smtClean="0">
                <a:latin typeface="ＭＳ 明朝" panose="02020609040205080304" pitchFamily="17" charset="-128"/>
                <a:ea typeface="ＭＳ 明朝" panose="02020609040205080304" pitchFamily="17" charset="-128"/>
              </a:rPr>
              <a:t>連携</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し</a:t>
            </a:r>
            <a:r>
              <a:rPr lang="ja-JP" altLang="ja-JP" sz="1200" dirty="0">
                <a:latin typeface="ＭＳ 明朝" panose="02020609040205080304" pitchFamily="17" charset="-128"/>
                <a:ea typeface="ＭＳ 明朝" panose="02020609040205080304" pitchFamily="17" charset="-128"/>
              </a:rPr>
              <a:t>、積極的にまちづくりに活用することにより、地域にくらす人々の安心を</a:t>
            </a:r>
            <a:r>
              <a:rPr lang="ja-JP" altLang="ja-JP" sz="1200" dirty="0" smtClean="0">
                <a:latin typeface="ＭＳ 明朝" panose="02020609040205080304" pitchFamily="17" charset="-128"/>
                <a:ea typeface="ＭＳ 明朝" panose="02020609040205080304" pitchFamily="17" charset="-128"/>
              </a:rPr>
              <a:t>支える</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機能</a:t>
            </a:r>
            <a:r>
              <a:rPr lang="ja-JP" altLang="ja-JP" sz="1200" dirty="0">
                <a:latin typeface="ＭＳ 明朝" panose="02020609040205080304" pitchFamily="17" charset="-128"/>
                <a:ea typeface="ＭＳ 明朝" panose="02020609040205080304" pitchFamily="17" charset="-128"/>
              </a:rPr>
              <a:t>の導入を図るとともに、あわせて地域で活躍する人々の活動を支援すること</a:t>
            </a:r>
            <a:r>
              <a:rPr lang="ja-JP" altLang="ja-JP" sz="1200" dirty="0" smtClean="0">
                <a:latin typeface="ＭＳ 明朝" panose="02020609040205080304" pitchFamily="17" charset="-128"/>
                <a:ea typeface="ＭＳ 明朝" panose="02020609040205080304" pitchFamily="17" charset="-128"/>
              </a:rPr>
              <a:t>に</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より</a:t>
            </a:r>
            <a:r>
              <a:rPr lang="ja-JP" altLang="ja-JP" sz="1200" dirty="0">
                <a:latin typeface="ＭＳ 明朝" panose="02020609040205080304" pitchFamily="17" charset="-128"/>
                <a:ea typeface="ＭＳ 明朝" panose="02020609040205080304" pitchFamily="17" charset="-128"/>
              </a:rPr>
              <a:t>、魅力ある地域づくりや地域の活力創出に努めます。</a:t>
            </a: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dirty="0">
                <a:latin typeface="ＭＳ 明朝" panose="02020609040205080304" pitchFamily="17" charset="-128"/>
                <a:ea typeface="ＭＳ 明朝" panose="02020609040205080304" pitchFamily="17" charset="-128"/>
              </a:rPr>
              <a:t>　さらに、福祉施策と連携した住民サービスの提供及び基礎自治体が主体的に</a:t>
            </a:r>
            <a:r>
              <a:rPr lang="ja-JP" altLang="ja-JP" sz="1200" dirty="0" smtClean="0">
                <a:latin typeface="ＭＳ 明朝" panose="02020609040205080304" pitchFamily="17" charset="-128"/>
                <a:ea typeface="ＭＳ 明朝" panose="02020609040205080304" pitchFamily="17" charset="-128"/>
              </a:rPr>
              <a:t>公的</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資産</a:t>
            </a:r>
            <a:r>
              <a:rPr lang="ja-JP" altLang="ja-JP" sz="1200" dirty="0">
                <a:latin typeface="ＭＳ 明朝" panose="02020609040205080304" pitchFamily="17" charset="-128"/>
                <a:ea typeface="ＭＳ 明朝" panose="02020609040205080304" pitchFamily="17" charset="-128"/>
              </a:rPr>
              <a:t>をまちづくりに有効に活用するという地域主権の観点から、また地域に</a:t>
            </a:r>
            <a:r>
              <a:rPr lang="ja-JP" altLang="ja-JP" sz="1200" dirty="0" smtClean="0">
                <a:latin typeface="ＭＳ 明朝" panose="02020609040205080304" pitchFamily="17" charset="-128"/>
                <a:ea typeface="ＭＳ 明朝" panose="02020609040205080304" pitchFamily="17" charset="-128"/>
              </a:rPr>
              <a:t>くらす</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人々</a:t>
            </a:r>
            <a:r>
              <a:rPr lang="ja-JP" altLang="ja-JP" sz="1200" dirty="0">
                <a:latin typeface="ＭＳ 明朝" panose="02020609040205080304" pitchFamily="17" charset="-128"/>
                <a:ea typeface="ＭＳ 明朝" panose="02020609040205080304" pitchFamily="17" charset="-128"/>
              </a:rPr>
              <a:t>の声がより反映される公営住宅ストックのまちづくりへの活用を推進する</a:t>
            </a:r>
            <a:r>
              <a:rPr lang="ja-JP" altLang="ja-JP" sz="1200" dirty="0" smtClean="0">
                <a:latin typeface="ＭＳ 明朝" panose="02020609040205080304" pitchFamily="17" charset="-128"/>
                <a:ea typeface="ＭＳ 明朝" panose="02020609040205080304" pitchFamily="17" charset="-128"/>
              </a:rPr>
              <a:t>観点</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から</a:t>
            </a:r>
            <a:r>
              <a:rPr lang="ja-JP" altLang="ja-JP" sz="1200" dirty="0">
                <a:latin typeface="ＭＳ 明朝" panose="02020609040205080304" pitchFamily="17" charset="-128"/>
                <a:ea typeface="ＭＳ 明朝" panose="02020609040205080304" pitchFamily="17" charset="-128"/>
              </a:rPr>
              <a:t>、市町との緊密な連携・協力のもと、移管をさらに推進します。</a:t>
            </a:r>
          </a:p>
          <a:p>
            <a:pPr marL="0" indent="0">
              <a:buNone/>
            </a:pPr>
            <a:endParaRPr lang="en-US" altLang="ja-JP" sz="1200" dirty="0" smtClean="0"/>
          </a:p>
          <a:p>
            <a:pPr marL="0" indent="0">
              <a:buNone/>
            </a:pPr>
            <a:r>
              <a:rPr lang="ja-JP" altLang="en-US" sz="1200" dirty="0" smtClean="0">
                <a:latin typeface="ＭＳ ゴシック" panose="020B0609070205080204" pitchFamily="49" charset="-128"/>
                <a:ea typeface="ＭＳ ゴシック" panose="020B0609070205080204" pitchFamily="49" charset="-128"/>
              </a:rPr>
              <a:t>　</a:t>
            </a:r>
            <a:r>
              <a:rPr lang="ja-JP" altLang="ja-JP" sz="1200" b="1" dirty="0" smtClean="0">
                <a:latin typeface="ＭＳ ゴシック" panose="020B0609070205080204" pitchFamily="49" charset="-128"/>
                <a:ea typeface="ＭＳ ゴシック" panose="020B0609070205080204" pitchFamily="49" charset="-128"/>
              </a:rPr>
              <a:t>□</a:t>
            </a:r>
            <a:r>
              <a:rPr lang="ja-JP" altLang="ja-JP" sz="1200" b="1" dirty="0">
                <a:latin typeface="ＭＳ ゴシック" panose="020B0609070205080204" pitchFamily="49" charset="-128"/>
                <a:ea typeface="ＭＳ ゴシック" panose="020B0609070205080204" pitchFamily="49" charset="-128"/>
              </a:rPr>
              <a:t>市町移管の推進</a:t>
            </a:r>
            <a:endParaRPr lang="ja-JP" altLang="ja-JP" sz="1200" dirty="0">
              <a:latin typeface="ＭＳ ゴシック" panose="020B0609070205080204" pitchFamily="49" charset="-128"/>
              <a:ea typeface="ＭＳ ゴシック" panose="020B0609070205080204" pitchFamily="49" charset="-128"/>
            </a:endParaRPr>
          </a:p>
          <a:p>
            <a:pPr marL="0" lvl="0" indent="0">
              <a:buNone/>
            </a:pPr>
            <a:r>
              <a:rPr lang="ja-JP" altLang="en-US" sz="1200" dirty="0" smtClean="0">
                <a:latin typeface="ＭＳ 明朝" panose="02020609040205080304" pitchFamily="17" charset="-128"/>
                <a:ea typeface="ＭＳ 明朝" panose="02020609040205080304" pitchFamily="17" charset="-128"/>
              </a:rPr>
              <a:t>　　○　</a:t>
            </a:r>
            <a:r>
              <a:rPr lang="ja-JP" altLang="ja-JP" sz="1200" kern="0" spc="-30" dirty="0" smtClean="0">
                <a:latin typeface="ＭＳ 明朝" panose="02020609040205080304" pitchFamily="17" charset="-128"/>
                <a:ea typeface="ＭＳ 明朝" panose="02020609040205080304" pitchFamily="17" charset="-128"/>
              </a:rPr>
              <a:t>市町</a:t>
            </a:r>
            <a:r>
              <a:rPr lang="ja-JP" altLang="ja-JP" sz="1200" kern="0" spc="-30" dirty="0">
                <a:latin typeface="ＭＳ 明朝" panose="02020609040205080304" pitchFamily="17" charset="-128"/>
                <a:ea typeface="ＭＳ 明朝" panose="02020609040205080304" pitchFamily="17" charset="-128"/>
              </a:rPr>
              <a:t>への移管を一層推進するため、市町の意見を尊重し、その意向に沿う形で</a:t>
            </a:r>
            <a:r>
              <a:rPr lang="ja-JP" altLang="ja-JP" sz="1200" kern="0" spc="-30" dirty="0" smtClean="0">
                <a:latin typeface="ＭＳ 明朝" panose="02020609040205080304" pitchFamily="17" charset="-128"/>
                <a:ea typeface="ＭＳ 明朝" panose="02020609040205080304" pitchFamily="17" charset="-128"/>
              </a:rPr>
              <a:t>の</a:t>
            </a:r>
            <a:endParaRPr lang="en-US" altLang="ja-JP" sz="1200" kern="0" spc="-30" dirty="0" smtClean="0">
              <a:latin typeface="ＭＳ 明朝" panose="02020609040205080304" pitchFamily="17" charset="-128"/>
              <a:ea typeface="ＭＳ 明朝" panose="02020609040205080304" pitchFamily="17" charset="-128"/>
            </a:endParaRPr>
          </a:p>
          <a:p>
            <a:pPr marL="0" lv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移管</a:t>
            </a:r>
            <a:r>
              <a:rPr lang="ja-JP" altLang="ja-JP" sz="1200" dirty="0">
                <a:latin typeface="ＭＳ 明朝" panose="02020609040205080304" pitchFamily="17" charset="-128"/>
                <a:ea typeface="ＭＳ 明朝" panose="02020609040205080304" pitchFamily="17" charset="-128"/>
              </a:rPr>
              <a:t>となるよう、柔軟な対応を講じながら個別に具体的な協議を進めます。</a:t>
            </a:r>
          </a:p>
          <a:p>
            <a:pPr marL="0" lvl="0" indent="0">
              <a:buNone/>
            </a:pPr>
            <a:r>
              <a:rPr lang="ja-JP" altLang="en-US" sz="1200" dirty="0" smtClean="0">
                <a:latin typeface="ＭＳ 明朝" panose="02020609040205080304" pitchFamily="17" charset="-128"/>
                <a:ea typeface="ＭＳ 明朝" panose="02020609040205080304" pitchFamily="17" charset="-128"/>
              </a:rPr>
              <a:t>　　○　</a:t>
            </a:r>
            <a:r>
              <a:rPr lang="ja-JP" altLang="ja-JP" sz="1200" kern="0" spc="-30" dirty="0" smtClean="0">
                <a:latin typeface="ＭＳ 明朝" panose="02020609040205080304" pitchFamily="17" charset="-128"/>
                <a:ea typeface="ＭＳ 明朝" panose="02020609040205080304" pitchFamily="17" charset="-128"/>
              </a:rPr>
              <a:t>協議</a:t>
            </a:r>
            <a:r>
              <a:rPr lang="ja-JP" altLang="ja-JP" sz="1200" kern="0" spc="-30" dirty="0">
                <a:latin typeface="ＭＳ 明朝" panose="02020609040205080304" pitchFamily="17" charset="-128"/>
                <a:ea typeface="ＭＳ 明朝" panose="02020609040205080304" pitchFamily="17" charset="-128"/>
              </a:rPr>
              <a:t>にあたっては、市町の状況に応じて、府営住宅の立地や市町のまちづくり</a:t>
            </a:r>
            <a:r>
              <a:rPr lang="ja-JP" altLang="ja-JP" sz="1200" kern="0" spc="-30" dirty="0" smtClean="0">
                <a:latin typeface="ＭＳ 明朝" panose="02020609040205080304" pitchFamily="17" charset="-128"/>
                <a:ea typeface="ＭＳ 明朝" panose="02020609040205080304" pitchFamily="17" charset="-128"/>
              </a:rPr>
              <a:t>の</a:t>
            </a:r>
            <a:endParaRPr lang="en-US" altLang="ja-JP" sz="1200" kern="0" spc="-30" dirty="0" smtClean="0">
              <a:latin typeface="ＭＳ 明朝" panose="02020609040205080304" pitchFamily="17" charset="-128"/>
              <a:ea typeface="ＭＳ 明朝" panose="02020609040205080304" pitchFamily="17" charset="-128"/>
            </a:endParaRPr>
          </a:p>
          <a:p>
            <a:pPr marL="0" lv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kern="0" spc="40" dirty="0" smtClean="0">
                <a:latin typeface="ＭＳ 明朝" panose="02020609040205080304" pitchFamily="17" charset="-128"/>
                <a:ea typeface="ＭＳ 明朝" panose="02020609040205080304" pitchFamily="17" charset="-128"/>
              </a:rPr>
              <a:t>課題</a:t>
            </a:r>
            <a:r>
              <a:rPr lang="ja-JP" altLang="ja-JP" sz="1200" kern="0" spc="40" dirty="0">
                <a:latin typeface="ＭＳ 明朝" panose="02020609040205080304" pitchFamily="17" charset="-128"/>
                <a:ea typeface="ＭＳ 明朝" panose="02020609040205080304" pitchFamily="17" charset="-128"/>
              </a:rPr>
              <a:t>等を踏まえた活用方策の提案や、指定管理者制度の導入など、大阪府が</a:t>
            </a: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有する</a:t>
            </a:r>
            <a:r>
              <a:rPr lang="ja-JP" altLang="ja-JP" sz="1200" dirty="0">
                <a:latin typeface="ＭＳ 明朝" panose="02020609040205080304" pitchFamily="17" charset="-128"/>
                <a:ea typeface="ＭＳ 明朝" panose="02020609040205080304" pitchFamily="17" charset="-128"/>
              </a:rPr>
              <a:t>管理面・経営面のノウハウの提供を行います。</a:t>
            </a:r>
          </a:p>
          <a:p>
            <a:pPr marL="0" lvl="0" indent="0">
              <a:buNone/>
            </a:pPr>
            <a:r>
              <a:rPr lang="ja-JP" altLang="en-US" sz="1200" dirty="0" smtClean="0">
                <a:latin typeface="ＭＳ 明朝" panose="02020609040205080304" pitchFamily="17" charset="-128"/>
                <a:ea typeface="ＭＳ 明朝" panose="02020609040205080304" pitchFamily="17" charset="-128"/>
              </a:rPr>
              <a:t>　　○　</a:t>
            </a:r>
            <a:r>
              <a:rPr lang="ja-JP" altLang="ja-JP" sz="1200" kern="0" spc="40" dirty="0" smtClean="0">
                <a:latin typeface="ＭＳ 明朝" panose="02020609040205080304" pitchFamily="17" charset="-128"/>
                <a:ea typeface="ＭＳ 明朝" panose="02020609040205080304" pitchFamily="17" charset="-128"/>
              </a:rPr>
              <a:t>移管</a:t>
            </a:r>
            <a:r>
              <a:rPr lang="ja-JP" altLang="ja-JP" sz="1200" kern="0" spc="40" dirty="0">
                <a:latin typeface="ＭＳ 明朝" panose="02020609040205080304" pitchFamily="17" charset="-128"/>
                <a:ea typeface="ＭＳ 明朝" panose="02020609040205080304" pitchFamily="17" charset="-128"/>
              </a:rPr>
              <a:t>スキームについては、市町域内の府営住宅を一括ではなく、順次に移管</a:t>
            </a: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する</a:t>
            </a:r>
            <a:r>
              <a:rPr lang="ja-JP" altLang="ja-JP" sz="1200" dirty="0">
                <a:latin typeface="ＭＳ 明朝" panose="02020609040205080304" pitchFamily="17" charset="-128"/>
                <a:ea typeface="ＭＳ 明朝" panose="02020609040205080304" pitchFamily="17" charset="-128"/>
              </a:rPr>
              <a:t>ことを可能とし、市町の意向を踏まえて、移管の計画にあわせ、</a:t>
            </a:r>
            <a:r>
              <a:rPr lang="ja-JP" altLang="ja-JP" sz="1200" dirty="0" smtClean="0">
                <a:latin typeface="ＭＳ 明朝" panose="02020609040205080304" pitchFamily="17" charset="-128"/>
                <a:ea typeface="ＭＳ 明朝" panose="02020609040205080304" pitchFamily="17" charset="-128"/>
              </a:rPr>
              <a:t>エレベー</a:t>
            </a:r>
            <a:endParaRPr lang="en-US" altLang="ja-JP" sz="1200" dirty="0" smtClean="0">
              <a:latin typeface="ＭＳ 明朝" panose="02020609040205080304" pitchFamily="17" charset="-128"/>
              <a:ea typeface="ＭＳ 明朝" panose="02020609040205080304" pitchFamily="17" charset="-128"/>
            </a:endParaRPr>
          </a:p>
          <a:p>
            <a:pPr marL="0" indent="0">
              <a:buNone/>
            </a:pPr>
            <a:r>
              <a:rPr lang="ja-JP" altLang="en-US" sz="1200" dirty="0" smtClean="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　</a:t>
            </a:r>
            <a:r>
              <a:rPr lang="ja-JP" altLang="en-US" sz="1200" dirty="0" smtClean="0">
                <a:latin typeface="ＭＳ 明朝" panose="02020609040205080304" pitchFamily="17" charset="-128"/>
                <a:ea typeface="ＭＳ 明朝" panose="02020609040205080304" pitchFamily="17" charset="-128"/>
              </a:rPr>
              <a:t>　　</a:t>
            </a:r>
            <a:r>
              <a:rPr lang="ja-JP" altLang="ja-JP" sz="1200" dirty="0" smtClean="0">
                <a:latin typeface="ＭＳ 明朝" panose="02020609040205080304" pitchFamily="17" charset="-128"/>
                <a:ea typeface="ＭＳ 明朝" panose="02020609040205080304" pitchFamily="17" charset="-128"/>
              </a:rPr>
              <a:t>ター</a:t>
            </a:r>
            <a:r>
              <a:rPr lang="ja-JP" altLang="ja-JP" sz="1200" dirty="0">
                <a:latin typeface="ＭＳ 明朝" panose="02020609040205080304" pitchFamily="17" charset="-128"/>
                <a:ea typeface="ＭＳ 明朝" panose="02020609040205080304" pitchFamily="17" charset="-128"/>
              </a:rPr>
              <a:t>設置や計画修繕等を優先的に実施します。</a:t>
            </a:r>
          </a:p>
          <a:p>
            <a:pPr marL="0" indent="0">
              <a:buNone/>
            </a:pPr>
            <a:r>
              <a:rPr lang="en-US" altLang="ja-JP" sz="1200" dirty="0">
                <a:latin typeface="ＭＳ 明朝" panose="02020609040205080304" pitchFamily="17" charset="-128"/>
                <a:ea typeface="ＭＳ 明朝" panose="02020609040205080304" pitchFamily="17" charset="-128"/>
              </a:rPr>
              <a:t> </a:t>
            </a:r>
            <a:endParaRPr lang="ja-JP" altLang="ja-JP" sz="1200" dirty="0">
              <a:latin typeface="ＭＳ 明朝" panose="02020609040205080304" pitchFamily="17" charset="-128"/>
              <a:ea typeface="ＭＳ 明朝" panose="02020609040205080304" pitchFamily="17" charset="-128"/>
            </a:endParaRPr>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r>
              <a:rPr lang="en-US" altLang="ja-JP" sz="1200" dirty="0"/>
              <a:t> </a:t>
            </a:r>
            <a:endParaRPr lang="ja-JP" altLang="ja-JP" sz="1200" dirty="0"/>
          </a:p>
          <a:p>
            <a:pPr marL="0" indent="0">
              <a:buNone/>
            </a:pPr>
            <a:endParaRPr lang="en-US" altLang="ja-JP" sz="1200" dirty="0" smtClean="0">
              <a:latin typeface="ＭＳ 明朝" panose="02020609040205080304" pitchFamily="17" charset="-128"/>
              <a:ea typeface="ＭＳ 明朝" panose="02020609040205080304" pitchFamily="17" charset="-128"/>
            </a:endParaRPr>
          </a:p>
          <a:p>
            <a:pPr marL="0" indent="0">
              <a:buNone/>
            </a:pPr>
            <a:endParaRPr lang="ja-JP" altLang="ja-JP" sz="1200" dirty="0">
              <a:latin typeface="ＭＳ 明朝" panose="02020609040205080304" pitchFamily="17" charset="-128"/>
              <a:ea typeface="ＭＳ 明朝" panose="02020609040205080304" pitchFamily="17" charset="-128"/>
            </a:endParaRPr>
          </a:p>
        </p:txBody>
      </p:sp>
      <p:sp>
        <p:nvSpPr>
          <p:cNvPr id="7" name="正方形/長方形 6"/>
          <p:cNvSpPr/>
          <p:nvPr/>
        </p:nvSpPr>
        <p:spPr>
          <a:xfrm>
            <a:off x="425450" y="1295400"/>
            <a:ext cx="5873750" cy="1905000"/>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8" name="図 7" descr="府営住宅の移管協議の進め方を示しています。" title="移管協議の進め方"/>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5372142"/>
            <a:ext cx="5645150" cy="4169518"/>
          </a:xfrm>
          <a:prstGeom prst="rect">
            <a:avLst/>
          </a:prstGeom>
          <a:noFill/>
          <a:ln>
            <a:noFill/>
          </a:ln>
        </p:spPr>
      </p:pic>
      <p:sp>
        <p:nvSpPr>
          <p:cNvPr id="6"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-5</a:t>
            </a:r>
            <a:endParaRPr lang="ja-JP" altLang="en-US" dirty="0">
              <a:solidFill>
                <a:schemeClr val="tx1"/>
              </a:solidFill>
            </a:endParaRPr>
          </a:p>
        </p:txBody>
      </p:sp>
    </p:spTree>
    <p:extLst>
      <p:ext uri="{BB962C8B-B14F-4D97-AF65-F5344CB8AC3E}">
        <p14:creationId xmlns:p14="http://schemas.microsoft.com/office/powerpoint/2010/main" val="2208760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12"/>
          <p:cNvSpPr txBox="1">
            <a:spLocks/>
          </p:cNvSpPr>
          <p:nvPr/>
        </p:nvSpPr>
        <p:spPr>
          <a:xfrm>
            <a:off x="168726" y="239672"/>
            <a:ext cx="6505124" cy="9359941"/>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just">
              <a:spcAft>
                <a:spcPts val="0"/>
              </a:spcAft>
              <a:buNone/>
            </a:pPr>
            <a:endParaRPr lang="en-US" altLang="ja-JP" sz="1200" b="1" kern="100" dirty="0" smtClean="0">
              <a:latin typeface="ＭＳ ゴシック" panose="020B0609070205080204" pitchFamily="49" charset="-128"/>
              <a:ea typeface="ＭＳ ゴシック" panose="020B0609070205080204" pitchFamily="49" charset="-128"/>
              <a:cs typeface="Times New Roman"/>
            </a:endParaRPr>
          </a:p>
          <a:p>
            <a:pPr marL="0" indent="0" algn="just">
              <a:spcAft>
                <a:spcPts val="0"/>
              </a:spcAft>
              <a:buNone/>
            </a:pPr>
            <a:r>
              <a:rPr lang="ja-JP" altLang="ja-JP" sz="1200" b="1" kern="100" dirty="0" smtClean="0">
                <a:latin typeface="ＭＳ ゴシック" panose="020B0609070205080204" pitchFamily="49" charset="-128"/>
                <a:ea typeface="ＭＳ ゴシック" panose="020B0609070205080204" pitchFamily="49" charset="-128"/>
                <a:cs typeface="Times New Roman"/>
              </a:rPr>
              <a:t>□府営住宅ストックの地域資源化の推進</a:t>
            </a:r>
            <a:endParaRPr lang="ja-JP" altLang="ja-JP" sz="1200" kern="100" dirty="0" smtClean="0">
              <a:latin typeface="ＭＳ ゴシック" panose="020B0609070205080204" pitchFamily="49" charset="-128"/>
              <a:ea typeface="ＭＳ ゴシック" panose="020B0609070205080204" pitchFamily="49"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　</a:t>
            </a:r>
            <a:r>
              <a:rPr lang="ja-JP" altLang="en-US" sz="1200" kern="0" spc="-30" dirty="0" smtClean="0">
                <a:latin typeface="ＭＳ 明朝" panose="02020609040205080304" pitchFamily="17" charset="-128"/>
                <a:ea typeface="ＭＳ 明朝" panose="02020609040205080304" pitchFamily="17" charset="-128"/>
                <a:cs typeface="Times New Roman"/>
              </a:rPr>
              <a:t>地域の安心の確保や賑わい・活力の向上を図るため、地元市町との連携のもと、</a:t>
            </a: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a:t>
            </a:r>
            <a:r>
              <a:rPr lang="ja-JP" altLang="en-US" sz="1200" kern="100" spc="20" dirty="0" smtClean="0">
                <a:latin typeface="ＭＳ 明朝" panose="02020609040205080304" pitchFamily="17" charset="-128"/>
                <a:ea typeface="ＭＳ 明朝" panose="02020609040205080304" pitchFamily="17" charset="-128"/>
                <a:cs typeface="Times New Roman"/>
              </a:rPr>
              <a:t>空室や建替事業等により創出される用地などを活用し、人々が集まる拠点の</a:t>
            </a:r>
            <a:endParaRPr lang="en-US" altLang="ja-JP" sz="1200" kern="100" spc="2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確保や様々な活動を展開できるスペースへの転用を進めます。</a:t>
            </a:r>
            <a:endParaRPr lang="en-US" altLang="ja-JP" sz="1200" kern="10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　</a:t>
            </a:r>
            <a:r>
              <a:rPr lang="ja-JP" altLang="en-US" sz="1200" kern="100" spc="-20" dirty="0" smtClean="0">
                <a:latin typeface="ＭＳ 明朝" panose="02020609040205080304" pitchFamily="17" charset="-128"/>
                <a:ea typeface="ＭＳ 明朝" panose="02020609040205080304" pitchFamily="17" charset="-128"/>
                <a:cs typeface="Times New Roman"/>
              </a:rPr>
              <a:t>さらに、地域の福祉ニーズ等に対応した生活支援機能や福祉機能、雇用を生み</a:t>
            </a:r>
            <a:endParaRPr lang="en-US" altLang="ja-JP" sz="1200" kern="100" spc="-2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a:t>
            </a:r>
            <a:r>
              <a:rPr lang="ja-JP" altLang="en-US" sz="1200" spc="20" dirty="0" smtClean="0">
                <a:latin typeface="ＭＳ 明朝" panose="02020609040205080304" pitchFamily="17" charset="-128"/>
                <a:ea typeface="ＭＳ 明朝" panose="02020609040205080304" pitchFamily="17" charset="-128"/>
                <a:cs typeface="Times New Roman"/>
              </a:rPr>
              <a:t>出す就労機能、ファミリー向けマンション等の多様な住宅等への転換を図る</a:t>
            </a:r>
            <a:endParaRPr lang="en-US" altLang="ja-JP" sz="1200" spc="2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など、府営住宅の地域資源化を進めます。</a:t>
            </a:r>
            <a:endParaRPr lang="en-US" altLang="ja-JP" sz="1200" kern="10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　</a:t>
            </a:r>
            <a:r>
              <a:rPr lang="ja-JP" altLang="en-US" sz="1200" kern="100" spc="-10" dirty="0" smtClean="0">
                <a:latin typeface="ＭＳ 明朝" panose="02020609040205080304" pitchFamily="17" charset="-128"/>
                <a:ea typeface="ＭＳ 明朝" panose="02020609040205080304" pitchFamily="17" charset="-128"/>
                <a:cs typeface="Times New Roman"/>
              </a:rPr>
              <a:t>次世代を担う子どもたちが地域において、いきいきとくらし、また、親世代も</a:t>
            </a:r>
            <a:endParaRPr lang="en-US" altLang="ja-JP" sz="1200" kern="100" spc="-1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a:t>
            </a:r>
            <a:r>
              <a:rPr lang="ja-JP" altLang="en-US" sz="1200" kern="100" spc="30" dirty="0" smtClean="0">
                <a:latin typeface="ＭＳ 明朝" panose="02020609040205080304" pitchFamily="17" charset="-128"/>
                <a:ea typeface="ＭＳ 明朝" panose="02020609040205080304" pitchFamily="17" charset="-128"/>
                <a:cs typeface="Times New Roman"/>
              </a:rPr>
              <a:t>地域で交流しながら、安心して子育てができる環境を整備するため、空室を</a:t>
            </a:r>
            <a:endParaRPr lang="en-US" altLang="ja-JP" sz="1200" kern="100" spc="3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a:t>
            </a:r>
            <a:r>
              <a:rPr lang="ja-JP" altLang="en-US" sz="1200" kern="100" spc="30" dirty="0" smtClean="0">
                <a:latin typeface="ＭＳ 明朝" panose="02020609040205080304" pitchFamily="17" charset="-128"/>
                <a:ea typeface="ＭＳ 明朝" panose="02020609040205080304" pitchFamily="17" charset="-128"/>
                <a:cs typeface="Times New Roman"/>
              </a:rPr>
              <a:t>活用した小規模保育事業所の導入や建替事業等により創出した用地への認定</a:t>
            </a:r>
            <a:endParaRPr lang="en-US" altLang="ja-JP" sz="1200" kern="100" spc="3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こども園の立地など、子育て支援拠点としての活用を促進します。</a:t>
            </a: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　</a:t>
            </a:r>
            <a:r>
              <a:rPr lang="ja-JP" altLang="ja-JP" sz="1200" kern="100" dirty="0" smtClean="0">
                <a:latin typeface="ＭＳ 明朝" panose="02020609040205080304" pitchFamily="17" charset="-128"/>
                <a:ea typeface="ＭＳ 明朝" panose="02020609040205080304" pitchFamily="17" charset="-128"/>
                <a:cs typeface="Times New Roman"/>
              </a:rPr>
              <a:t>空室や用地のまちづくりへの活用について、市町への働きかけだけではなく、</a:t>
            </a:r>
            <a:endParaRPr lang="en-US" altLang="ja-JP" sz="1200" kern="10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a:t>
            </a:r>
            <a:r>
              <a:rPr lang="ja-JP" altLang="ja-JP" sz="1200" kern="100" dirty="0" smtClean="0">
                <a:latin typeface="ＭＳ 明朝" panose="02020609040205080304" pitchFamily="17" charset="-128"/>
                <a:ea typeface="ＭＳ 明朝" panose="02020609040205080304" pitchFamily="17" charset="-128"/>
                <a:cs typeface="Times New Roman"/>
              </a:rPr>
              <a:t>地域で活動する民間事業者や</a:t>
            </a:r>
            <a:r>
              <a:rPr lang="en-US" altLang="ja-JP" sz="1200" kern="100" dirty="0" smtClean="0">
                <a:latin typeface="ＭＳ 明朝" panose="02020609040205080304" pitchFamily="17" charset="-128"/>
                <a:ea typeface="ＭＳ 明朝" panose="02020609040205080304" pitchFamily="17" charset="-128"/>
                <a:cs typeface="Times New Roman"/>
              </a:rPr>
              <a:t>NPO</a:t>
            </a:r>
            <a:r>
              <a:rPr lang="ja-JP" altLang="ja-JP" sz="1200" kern="100" dirty="0" smtClean="0">
                <a:latin typeface="ＭＳ 明朝" panose="02020609040205080304" pitchFamily="17" charset="-128"/>
                <a:ea typeface="ＭＳ 明朝" panose="02020609040205080304" pitchFamily="17" charset="-128"/>
                <a:cs typeface="Times New Roman"/>
              </a:rPr>
              <a:t>等に対し制度や活用事例を紹介するなど働き</a:t>
            </a:r>
            <a:endParaRPr lang="en-US" altLang="ja-JP" sz="1200" kern="10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a:t>
            </a:r>
            <a:r>
              <a:rPr lang="ja-JP" altLang="ja-JP" sz="1200" kern="0" spc="50" dirty="0" smtClean="0">
                <a:latin typeface="ＭＳ 明朝" panose="02020609040205080304" pitchFamily="17" charset="-128"/>
                <a:ea typeface="ＭＳ 明朝" panose="02020609040205080304" pitchFamily="17" charset="-128"/>
                <a:cs typeface="Times New Roman"/>
              </a:rPr>
              <a:t>かけを強化し、地域で活動する団体へ活動の場を提供することによる地域</a:t>
            </a:r>
            <a:endParaRPr lang="en-US" altLang="ja-JP" sz="1200" kern="0" spc="5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100" dirty="0" smtClean="0">
                <a:latin typeface="ＭＳ 明朝" panose="02020609040205080304" pitchFamily="17" charset="-128"/>
                <a:ea typeface="ＭＳ 明朝" panose="02020609040205080304" pitchFamily="17" charset="-128"/>
                <a:cs typeface="Times New Roman"/>
              </a:rPr>
              <a:t>　　　　</a:t>
            </a:r>
            <a:r>
              <a:rPr lang="ja-JP" altLang="ja-JP" sz="1200" kern="100" dirty="0" smtClean="0">
                <a:latin typeface="ＭＳ 明朝" panose="02020609040205080304" pitchFamily="17" charset="-128"/>
                <a:ea typeface="ＭＳ 明朝" panose="02020609040205080304" pitchFamily="17" charset="-128"/>
                <a:cs typeface="Times New Roman"/>
              </a:rPr>
              <a:t>コミュニティの活性化や地域魅力の創出を図ります。</a:t>
            </a:r>
            <a:endParaRPr lang="en-US" altLang="ja-JP" sz="1200" kern="10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0" spc="20" dirty="0" smtClean="0">
                <a:latin typeface="ＭＳ 明朝" panose="02020609040205080304" pitchFamily="17" charset="-128"/>
                <a:ea typeface="ＭＳ 明朝" panose="02020609040205080304" pitchFamily="17" charset="-128"/>
                <a:cs typeface="Times New Roman"/>
              </a:rPr>
              <a:t>　　　　</a:t>
            </a:r>
            <a:r>
              <a:rPr lang="ja-JP" altLang="ja-JP" sz="1200" kern="0" spc="50" dirty="0" smtClean="0">
                <a:latin typeface="ＭＳ 明朝" panose="02020609040205080304" pitchFamily="17" charset="-128"/>
                <a:ea typeface="ＭＳ 明朝" panose="02020609040205080304" pitchFamily="17" charset="-128"/>
                <a:cs typeface="Times New Roman"/>
              </a:rPr>
              <a:t>とりわけ子育て支援に向けた空室活用の取組みについては、平成</a:t>
            </a:r>
            <a:r>
              <a:rPr lang="en-US" altLang="ja-JP" sz="1200" kern="0" spc="50" dirty="0" smtClean="0">
                <a:latin typeface="ＭＳ 明朝" panose="02020609040205080304" pitchFamily="17" charset="-128"/>
                <a:ea typeface="ＭＳ 明朝" panose="02020609040205080304" pitchFamily="17" charset="-128"/>
                <a:cs typeface="Times New Roman"/>
              </a:rPr>
              <a:t>27</a:t>
            </a:r>
            <a:r>
              <a:rPr lang="ja-JP" altLang="ja-JP" sz="1200" kern="0" spc="50" dirty="0" smtClean="0">
                <a:latin typeface="ＭＳ 明朝" panose="02020609040205080304" pitchFamily="17" charset="-128"/>
                <a:ea typeface="ＭＳ 明朝" panose="02020609040205080304" pitchFamily="17" charset="-128"/>
                <a:cs typeface="Times New Roman"/>
              </a:rPr>
              <a:t>年度に</a:t>
            </a:r>
            <a:endParaRPr lang="en-US" altLang="ja-JP" sz="1200" kern="0" spc="5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0" spc="20" dirty="0" smtClean="0">
                <a:latin typeface="ＭＳ 明朝" panose="02020609040205080304" pitchFamily="17" charset="-128"/>
                <a:ea typeface="ＭＳ 明朝" panose="02020609040205080304" pitchFamily="17" charset="-128"/>
                <a:cs typeface="Times New Roman"/>
              </a:rPr>
              <a:t>　　　　</a:t>
            </a:r>
            <a:r>
              <a:rPr lang="ja-JP" altLang="ja-JP" sz="1200" kern="0" spc="15" dirty="0" smtClean="0">
                <a:latin typeface="ＭＳ 明朝" panose="02020609040205080304" pitchFamily="17" charset="-128"/>
                <a:ea typeface="ＭＳ 明朝" panose="02020609040205080304" pitchFamily="17" charset="-128"/>
                <a:cs typeface="Times New Roman"/>
              </a:rPr>
              <a:t>実施した「府営住宅ストック地域資源化プロジェクト」での成果を活用し、</a:t>
            </a:r>
            <a:endParaRPr lang="en-US" altLang="ja-JP" sz="1200" kern="0" spc="15"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0" spc="15" dirty="0" smtClean="0">
                <a:latin typeface="ＭＳ 明朝" panose="02020609040205080304" pitchFamily="17" charset="-128"/>
                <a:ea typeface="ＭＳ 明朝" panose="02020609040205080304" pitchFamily="17" charset="-128"/>
                <a:cs typeface="Times New Roman"/>
              </a:rPr>
              <a:t>　　　　</a:t>
            </a:r>
            <a:r>
              <a:rPr lang="ja-JP" altLang="en-US" sz="1200" kern="0" spc="50" dirty="0" smtClean="0">
                <a:latin typeface="ＭＳ 明朝" panose="02020609040205080304" pitchFamily="17" charset="-128"/>
                <a:ea typeface="ＭＳ 明朝" panose="02020609040205080304" pitchFamily="17" charset="-128"/>
                <a:cs typeface="Times New Roman"/>
              </a:rPr>
              <a:t>広報</a:t>
            </a:r>
            <a:r>
              <a:rPr lang="ja-JP" altLang="ja-JP" sz="1200" kern="0" spc="50" dirty="0" smtClean="0">
                <a:latin typeface="ＭＳ 明朝" panose="02020609040205080304" pitchFamily="17" charset="-128"/>
                <a:ea typeface="ＭＳ 明朝" panose="02020609040205080304" pitchFamily="17" charset="-128"/>
                <a:cs typeface="Times New Roman"/>
              </a:rPr>
              <a:t>資料に掲載したモデルプランによる活用を提案しながら活用の拡大</a:t>
            </a:r>
            <a:r>
              <a:rPr lang="ja-JP" altLang="en-US" sz="1200" kern="0" spc="50" dirty="0" smtClean="0">
                <a:latin typeface="ＭＳ 明朝" panose="02020609040205080304" pitchFamily="17" charset="-128"/>
                <a:ea typeface="ＭＳ 明朝" panose="02020609040205080304" pitchFamily="17" charset="-128"/>
                <a:cs typeface="Times New Roman"/>
              </a:rPr>
              <a:t>に</a:t>
            </a:r>
            <a:endParaRPr lang="en-US" altLang="ja-JP" sz="1200" kern="0" spc="50" dirty="0" smtClean="0">
              <a:latin typeface="ＭＳ 明朝" panose="02020609040205080304" pitchFamily="17" charset="-128"/>
              <a:ea typeface="ＭＳ 明朝" panose="02020609040205080304" pitchFamily="17" charset="-128"/>
              <a:cs typeface="Times New Roman"/>
            </a:endParaRPr>
          </a:p>
          <a:p>
            <a:pPr marL="0" lvl="0" indent="0">
              <a:buNone/>
            </a:pPr>
            <a:r>
              <a:rPr lang="ja-JP" altLang="en-US" sz="1200" kern="0" spc="35" dirty="0">
                <a:latin typeface="ＭＳ 明朝" panose="02020609040205080304" pitchFamily="17" charset="-128"/>
                <a:ea typeface="ＭＳ 明朝" panose="02020609040205080304" pitchFamily="17" charset="-128"/>
                <a:cs typeface="Times New Roman"/>
              </a:rPr>
              <a:t>　</a:t>
            </a:r>
            <a:r>
              <a:rPr lang="ja-JP" altLang="en-US" sz="1200" kern="0" spc="35" dirty="0" smtClean="0">
                <a:latin typeface="ＭＳ 明朝" panose="02020609040205080304" pitchFamily="17" charset="-128"/>
                <a:ea typeface="ＭＳ 明朝" panose="02020609040205080304" pitchFamily="17" charset="-128"/>
                <a:cs typeface="Times New Roman"/>
              </a:rPr>
              <a:t>　　　</a:t>
            </a:r>
            <a:r>
              <a:rPr lang="ja-JP" altLang="ja-JP" sz="1200" kern="100" dirty="0" smtClean="0">
                <a:latin typeface="ＭＳ 明朝" panose="02020609040205080304" pitchFamily="17" charset="-128"/>
                <a:ea typeface="ＭＳ 明朝" panose="02020609040205080304" pitchFamily="17" charset="-128"/>
                <a:cs typeface="Times New Roman"/>
              </a:rPr>
              <a:t>取り組みます。（子育て支援への空室活用　</a:t>
            </a:r>
            <a:r>
              <a:rPr lang="en-US" altLang="ja-JP" sz="1200" kern="100" dirty="0" smtClean="0">
                <a:latin typeface="ＭＳ 明朝" panose="02020609040205080304" pitchFamily="17" charset="-128"/>
                <a:ea typeface="ＭＳ 明朝" panose="02020609040205080304" pitchFamily="17" charset="-128"/>
                <a:cs typeface="Times New Roman"/>
              </a:rPr>
              <a:t>30</a:t>
            </a:r>
            <a:r>
              <a:rPr lang="ja-JP" altLang="ja-JP" sz="1200" kern="100" dirty="0" smtClean="0">
                <a:latin typeface="ＭＳ 明朝" panose="02020609040205080304" pitchFamily="17" charset="-128"/>
                <a:ea typeface="ＭＳ 明朝" panose="02020609040205080304" pitchFamily="17" charset="-128"/>
                <a:cs typeface="Times New Roman"/>
              </a:rPr>
              <a:t>件以上）</a:t>
            </a:r>
            <a:endParaRPr lang="en-US" altLang="ja-JP" sz="1200" dirty="0">
              <a:latin typeface="ＭＳ 明朝" panose="02020609040205080304" pitchFamily="17" charset="-128"/>
              <a:ea typeface="ＭＳ 明朝" panose="02020609040205080304" pitchFamily="17" charset="-128"/>
            </a:endParaRPr>
          </a:p>
          <a:p>
            <a:pPr marL="0" lvl="0" indent="0">
              <a:buNone/>
            </a:pPr>
            <a:r>
              <a:rPr lang="ja-JP" altLang="en-US" sz="1200" kern="0" dirty="0">
                <a:latin typeface="Century"/>
                <a:ea typeface="ＭＳ 明朝"/>
                <a:cs typeface="Times New Roman"/>
              </a:rPr>
              <a:t>　　○　</a:t>
            </a:r>
            <a:r>
              <a:rPr lang="ja-JP" altLang="ja-JP" sz="1200" kern="0" spc="30" dirty="0">
                <a:latin typeface="Century"/>
                <a:ea typeface="ＭＳ 明朝"/>
                <a:cs typeface="Times New Roman"/>
              </a:rPr>
              <a:t>建替事業や集約事業を行う団地については、地域のまちづくりに大きく貢献</a:t>
            </a:r>
            <a:endParaRPr lang="en-US" altLang="ja-JP" sz="1200" kern="0" spc="30" dirty="0">
              <a:latin typeface="Century"/>
              <a:ea typeface="ＭＳ 明朝"/>
              <a:cs typeface="Times New Roman"/>
            </a:endParaRPr>
          </a:p>
          <a:p>
            <a:pPr marL="0" lvl="0" indent="0">
              <a:buNone/>
            </a:pPr>
            <a:r>
              <a:rPr lang="ja-JP" altLang="en-US" sz="1200" kern="100" spc="15" dirty="0">
                <a:latin typeface="Century"/>
                <a:ea typeface="ＭＳ 明朝"/>
                <a:cs typeface="Times New Roman"/>
              </a:rPr>
              <a:t>　　　　</a:t>
            </a:r>
            <a:r>
              <a:rPr lang="ja-JP" altLang="ja-JP" sz="1200" kern="0" spc="30" dirty="0">
                <a:latin typeface="Century"/>
                <a:ea typeface="ＭＳ 明朝"/>
                <a:cs typeface="Times New Roman"/>
              </a:rPr>
              <a:t>できる可能性を持つ用地の創出が見込まれることから、計画の検討段階から</a:t>
            </a:r>
            <a:endParaRPr lang="en-US" altLang="ja-JP" sz="1200" kern="0" spc="30" dirty="0">
              <a:latin typeface="Century"/>
              <a:ea typeface="ＭＳ 明朝"/>
              <a:cs typeface="Times New Roman"/>
            </a:endParaRPr>
          </a:p>
          <a:p>
            <a:pPr marL="0" lvl="0" indent="0">
              <a:buNone/>
            </a:pPr>
            <a:r>
              <a:rPr lang="ja-JP" altLang="en-US" sz="1200" kern="0" spc="15" dirty="0">
                <a:latin typeface="Century"/>
                <a:ea typeface="ＭＳ 明朝"/>
                <a:cs typeface="Times New Roman"/>
              </a:rPr>
              <a:t>　　　　</a:t>
            </a:r>
            <a:r>
              <a:rPr lang="ja-JP" altLang="ja-JP" sz="1200" kern="0" spc="30" dirty="0">
                <a:latin typeface="Century"/>
                <a:ea typeface="ＭＳ 明朝"/>
                <a:cs typeface="Times New Roman"/>
              </a:rPr>
              <a:t>まちづくりの視点をもって提案を行うなど、市町と協議を行い、地元市町の</a:t>
            </a:r>
            <a:endParaRPr lang="en-US" altLang="ja-JP" sz="1200" kern="0" spc="30" dirty="0">
              <a:latin typeface="Century"/>
              <a:ea typeface="ＭＳ 明朝"/>
              <a:cs typeface="Times New Roman"/>
            </a:endParaRPr>
          </a:p>
          <a:p>
            <a:pPr marL="0" lvl="0" indent="0">
              <a:buNone/>
            </a:pPr>
            <a:r>
              <a:rPr lang="ja-JP" altLang="en-US" sz="1200" kern="0" spc="15" dirty="0">
                <a:latin typeface="Century"/>
                <a:ea typeface="ＭＳ 明朝"/>
                <a:cs typeface="Times New Roman"/>
              </a:rPr>
              <a:t>　　　　</a:t>
            </a:r>
            <a:r>
              <a:rPr lang="ja-JP" altLang="ja-JP" sz="1200" kern="100" dirty="0">
                <a:latin typeface="Century"/>
                <a:ea typeface="ＭＳ 明朝"/>
                <a:cs typeface="Times New Roman"/>
              </a:rPr>
              <a:t>まちづくりの方針や地域のニーズを反映した事業を展開していきます。</a:t>
            </a:r>
          </a:p>
          <a:p>
            <a:pPr marL="0" lvl="0" indent="0">
              <a:buNone/>
            </a:pPr>
            <a:r>
              <a:rPr lang="ja-JP" altLang="en-US" sz="1200" kern="0" dirty="0">
                <a:latin typeface="Century"/>
                <a:ea typeface="ＭＳ 明朝"/>
                <a:cs typeface="Times New Roman"/>
              </a:rPr>
              <a:t>　　○　</a:t>
            </a:r>
            <a:r>
              <a:rPr lang="ja-JP" altLang="ja-JP" sz="1200" kern="0" spc="-40" dirty="0">
                <a:latin typeface="Century"/>
                <a:ea typeface="ＭＳ 明朝"/>
                <a:cs typeface="Times New Roman"/>
              </a:rPr>
              <a:t>建替事業等を行わない団地についても、市町とともに、空きスペースを活用した</a:t>
            </a:r>
            <a:endParaRPr lang="en-US" altLang="ja-JP" sz="1200" kern="0" spc="-40" dirty="0">
              <a:latin typeface="Century"/>
              <a:ea typeface="ＭＳ 明朝"/>
              <a:cs typeface="Times New Roman"/>
            </a:endParaRPr>
          </a:p>
          <a:p>
            <a:pPr marL="0" lvl="0" indent="0">
              <a:buNone/>
            </a:pPr>
            <a:r>
              <a:rPr lang="ja-JP" altLang="en-US" sz="1200" kern="0" dirty="0">
                <a:latin typeface="Century"/>
                <a:ea typeface="ＭＳ 明朝"/>
                <a:cs typeface="Times New Roman"/>
              </a:rPr>
              <a:t>　　　　</a:t>
            </a:r>
            <a:r>
              <a:rPr lang="ja-JP" altLang="ja-JP" sz="1200" kern="100" spc="-10" dirty="0">
                <a:latin typeface="Century"/>
                <a:ea typeface="ＭＳ 明朝"/>
                <a:cs typeface="Times New Roman"/>
              </a:rPr>
              <a:t>コンビニエンスストア等の生活利便施設の導入や、空室を活用した子育て支援</a:t>
            </a:r>
            <a:endParaRPr lang="en-US" altLang="ja-JP" sz="1200" kern="100" spc="-10" dirty="0">
              <a:latin typeface="Century"/>
              <a:ea typeface="ＭＳ 明朝"/>
              <a:cs typeface="Times New Roman"/>
            </a:endParaRPr>
          </a:p>
          <a:p>
            <a:pPr marL="0" lvl="0" indent="0">
              <a:buNone/>
            </a:pPr>
            <a:r>
              <a:rPr lang="ja-JP" altLang="en-US" sz="1200" kern="100" dirty="0">
                <a:latin typeface="Century"/>
                <a:ea typeface="ＭＳ 明朝"/>
                <a:cs typeface="Times New Roman"/>
              </a:rPr>
              <a:t>　　　　</a:t>
            </a:r>
            <a:r>
              <a:rPr lang="ja-JP" altLang="ja-JP" sz="1200" kern="0" spc="-40" dirty="0">
                <a:latin typeface="Century"/>
                <a:ea typeface="ＭＳ 明朝"/>
                <a:cs typeface="Times New Roman"/>
              </a:rPr>
              <a:t>施設、高齢者の見守り施設等の導入を進めることにより、入居者や地域住民への</a:t>
            </a:r>
            <a:endParaRPr lang="en-US" altLang="ja-JP" sz="1200" kern="0" spc="-40" dirty="0">
              <a:latin typeface="Century"/>
              <a:ea typeface="ＭＳ 明朝"/>
              <a:cs typeface="Times New Roman"/>
            </a:endParaRPr>
          </a:p>
          <a:p>
            <a:pPr marL="0" lvl="0" indent="0">
              <a:buNone/>
            </a:pPr>
            <a:r>
              <a:rPr lang="ja-JP" altLang="en-US" sz="1200" kern="0" dirty="0">
                <a:latin typeface="Century"/>
                <a:ea typeface="ＭＳ 明朝"/>
                <a:cs typeface="Times New Roman"/>
              </a:rPr>
              <a:t>　　　　</a:t>
            </a:r>
            <a:r>
              <a:rPr lang="ja-JP" altLang="ja-JP" sz="1200" kern="100" dirty="0">
                <a:latin typeface="Century"/>
                <a:ea typeface="ＭＳ 明朝"/>
                <a:cs typeface="Times New Roman"/>
              </a:rPr>
              <a:t>サービス等の充実を図ります。</a:t>
            </a:r>
          </a:p>
          <a:p>
            <a:pPr marL="0" lvl="0" indent="0">
              <a:buNone/>
            </a:pPr>
            <a:r>
              <a:rPr lang="ja-JP" altLang="en-US" sz="1200" kern="100" dirty="0">
                <a:latin typeface="Century"/>
                <a:ea typeface="ＭＳ 明朝"/>
                <a:cs typeface="Times New Roman"/>
              </a:rPr>
              <a:t>　　○　</a:t>
            </a:r>
            <a:r>
              <a:rPr lang="ja-JP" altLang="ja-JP" sz="1200" kern="0" spc="-20" dirty="0">
                <a:latin typeface="Century"/>
                <a:ea typeface="ＭＳ 明朝"/>
                <a:cs typeface="Times New Roman"/>
              </a:rPr>
              <a:t>また、密集事業の受皿住宅としての活用など、地域のまちづくりの課題解消に</a:t>
            </a:r>
            <a:endParaRPr lang="en-US" altLang="ja-JP" sz="1200" kern="0" spc="-20" dirty="0">
              <a:latin typeface="Century"/>
              <a:ea typeface="ＭＳ 明朝"/>
              <a:cs typeface="Times New Roman"/>
            </a:endParaRPr>
          </a:p>
          <a:p>
            <a:pPr marL="0" lvl="0" indent="0">
              <a:buNone/>
            </a:pPr>
            <a:r>
              <a:rPr lang="ja-JP" altLang="en-US" sz="1200" kern="100" dirty="0">
                <a:latin typeface="Century"/>
                <a:ea typeface="ＭＳ 明朝"/>
                <a:cs typeface="Times New Roman"/>
              </a:rPr>
              <a:t>　　　　</a:t>
            </a:r>
            <a:r>
              <a:rPr lang="ja-JP" altLang="ja-JP" sz="1200" kern="100" dirty="0">
                <a:latin typeface="Century"/>
                <a:ea typeface="ＭＳ 明朝"/>
                <a:cs typeface="Times New Roman"/>
              </a:rPr>
              <a:t>向けた活用を行います。</a:t>
            </a:r>
          </a:p>
          <a:p>
            <a:pPr marL="0" lvl="0" indent="0">
              <a:buNone/>
            </a:pPr>
            <a:r>
              <a:rPr lang="ja-JP" altLang="en-US" sz="1200" kern="0" dirty="0">
                <a:latin typeface="Century"/>
                <a:ea typeface="ＭＳ 明朝"/>
                <a:cs typeface="Times New Roman"/>
              </a:rPr>
              <a:t>　　○　</a:t>
            </a:r>
            <a:r>
              <a:rPr lang="ja-JP" altLang="ja-JP" sz="1200" kern="0" spc="-50" dirty="0">
                <a:latin typeface="Century"/>
                <a:ea typeface="ＭＳ 明朝"/>
                <a:cs typeface="Times New Roman"/>
              </a:rPr>
              <a:t>これらの実施に向けて、府、市町それぞれが住宅部局だけでなく福祉・企画部局</a:t>
            </a:r>
            <a:endParaRPr lang="en-US" altLang="ja-JP" sz="1200" kern="0" spc="-50" dirty="0">
              <a:latin typeface="Century"/>
              <a:ea typeface="ＭＳ 明朝"/>
              <a:cs typeface="Times New Roman"/>
            </a:endParaRPr>
          </a:p>
          <a:p>
            <a:pPr marL="0" lvl="0" indent="0">
              <a:buNone/>
            </a:pPr>
            <a:r>
              <a:rPr lang="ja-JP" altLang="en-US" sz="1200" kern="0" dirty="0">
                <a:latin typeface="Century"/>
                <a:ea typeface="ＭＳ 明朝"/>
                <a:cs typeface="Times New Roman"/>
              </a:rPr>
              <a:t>　　　　</a:t>
            </a:r>
            <a:r>
              <a:rPr lang="ja-JP" altLang="en-US" sz="1200" kern="0" spc="30" dirty="0">
                <a:latin typeface="Century"/>
                <a:ea typeface="ＭＳ 明朝"/>
                <a:cs typeface="Times New Roman"/>
              </a:rPr>
              <a:t>なども加えた横断的な協議体制として「まちづくり協議の場」を府営住宅が</a:t>
            </a:r>
          </a:p>
          <a:p>
            <a:pPr marL="0" lvl="0" indent="0">
              <a:buNone/>
            </a:pPr>
            <a:r>
              <a:rPr lang="ja-JP" altLang="en-US" sz="1200" kern="0" dirty="0">
                <a:latin typeface="Century"/>
                <a:ea typeface="ＭＳ 明朝"/>
                <a:cs typeface="Times New Roman"/>
              </a:rPr>
              <a:t>　　　　</a:t>
            </a:r>
            <a:r>
              <a:rPr lang="ja-JP" altLang="en-US" sz="1200" kern="0" spc="30" dirty="0">
                <a:latin typeface="Century"/>
                <a:ea typeface="ＭＳ 明朝"/>
                <a:cs typeface="Times New Roman"/>
              </a:rPr>
              <a:t>所在する全</a:t>
            </a:r>
            <a:r>
              <a:rPr lang="en-US" altLang="ja-JP" sz="1200" kern="0" spc="30" dirty="0">
                <a:latin typeface="Century"/>
                <a:ea typeface="ＭＳ 明朝"/>
                <a:cs typeface="Times New Roman"/>
              </a:rPr>
              <a:t>38</a:t>
            </a:r>
            <a:r>
              <a:rPr lang="ja-JP" altLang="en-US" sz="1200" kern="0" spc="30" dirty="0">
                <a:latin typeface="Century"/>
                <a:ea typeface="ＭＳ 明朝"/>
                <a:cs typeface="Times New Roman"/>
              </a:rPr>
              <a:t>市町において設置しており、この場を通じて活用事例の紹介や</a:t>
            </a:r>
          </a:p>
          <a:p>
            <a:pPr marL="0" lvl="0" indent="0">
              <a:buNone/>
            </a:pPr>
            <a:r>
              <a:rPr lang="ja-JP" altLang="en-US" sz="1200" kern="100" dirty="0">
                <a:latin typeface="Century"/>
                <a:ea typeface="ＭＳ 明朝"/>
                <a:cs typeface="Times New Roman"/>
              </a:rPr>
              <a:t>　　　　</a:t>
            </a:r>
            <a:r>
              <a:rPr lang="ja-JP" altLang="ja-JP" sz="1200" kern="100" dirty="0">
                <a:latin typeface="Century"/>
                <a:ea typeface="ＭＳ 明朝"/>
                <a:cs typeface="Times New Roman"/>
              </a:rPr>
              <a:t>まちづくりへの活用を提案していきます。</a:t>
            </a:r>
          </a:p>
          <a:p>
            <a:pPr marL="0" lvl="0" indent="0">
              <a:buNone/>
            </a:pPr>
            <a:r>
              <a:rPr lang="ja-JP" altLang="en-US" sz="1200" kern="0" dirty="0">
                <a:latin typeface="Century"/>
                <a:ea typeface="ＭＳ 明朝"/>
                <a:cs typeface="Times New Roman"/>
              </a:rPr>
              <a:t>　　○　</a:t>
            </a:r>
            <a:r>
              <a:rPr lang="ja-JP" altLang="ja-JP" sz="1200" kern="0" spc="30" dirty="0">
                <a:latin typeface="Century"/>
                <a:ea typeface="ＭＳ 明朝"/>
                <a:cs typeface="Times New Roman"/>
              </a:rPr>
              <a:t>これまで地元市とともにまちづくり基本構想を策定し、事業を実施している</a:t>
            </a:r>
            <a:endParaRPr lang="en-US" altLang="ja-JP" sz="1200" kern="0" spc="30" dirty="0">
              <a:latin typeface="Century"/>
              <a:ea typeface="ＭＳ 明朝"/>
              <a:cs typeface="Times New Roman"/>
            </a:endParaRPr>
          </a:p>
          <a:p>
            <a:pPr marL="0" lvl="0" indent="0">
              <a:buNone/>
            </a:pPr>
            <a:r>
              <a:rPr lang="ja-JP" altLang="en-US" sz="1200" kern="0" dirty="0">
                <a:latin typeface="Century"/>
                <a:ea typeface="ＭＳ 明朝"/>
                <a:cs typeface="Times New Roman"/>
              </a:rPr>
              <a:t>　　　　</a:t>
            </a:r>
            <a:r>
              <a:rPr lang="ja-JP" altLang="ja-JP" sz="1200" kern="100" dirty="0">
                <a:latin typeface="Century"/>
                <a:ea typeface="ＭＳ 明朝"/>
                <a:cs typeface="Times New Roman"/>
              </a:rPr>
              <a:t>大規模団地の</a:t>
            </a:r>
            <a:r>
              <a:rPr lang="en-US" altLang="ja-JP" sz="1200" kern="100" dirty="0">
                <a:latin typeface="ＭＳ 明朝"/>
                <a:ea typeface="ＭＳ 明朝"/>
                <a:cs typeface="Times New Roman"/>
              </a:rPr>
              <a:t>5</a:t>
            </a:r>
            <a:r>
              <a:rPr lang="ja-JP" altLang="ja-JP" sz="1200" kern="100" dirty="0">
                <a:latin typeface="Century"/>
                <a:ea typeface="ＭＳ 明朝"/>
                <a:cs typeface="Times New Roman"/>
              </a:rPr>
              <a:t>団地については、引き続き、建替事業による用地創出等により、</a:t>
            </a:r>
            <a:endParaRPr lang="en-US" altLang="ja-JP" sz="1200" kern="100" dirty="0">
              <a:latin typeface="Century"/>
              <a:ea typeface="ＭＳ 明朝"/>
              <a:cs typeface="Times New Roman"/>
            </a:endParaRPr>
          </a:p>
          <a:p>
            <a:pPr marL="0" lvl="0" indent="0">
              <a:buNone/>
            </a:pPr>
            <a:r>
              <a:rPr lang="ja-JP" altLang="en-US" sz="1200" kern="100" dirty="0">
                <a:latin typeface="Century"/>
                <a:ea typeface="ＭＳ 明朝"/>
                <a:cs typeface="Times New Roman"/>
              </a:rPr>
              <a:t>　　　　</a:t>
            </a:r>
            <a:r>
              <a:rPr lang="ja-JP" altLang="ja-JP" sz="1200" kern="100" spc="-20" dirty="0">
                <a:latin typeface="Century"/>
                <a:ea typeface="ＭＳ 明朝"/>
                <a:cs typeface="Times New Roman"/>
              </a:rPr>
              <a:t>地域の賑わいや活力を生み出す新たな機能導入を図るとともに、団地の分散化、</a:t>
            </a:r>
            <a:endParaRPr lang="en-US" altLang="ja-JP" sz="1200" kern="100" spc="-20" dirty="0">
              <a:latin typeface="Century"/>
              <a:ea typeface="ＭＳ 明朝"/>
              <a:cs typeface="Times New Roman"/>
            </a:endParaRPr>
          </a:p>
          <a:p>
            <a:pPr marL="0" lvl="0" indent="0">
              <a:buNone/>
            </a:pPr>
            <a:r>
              <a:rPr lang="ja-JP" altLang="en-US" sz="1200" kern="100" dirty="0">
                <a:latin typeface="Century"/>
                <a:ea typeface="ＭＳ 明朝"/>
                <a:cs typeface="Times New Roman"/>
              </a:rPr>
              <a:t>　　　　</a:t>
            </a:r>
            <a:r>
              <a:rPr lang="ja-JP" altLang="ja-JP" sz="1200" kern="100" dirty="0">
                <a:latin typeface="Century"/>
                <a:ea typeface="ＭＳ 明朝"/>
                <a:cs typeface="Times New Roman"/>
              </a:rPr>
              <a:t>縮小化に努めます。</a:t>
            </a:r>
          </a:p>
          <a:p>
            <a:pPr marL="0" lvl="0" indent="0">
              <a:buNone/>
            </a:pPr>
            <a:r>
              <a:rPr lang="ja-JP" altLang="en-US" sz="1200" kern="0" dirty="0">
                <a:latin typeface="Century"/>
                <a:ea typeface="ＭＳ 明朝"/>
                <a:cs typeface="Times New Roman"/>
              </a:rPr>
              <a:t>　　○　</a:t>
            </a:r>
            <a:r>
              <a:rPr lang="ja-JP" altLang="ja-JP" sz="1200" kern="0" spc="-50" dirty="0">
                <a:latin typeface="Century"/>
                <a:ea typeface="ＭＳ 明朝"/>
                <a:cs typeface="Times New Roman"/>
              </a:rPr>
              <a:t>泉北ニュータウンの再生に向けては、エリアごとに需要に応じた統廃合等を</a:t>
            </a:r>
            <a:r>
              <a:rPr lang="ja-JP" altLang="en-US" sz="1200" kern="0" spc="-50" dirty="0">
                <a:latin typeface="Century"/>
                <a:ea typeface="ＭＳ 明朝"/>
                <a:cs typeface="Times New Roman"/>
              </a:rPr>
              <a:t>進め</a:t>
            </a:r>
            <a:r>
              <a:rPr lang="ja-JP" altLang="ja-JP" sz="1200" kern="0" spc="-50" dirty="0">
                <a:latin typeface="Century"/>
                <a:ea typeface="ＭＳ 明朝"/>
                <a:cs typeface="Times New Roman"/>
              </a:rPr>
              <a:t>、</a:t>
            </a:r>
            <a:endParaRPr lang="en-US" altLang="ja-JP" sz="1200" kern="0" spc="-50" dirty="0">
              <a:latin typeface="Century"/>
              <a:ea typeface="ＭＳ 明朝"/>
              <a:cs typeface="Times New Roman"/>
            </a:endParaRPr>
          </a:p>
          <a:p>
            <a:pPr marL="0" lvl="0" indent="0">
              <a:buNone/>
            </a:pPr>
            <a:r>
              <a:rPr lang="ja-JP" altLang="en-US" sz="1200" kern="100" dirty="0">
                <a:latin typeface="Century"/>
                <a:ea typeface="ＭＳ 明朝"/>
                <a:cs typeface="Times New Roman"/>
              </a:rPr>
              <a:t>　　　　</a:t>
            </a:r>
            <a:r>
              <a:rPr lang="ja-JP" altLang="ja-JP" sz="1200" kern="100" dirty="0">
                <a:latin typeface="Century"/>
                <a:ea typeface="ＭＳ 明朝"/>
                <a:cs typeface="Times New Roman"/>
              </a:rPr>
              <a:t>創出した用地への大学病院の立地を図るなど、その資産をまちづくりに有効に</a:t>
            </a:r>
            <a:endParaRPr lang="en-US" altLang="ja-JP" sz="1200" kern="100" dirty="0">
              <a:latin typeface="Century"/>
              <a:ea typeface="ＭＳ 明朝"/>
              <a:cs typeface="Times New Roman"/>
            </a:endParaRPr>
          </a:p>
          <a:p>
            <a:pPr marL="0" lvl="0" indent="0">
              <a:buNone/>
            </a:pPr>
            <a:r>
              <a:rPr lang="ja-JP" altLang="en-US" sz="1200" kern="100" dirty="0">
                <a:latin typeface="Century"/>
                <a:ea typeface="ＭＳ 明朝"/>
                <a:cs typeface="Times New Roman"/>
              </a:rPr>
              <a:t>　　　　</a:t>
            </a:r>
            <a:r>
              <a:rPr lang="ja-JP" altLang="ja-JP" sz="1200" kern="100" dirty="0">
                <a:latin typeface="Century"/>
                <a:ea typeface="ＭＳ 明朝"/>
                <a:cs typeface="Times New Roman"/>
              </a:rPr>
              <a:t>活用します。</a:t>
            </a:r>
          </a:p>
          <a:p>
            <a:pPr marL="0" lvl="0" indent="0">
              <a:buNone/>
            </a:pPr>
            <a:endParaRPr lang="ja-JP" altLang="ja-JP" sz="1200" kern="100" dirty="0">
              <a:effectLst/>
              <a:latin typeface="ＭＳ 明朝" panose="02020609040205080304" pitchFamily="17" charset="-128"/>
              <a:ea typeface="ＭＳ 明朝" panose="02020609040205080304" pitchFamily="17" charset="-128"/>
              <a:cs typeface="Times New Roman"/>
            </a:endParaRPr>
          </a:p>
        </p:txBody>
      </p:sp>
      <p:sp>
        <p:nvSpPr>
          <p:cNvPr id="2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-6</a:t>
            </a:r>
            <a:endParaRPr lang="ja-JP" altLang="en-US" dirty="0">
              <a:solidFill>
                <a:schemeClr val="tx1"/>
              </a:solidFill>
            </a:endParaRPr>
          </a:p>
        </p:txBody>
      </p:sp>
    </p:spTree>
    <p:extLst>
      <p:ext uri="{BB962C8B-B14F-4D97-AF65-F5344CB8AC3E}">
        <p14:creationId xmlns:p14="http://schemas.microsoft.com/office/powerpoint/2010/main" val="1036740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33400" y="887128"/>
            <a:ext cx="5849143" cy="1052596"/>
          </a:xfrm>
          <a:prstGeom prst="rect">
            <a:avLst/>
          </a:prstGeom>
        </p:spPr>
        <p:txBody>
          <a:bodyPr wrap="square">
            <a:spAutoFit/>
          </a:bodyPr>
          <a:lstStyle/>
          <a:p>
            <a:pPr lvl="0" eaLnBrk="0" fontAlgn="base" hangingPunct="0">
              <a:lnSpc>
                <a:spcPct val="130000"/>
              </a:lnSpc>
              <a:spcBef>
                <a:spcPct val="0"/>
              </a:spcBef>
              <a:spcAft>
                <a:spcPct val="0"/>
              </a:spcAft>
            </a:pPr>
            <a:r>
              <a:rPr lang="ja-JP" altLang="en-US" sz="1200" dirty="0" smtClean="0">
                <a:solidFill>
                  <a:prstClr val="black"/>
                </a:solidFill>
                <a:latin typeface="ＭＳ 明朝" panose="02020609040205080304" pitchFamily="17" charset="-128"/>
                <a:ea typeface="ＭＳ 明朝" panose="02020609040205080304" pitchFamily="17" charset="-128"/>
                <a:cs typeface="Meiryo UI" panose="020B0604030504040204" pitchFamily="50" charset="-128"/>
              </a:rPr>
              <a:t>　</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空室活用</a:t>
            </a:r>
            <a:r>
              <a:rPr lang="ja-JP" altLang="en-US" sz="12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するに</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は「</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国土</a:t>
            </a:r>
            <a:r>
              <a:rPr lang="ja-JP" altLang="ja-JP" sz="12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交通省への公営住宅の目的外使用承認</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手続き</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が</a:t>
            </a:r>
            <a:r>
              <a:rPr lang="ja-JP" altLang="ja-JP" sz="12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個別案件ごとに</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毎年度必要</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となりますが、</a:t>
            </a:r>
            <a:r>
              <a:rPr lang="en-US"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地域</a:t>
            </a:r>
            <a:r>
              <a:rPr lang="ja-JP" altLang="ja-JP" sz="12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再生</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計画</a:t>
            </a:r>
            <a:r>
              <a:rPr lang="en-US"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に</a:t>
            </a:r>
            <a:r>
              <a:rPr lang="ja-JP" altLang="ja-JP" sz="12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位置付けられた事業は、手続きの簡素化（承認手続き⇒事後報告）が図られることから</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大阪府ではこの計画を策定し、地域ニーズに迅速に対応できるようにしています。</a:t>
            </a:r>
            <a:endPar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13" name="正方形/長方形 12"/>
          <p:cNvSpPr/>
          <p:nvPr/>
        </p:nvSpPr>
        <p:spPr>
          <a:xfrm>
            <a:off x="495300" y="2014156"/>
            <a:ext cx="5904000" cy="1091268"/>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02538" y="2049741"/>
            <a:ext cx="5915583" cy="1015663"/>
          </a:xfrm>
          <a:prstGeom prst="rect">
            <a:avLst/>
          </a:prstGeom>
        </p:spPr>
        <p:txBody>
          <a:bodyPr wrap="square">
            <a:spAutoFit/>
          </a:bodyPr>
          <a:lstStyle/>
          <a:p>
            <a:pPr marL="1076325" lvl="0" indent="-1076325" fontAlgn="base">
              <a:spcBef>
                <a:spcPct val="0"/>
              </a:spcBef>
              <a:spcAft>
                <a:spcPct val="0"/>
              </a:spcAft>
            </a:pP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ja-JP" sz="1200" dirty="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地域再生計画･･･地域経済</a:t>
            </a:r>
            <a:r>
              <a:rPr lang="ja-JP" altLang="ja-JP" sz="1200" dirty="0" smtClean="0">
                <a:solidFill>
                  <a:prstClr val="black"/>
                </a:solidFill>
                <a:latin typeface="HGPｺﾞｼｯｸM" panose="020B0600000000000000" pitchFamily="50" charset="-128"/>
                <a:ea typeface="HGPｺﾞｼｯｸM" panose="020B0600000000000000" pitchFamily="50" charset="-128"/>
                <a:cs typeface="Meiryo UI" panose="020B0604030504040204" pitchFamily="50" charset="-128"/>
              </a:rPr>
              <a:t>の</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活性化、地域における雇用機会の創出その他の地域</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の</a:t>
            </a:r>
            <a:endParaRPr lang="en-US"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marL="1076325" lvl="0" indent="-1076325" fontAlgn="base">
              <a:spcBef>
                <a:spcPct val="0"/>
              </a:spcBef>
              <a:spcAft>
                <a:spcPct val="0"/>
              </a:spcAft>
            </a:pPr>
            <a:r>
              <a:rPr lang="ja-JP" altLang="en-US" sz="1200" dirty="0">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活力の再生</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を総合的かつ効果的に推進するため、地域が行う</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自主的</a:t>
            </a:r>
            <a:endParaRPr lang="en-US"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marL="1076325" lvl="0" indent="-1076325" fontAlgn="base">
              <a:spcBef>
                <a:spcPct val="0"/>
              </a:spcBef>
              <a:spcAft>
                <a:spcPct val="0"/>
              </a:spcAft>
            </a:pPr>
            <a:r>
              <a:rPr lang="en-US" altLang="ja-JP" sz="1200" dirty="0">
                <a:latin typeface="HGPｺﾞｼｯｸM" panose="020B0600000000000000" pitchFamily="50" charset="-128"/>
                <a:ea typeface="HGPｺﾞｼｯｸM" panose="020B0600000000000000" pitchFamily="50" charset="-128"/>
                <a:cs typeface="Meiryo UI" panose="020B0604030504040204" pitchFamily="50" charset="-128"/>
              </a:rPr>
              <a:t> </a:t>
            </a:r>
            <a:r>
              <a:rPr lang="en-US"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かつ自立的な取組</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を国が支援するもの。地方公共団体は、計画</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を</a:t>
            </a:r>
            <a:endParaRPr lang="en-US"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marL="1076325" lvl="0" indent="-1076325" fontAlgn="base">
              <a:spcBef>
                <a:spcPct val="0"/>
              </a:spcBef>
              <a:spcAft>
                <a:spcPct val="0"/>
              </a:spcAft>
            </a:pPr>
            <a:r>
              <a:rPr lang="en-US" altLang="ja-JP" sz="1200" dirty="0">
                <a:latin typeface="HGPｺﾞｼｯｸM" panose="020B0600000000000000" pitchFamily="50" charset="-128"/>
                <a:ea typeface="HGPｺﾞｼｯｸM" panose="020B0600000000000000" pitchFamily="50" charset="-128"/>
                <a:cs typeface="Meiryo UI" panose="020B0604030504040204" pitchFamily="50" charset="-128"/>
              </a:rPr>
              <a:t> </a:t>
            </a:r>
            <a:r>
              <a:rPr lang="en-US"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作成</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し、</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内閣</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総理大臣</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の認定</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を受けることで、当該計画に記載</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した</a:t>
            </a:r>
            <a:endParaRPr lang="en-US"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marL="1076325" lvl="0" indent="-1076325" fontAlgn="base">
              <a:spcBef>
                <a:spcPct val="0"/>
              </a:spcBef>
              <a:spcAft>
                <a:spcPct val="0"/>
              </a:spcAft>
            </a:pPr>
            <a:r>
              <a:rPr lang="en-US" altLang="ja-JP" sz="1200" dirty="0">
                <a:latin typeface="HGPｺﾞｼｯｸM" panose="020B0600000000000000" pitchFamily="50" charset="-128"/>
                <a:ea typeface="HGPｺﾞｼｯｸM" panose="020B0600000000000000" pitchFamily="50" charset="-128"/>
                <a:cs typeface="Meiryo UI" panose="020B0604030504040204" pitchFamily="50" charset="-128"/>
              </a:rPr>
              <a:t> </a:t>
            </a:r>
            <a:r>
              <a:rPr lang="en-US"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事業</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の実施</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に当たり</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、財政、</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手続きの</a:t>
            </a:r>
            <a:r>
              <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rPr>
              <a:t>簡素化等の支援措置を活用可能</a:t>
            </a: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a:t>
            </a:r>
            <a:endParaRPr lang="ja-JP" altLang="ja-JP" sz="1200" dirty="0">
              <a:latin typeface="HGPｺﾞｼｯｸM" panose="020B0600000000000000" pitchFamily="50" charset="-128"/>
              <a:ea typeface="HGPｺﾞｼｯｸM" panose="020B0600000000000000"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482149273"/>
              </p:ext>
            </p:extLst>
          </p:nvPr>
        </p:nvGraphicFramePr>
        <p:xfrm>
          <a:off x="495300" y="3217385"/>
          <a:ext cx="5918200" cy="3956508"/>
        </p:xfrm>
        <a:graphic>
          <a:graphicData uri="http://schemas.openxmlformats.org/drawingml/2006/table">
            <a:tbl>
              <a:tblPr bandRow="1">
                <a:tableStyleId>{2D5ABB26-0587-4C30-8999-92F81FD0307C}</a:tableStyleId>
              </a:tblPr>
              <a:tblGrid>
                <a:gridCol w="957154"/>
                <a:gridCol w="4961046"/>
              </a:tblGrid>
              <a:tr h="470856">
                <a:tc>
                  <a:txBody>
                    <a:bodyPr/>
                    <a:lstStyle/>
                    <a:p>
                      <a:pPr algn="ct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計画名称</a:t>
                      </a:r>
                      <a:endParaRPr kumimoji="1" lang="ja-JP" altLang="en-US" sz="1200" dirty="0">
                        <a:latin typeface="HGPｺﾞｼｯｸM" panose="020B0600000000000000" pitchFamily="50" charset="-128"/>
                        <a:ea typeface="HGPｺﾞｼｯｸM" panose="020B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50000"/>
                      </a:schemeClr>
                    </a:solidFill>
                  </a:tcPr>
                </a:tc>
                <a:tc>
                  <a:txBody>
                    <a:bodyPr/>
                    <a:lstStyle/>
                    <a:p>
                      <a:r>
                        <a:rPr kumimoji="1" lang="ja-JP" altLang="en-US" sz="1200" dirty="0" smtClean="0">
                          <a:latin typeface="HGPｺﾞｼｯｸM" panose="020B0600000000000000" pitchFamily="50" charset="-128"/>
                          <a:ea typeface="HGPｺﾞｼｯｸM" panose="020B0600000000000000" pitchFamily="50" charset="-128"/>
                        </a:rPr>
                        <a:t>府営住宅地域資源化プラン・大阪</a:t>
                      </a:r>
                      <a:endParaRPr kumimoji="1" lang="ja-JP" altLang="en-US" sz="1200" dirty="0">
                        <a:latin typeface="HGPｺﾞｼｯｸM" panose="020B0600000000000000" pitchFamily="50" charset="-128"/>
                        <a:ea typeface="HGPｺﾞｼｯｸM" panose="020B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21104">
                <a:tc>
                  <a:txBody>
                    <a:bodyPr/>
                    <a:lstStyle/>
                    <a:p>
                      <a:pPr algn="ct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作成主体</a:t>
                      </a:r>
                      <a:endParaRPr kumimoji="1" lang="ja-JP" altLang="en-US" sz="1200" dirty="0">
                        <a:latin typeface="HGPｺﾞｼｯｸM" panose="020B0600000000000000" pitchFamily="50" charset="-128"/>
                        <a:ea typeface="HGPｺﾞｼｯｸM" panose="020B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大阪府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07520">
                <a:tc>
                  <a:txBody>
                    <a:bodyPr/>
                    <a:lstStyle/>
                    <a:p>
                      <a:pPr algn="ct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計画区域</a:t>
                      </a:r>
                      <a:endParaRPr kumimoji="1" lang="ja-JP" altLang="en-US" sz="1200" dirty="0">
                        <a:latin typeface="HGPｺﾞｼｯｸM" panose="020B0600000000000000" pitchFamily="50" charset="-128"/>
                        <a:ea typeface="HGPｺﾞｼｯｸM" panose="020B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大阪府の全域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07520">
                <a:tc>
                  <a:txBody>
                    <a:bodyPr/>
                    <a:lstStyle/>
                    <a:p>
                      <a:pPr algn="ctr"/>
                      <a:r>
                        <a:rPr lang="ja-JP" altLang="ja-JP" sz="1200" dirty="0" smtClean="0">
                          <a:latin typeface="HGPｺﾞｼｯｸM" panose="020B0600000000000000" pitchFamily="50" charset="-128"/>
                          <a:ea typeface="HGPｺﾞｼｯｸM" panose="020B0600000000000000" pitchFamily="50" charset="-128"/>
                          <a:cs typeface="Meiryo UI" panose="020B0604030504040204" pitchFamily="50" charset="-128"/>
                        </a:rPr>
                        <a:t>計画期間</a:t>
                      </a:r>
                      <a:endParaRPr kumimoji="1" lang="ja-JP" altLang="en-US" sz="1200" dirty="0">
                        <a:latin typeface="HGPｺﾞｼｯｸM" panose="020B0600000000000000" pitchFamily="50" charset="-128"/>
                        <a:ea typeface="HGPｺﾞｼｯｸM" panose="020B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平成</a:t>
                      </a: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29</a:t>
                      </a: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年</a:t>
                      </a: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3</a:t>
                      </a: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月</a:t>
                      </a: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28</a:t>
                      </a: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日</a:t>
                      </a:r>
                      <a:r>
                        <a:rPr lang="ja-JP"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から平成</a:t>
                      </a: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33</a:t>
                      </a: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年</a:t>
                      </a: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3</a:t>
                      </a: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月</a:t>
                      </a: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31</a:t>
                      </a: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日まで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49508">
                <a:tc>
                  <a:txBody>
                    <a:bodyPr/>
                    <a:lstStyle/>
                    <a:p>
                      <a:pPr algn="ctr"/>
                      <a:r>
                        <a:rPr lang="ja-JP" altLang="en-US" sz="1200" dirty="0" smtClean="0">
                          <a:latin typeface="HGPｺﾞｼｯｸM" panose="020B0600000000000000" pitchFamily="50" charset="-128"/>
                          <a:ea typeface="HGPｺﾞｼｯｸM" panose="020B0600000000000000" pitchFamily="50" charset="-128"/>
                          <a:cs typeface="Meiryo UI" panose="020B0604030504040204" pitchFamily="50" charset="-128"/>
                        </a:rPr>
                        <a:t>計画概要</a:t>
                      </a:r>
                      <a:endParaRPr kumimoji="1" lang="ja-JP" altLang="en-US" sz="1200" dirty="0">
                        <a:latin typeface="HGPｺﾞｼｯｸM" panose="020B0600000000000000" pitchFamily="50" charset="-128"/>
                        <a:ea typeface="HGPｺﾞｼｯｸM" panose="020B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50000"/>
                      </a:schemeClr>
                    </a:solidFill>
                  </a:tcPr>
                </a:tc>
                <a:tc>
                  <a:txBody>
                    <a:bodyPr/>
                    <a:lstStyle/>
                    <a:p>
                      <a:pPr marL="177800" lvl="0" indent="-177800" eaLnBrk="0" fontAlgn="base" hangingPunct="0">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地域の安心の確保や賑わい・活力の向上を図るため、地元市町との連携のもと、空室や建替事業等により創出される用地などを活用し人々が集まる拠点の確保や様々な活動を展開できるスペースへの転用を進める。</a:t>
                      </a:r>
                    </a:p>
                    <a:p>
                      <a:pPr marL="177800" lvl="0" indent="-177800" eaLnBrk="0" fontAlgn="base" hangingPunct="0">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○さらに、地域の福祉ニーズ等に対応した生活支援機能や福祉機能、雇用を生み出す就労機能、ファミリー向けマンション等の多様な住宅等への転換を図るなど、府営住宅の地域資源化を進める。</a:t>
                      </a:r>
                      <a:endPar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lvl="0" eaLnBrk="0" fontAlgn="base" hangingPunct="0">
                        <a:lnSpc>
                          <a:spcPts val="900"/>
                        </a:lnSpc>
                        <a:spcBef>
                          <a:spcPct val="0"/>
                        </a:spcBef>
                        <a:spcAft>
                          <a:spcPct val="0"/>
                        </a:spcAft>
                      </a:pPr>
                      <a:endPar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lvl="0" eaLnBrk="0" fontAlgn="base" hangingPunct="0">
                        <a:spcBef>
                          <a:spcPct val="0"/>
                        </a:spcBef>
                        <a:spcAft>
                          <a:spcPct val="0"/>
                        </a:spcAft>
                      </a:pP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地域再生を図るために行う事業</a:t>
                      </a:r>
                      <a:r>
                        <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rPr>
                        <a:t>】</a:t>
                      </a:r>
                    </a:p>
                    <a:p>
                      <a:pPr lvl="0" eaLnBrk="0" fontAlgn="base" hangingPunct="0">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　　◇子育て支援のための空室活用</a:t>
                      </a:r>
                      <a:endPar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lvl="0" eaLnBrk="0" fontAlgn="base" hangingPunct="0">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　　◇高齢者支援のための空室活用</a:t>
                      </a:r>
                      <a:endPar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lvl="0" eaLnBrk="0" fontAlgn="base" hangingPunct="0">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　　◇就労支援のための空室活用</a:t>
                      </a:r>
                      <a:endPar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p>
                      <a:pPr lvl="0" eaLnBrk="0" fontAlgn="base" hangingPunct="0">
                        <a:spcBef>
                          <a:spcPct val="0"/>
                        </a:spcBef>
                        <a:spcAft>
                          <a:spcPct val="0"/>
                        </a:spcAft>
                      </a:pPr>
                      <a:r>
                        <a:rPr lang="ja-JP" altLang="en-US" sz="1100" dirty="0" smtClean="0">
                          <a:latin typeface="HGPｺﾞｼｯｸM" panose="020B0600000000000000" pitchFamily="50" charset="-128"/>
                          <a:ea typeface="HGPｺﾞｼｯｸM" panose="020B0600000000000000" pitchFamily="50" charset="-128"/>
                          <a:cs typeface="Meiryo UI" panose="020B0604030504040204" pitchFamily="50" charset="-128"/>
                        </a:rPr>
                        <a:t>　　◇移住・定住促進支援のための空室活用</a:t>
                      </a:r>
                      <a:endParaRPr lang="en-US" altLang="ja-JP" sz="1100" dirty="0" smtClean="0">
                        <a:latin typeface="HGPｺﾞｼｯｸM" panose="020B0600000000000000" pitchFamily="50" charset="-128"/>
                        <a:ea typeface="HGPｺﾞｼｯｸM" panose="020B0600000000000000"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1"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-7</a:t>
            </a:r>
            <a:endParaRPr lang="ja-JP" altLang="en-US" dirty="0">
              <a:solidFill>
                <a:schemeClr val="tx1"/>
              </a:solidFill>
            </a:endParaRPr>
          </a:p>
        </p:txBody>
      </p:sp>
      <p:sp>
        <p:nvSpPr>
          <p:cNvPr id="14" name="テキスト ボックス 13"/>
          <p:cNvSpPr txBox="1"/>
          <p:nvPr/>
        </p:nvSpPr>
        <p:spPr>
          <a:xfrm>
            <a:off x="404663" y="325240"/>
            <a:ext cx="6085994" cy="408623"/>
          </a:xfrm>
          <a:prstGeom prst="roundRect">
            <a:avLst/>
          </a:prstGeom>
          <a:solidFill>
            <a:schemeClr val="tx2">
              <a:lumMod val="20000"/>
              <a:lumOff val="80000"/>
            </a:schemeClr>
          </a:solidFill>
        </p:spPr>
        <p:txBody>
          <a:bodyPr wrap="square" rtlCol="0">
            <a:spAutoFit/>
          </a:bodyPr>
          <a:lstStyle/>
          <a:p>
            <a:pPr algn="ctr"/>
            <a:r>
              <a:rPr lang="ja-JP" altLang="en-US" b="1" spc="300" dirty="0">
                <a:latin typeface="Meiryo UI" panose="020B0604030504040204" pitchFamily="50" charset="-128"/>
                <a:ea typeface="Meiryo UI" panose="020B0604030504040204" pitchFamily="50" charset="-128"/>
                <a:cs typeface="Meiryo UI" panose="020B0604030504040204" pitchFamily="50" charset="-128"/>
              </a:rPr>
              <a:t>地域再生計画「府営住宅地域資源化プラン・大阪」</a:t>
            </a:r>
          </a:p>
        </p:txBody>
      </p:sp>
    </p:spTree>
    <p:extLst>
      <p:ext uri="{BB962C8B-B14F-4D97-AF65-F5344CB8AC3E}">
        <p14:creationId xmlns:p14="http://schemas.microsoft.com/office/powerpoint/2010/main" val="1014451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430240977"/>
              </p:ext>
            </p:extLst>
          </p:nvPr>
        </p:nvGraphicFramePr>
        <p:xfrm>
          <a:off x="336081" y="1020196"/>
          <a:ext cx="6293318" cy="8624184"/>
        </p:xfrm>
        <a:graphic>
          <a:graphicData uri="http://schemas.openxmlformats.org/drawingml/2006/table">
            <a:tbl>
              <a:tblPr firstRow="1" bandRow="1">
                <a:tableStyleId>{5940675A-B579-460E-94D1-54222C63F5DA}</a:tableStyleId>
              </a:tblPr>
              <a:tblGrid>
                <a:gridCol w="592313">
                  <a:extLst>
                    <a:ext uri="{9D8B030D-6E8A-4147-A177-3AD203B41FA5}">
                      <a16:colId xmlns:a16="http://schemas.microsoft.com/office/drawing/2014/main" xmlns="" val="20000"/>
                    </a:ext>
                  </a:extLst>
                </a:gridCol>
                <a:gridCol w="1900335">
                  <a:extLst>
                    <a:ext uri="{9D8B030D-6E8A-4147-A177-3AD203B41FA5}">
                      <a16:colId xmlns:a16="http://schemas.microsoft.com/office/drawing/2014/main" xmlns="" val="20001"/>
                    </a:ext>
                  </a:extLst>
                </a:gridCol>
                <a:gridCol w="1900335">
                  <a:extLst>
                    <a:ext uri="{9D8B030D-6E8A-4147-A177-3AD203B41FA5}">
                      <a16:colId xmlns:a16="http://schemas.microsoft.com/office/drawing/2014/main" xmlns="" val="20002"/>
                    </a:ext>
                  </a:extLst>
                </a:gridCol>
                <a:gridCol w="1900335">
                  <a:extLst>
                    <a:ext uri="{9D8B030D-6E8A-4147-A177-3AD203B41FA5}">
                      <a16:colId xmlns:a16="http://schemas.microsoft.com/office/drawing/2014/main" xmlns="" val="20003"/>
                    </a:ext>
                  </a:extLst>
                </a:gridCol>
              </a:tblGrid>
              <a:tr h="560889">
                <a:tc>
                  <a:txBody>
                    <a:bodyPr/>
                    <a:lstStyle/>
                    <a:p>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tc>
                  <a:txBody>
                    <a:bodyPr/>
                    <a:lstStyle/>
                    <a:p>
                      <a:pPr algn="ctr"/>
                      <a:endParaRPr kumimoji="1" lang="ja-JP" altLang="en-US" sz="1800" b="1" spc="3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noFill/>
                  </a:tcPr>
                </a:tc>
                <a:tc>
                  <a:txBody>
                    <a:bodyPr/>
                    <a:lstStyle/>
                    <a:p>
                      <a:pPr algn="ctr"/>
                      <a:endParaRPr kumimoji="1" lang="ja-JP" altLang="en-US" sz="1800" b="1" spc="3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noFill/>
                  </a:tcPr>
                </a:tc>
                <a:tc>
                  <a:txBody>
                    <a:bodyPr/>
                    <a:lstStyle/>
                    <a:p>
                      <a:pPr algn="ctr"/>
                      <a:endParaRPr kumimoji="1" lang="ja-JP" altLang="en-US" sz="1800" b="1" spc="3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noFill/>
                  </a:tcPr>
                </a:tc>
                <a:extLst>
                  <a:ext uri="{0D108BD9-81ED-4DB2-BD59-A6C34878D82A}">
                    <a16:rowId xmlns:a16="http://schemas.microsoft.com/office/drawing/2014/main" xmlns="" val="10000"/>
                  </a:ext>
                </a:extLst>
              </a:tr>
              <a:tr h="2782635">
                <a:tc>
                  <a:txBody>
                    <a:bodyPr/>
                    <a:lstStyle/>
                    <a:p>
                      <a:pPr algn="ctr"/>
                      <a:endParaRPr kumimoji="1" lang="ja-JP" altLang="en-US" sz="1800" b="1"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endParaRPr>
                    </a:p>
                  </a:txBody>
                  <a:tcPr vert="wordArtVertRtl" anchor="ctr">
                    <a:no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xmlns="" val="10001"/>
                  </a:ext>
                </a:extLst>
              </a:tr>
              <a:tr h="3893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endParaRPr>
                    </a:p>
                  </a:txBody>
                  <a:tcPr vert="wordArtVertRtl" anchor="ctr">
                    <a:no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xmlns="" val="10002"/>
                  </a:ext>
                </a:extLst>
              </a:tr>
              <a:tr h="1386840">
                <a:tc>
                  <a:txBody>
                    <a:bodyPr/>
                    <a:lstStyle/>
                    <a:p>
                      <a:pPr algn="ctr"/>
                      <a:endParaRPr kumimoji="1" lang="ja-JP" altLang="en-US" sz="1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no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xmlns="" val="10003"/>
                  </a:ext>
                </a:extLst>
              </a:tr>
            </a:tbl>
          </a:graphicData>
        </a:graphic>
      </p:graphicFrame>
      <p:sp>
        <p:nvSpPr>
          <p:cNvPr id="2" name="テキスト ボックス 1"/>
          <p:cNvSpPr txBox="1"/>
          <p:nvPr/>
        </p:nvSpPr>
        <p:spPr>
          <a:xfrm>
            <a:off x="473243" y="325240"/>
            <a:ext cx="6085994" cy="408623"/>
          </a:xfrm>
          <a:prstGeom prst="roundRect">
            <a:avLst/>
          </a:prstGeom>
          <a:solidFill>
            <a:schemeClr val="tx2">
              <a:lumMod val="20000"/>
              <a:lumOff val="80000"/>
            </a:schemeClr>
          </a:solidFill>
        </p:spPr>
        <p:txBody>
          <a:bodyPr wrap="square" rtlCol="0">
            <a:spAutoFit/>
          </a:bodyPr>
          <a:lstStyle/>
          <a:p>
            <a:pPr algn="ctr"/>
            <a:r>
              <a:rPr kumimoji="1" lang="ja-JP" altLang="en-US" b="1" spc="300" dirty="0">
                <a:latin typeface="Meiryo UI" panose="020B0604030504040204" pitchFamily="50" charset="-128"/>
                <a:ea typeface="Meiryo UI" panose="020B0604030504040204" pitchFamily="50" charset="-128"/>
                <a:cs typeface="Meiryo UI" panose="020B0604030504040204" pitchFamily="50" charset="-128"/>
              </a:rPr>
              <a:t>府営住宅ストック　活用</a:t>
            </a:r>
            <a:r>
              <a:rPr kumimoji="1" lang="ja-JP" altLang="en-US" b="1" spc="300" dirty="0" smtClean="0">
                <a:latin typeface="Meiryo UI" panose="020B0604030504040204" pitchFamily="50" charset="-128"/>
                <a:ea typeface="Meiryo UI" panose="020B0604030504040204" pitchFamily="50" charset="-128"/>
                <a:cs typeface="Meiryo UI" panose="020B0604030504040204" pitchFamily="50" charset="-128"/>
              </a:rPr>
              <a:t>事例</a:t>
            </a:r>
            <a:endParaRPr kumimoji="1" lang="ja-JP" altLang="en-US" b="1" spc="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a:xfrm rot="5400000">
            <a:off x="-765349" y="2695324"/>
            <a:ext cx="2773003" cy="557446"/>
          </a:xfrm>
          <a:prstGeom prst="roundRect">
            <a:avLst/>
          </a:prstGeom>
          <a:solidFill>
            <a:srgbClr val="9BFFFF"/>
          </a:solidFill>
          <a:effectLst/>
        </p:spPr>
        <p:style>
          <a:lnRef idx="0">
            <a:schemeClr val="accent5"/>
          </a:lnRef>
          <a:fillRef idx="3">
            <a:schemeClr val="accent5"/>
          </a:fillRef>
          <a:effectRef idx="3">
            <a:schemeClr val="accent5"/>
          </a:effectRef>
          <a:fontRef idx="minor">
            <a:schemeClr val="lt1"/>
          </a:fontRef>
        </p:style>
      </p:sp>
      <p:sp>
        <p:nvSpPr>
          <p:cNvPr id="3" name="テキスト ボックス 2"/>
          <p:cNvSpPr txBox="1"/>
          <p:nvPr/>
        </p:nvSpPr>
        <p:spPr>
          <a:xfrm>
            <a:off x="403500" y="2189700"/>
            <a:ext cx="430887" cy="1451050"/>
          </a:xfrm>
          <a:prstGeom prst="rect">
            <a:avLst/>
          </a:prstGeom>
          <a:noFill/>
        </p:spPr>
        <p:txBody>
          <a:bodyPr vert="eaVert" wrap="square" rtlCol="0">
            <a:spAutoFit/>
          </a:bodyPr>
          <a:lstStyle/>
          <a:p>
            <a:r>
              <a:rPr kumimoji="1" lang="ja-JP" altLang="en-US" sz="1600" b="1" dirty="0" smtClean="0"/>
              <a:t>Ａ  空  室  活  用</a:t>
            </a:r>
            <a:endParaRPr kumimoji="1" lang="ja-JP" altLang="en-US" sz="1600" b="1" dirty="0"/>
          </a:p>
        </p:txBody>
      </p:sp>
      <p:sp>
        <p:nvSpPr>
          <p:cNvPr id="63" name="角丸四角形 62"/>
          <p:cNvSpPr/>
          <p:nvPr/>
        </p:nvSpPr>
        <p:spPr>
          <a:xfrm>
            <a:off x="941589" y="1027068"/>
            <a:ext cx="1874877" cy="538746"/>
          </a:xfrm>
          <a:prstGeom prst="roundRect">
            <a:avLst/>
          </a:prstGeom>
          <a:solidFill>
            <a:srgbClr val="FFCCFF"/>
          </a:solidFill>
          <a:effectLst/>
        </p:spPr>
        <p:style>
          <a:lnRef idx="0">
            <a:schemeClr val="accent5"/>
          </a:lnRef>
          <a:fillRef idx="3">
            <a:schemeClr val="accent5"/>
          </a:fillRef>
          <a:effectRef idx="3">
            <a:schemeClr val="accent5"/>
          </a:effectRef>
          <a:fontRef idx="minor">
            <a:schemeClr val="lt1"/>
          </a:fontRef>
        </p:style>
      </p:sp>
      <p:sp>
        <p:nvSpPr>
          <p:cNvPr id="64" name="角丸四角形 4"/>
          <p:cNvSpPr/>
          <p:nvPr/>
        </p:nvSpPr>
        <p:spPr>
          <a:xfrm>
            <a:off x="1142299" y="1125634"/>
            <a:ext cx="1462300"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altLang="ja-JP" sz="1600" b="1" kern="1200" dirty="0" smtClean="0">
                <a:solidFill>
                  <a:schemeClr val="tx1"/>
                </a:solidFill>
              </a:rPr>
              <a:t>Ⅰ </a:t>
            </a:r>
            <a:r>
              <a:rPr lang="ja-JP" altLang="en-US" sz="1600" b="1" kern="1200" dirty="0" smtClean="0">
                <a:solidFill>
                  <a:schemeClr val="tx1"/>
                </a:solidFill>
              </a:rPr>
              <a:t>子 育 </a:t>
            </a:r>
            <a:r>
              <a:rPr lang="ja-JP" altLang="en-US" sz="1600" b="1" kern="1200" dirty="0" err="1" smtClean="0">
                <a:solidFill>
                  <a:schemeClr val="tx1"/>
                </a:solidFill>
              </a:rPr>
              <a:t>て</a:t>
            </a:r>
            <a:r>
              <a:rPr lang="ja-JP" altLang="en-US" sz="1600" b="1" kern="1200" dirty="0" smtClean="0">
                <a:solidFill>
                  <a:schemeClr val="tx1"/>
                </a:solidFill>
              </a:rPr>
              <a:t>支援</a:t>
            </a:r>
            <a:endParaRPr lang="ja-JP" altLang="en-US" sz="1100" b="1" kern="1200" dirty="0">
              <a:solidFill>
                <a:schemeClr val="tx1"/>
              </a:solidFill>
            </a:endParaRPr>
          </a:p>
        </p:txBody>
      </p:sp>
      <p:sp>
        <p:nvSpPr>
          <p:cNvPr id="66" name="角丸四角形 65"/>
          <p:cNvSpPr/>
          <p:nvPr/>
        </p:nvSpPr>
        <p:spPr>
          <a:xfrm>
            <a:off x="2841591" y="1027068"/>
            <a:ext cx="1877381" cy="538746"/>
          </a:xfrm>
          <a:prstGeom prst="roundRect">
            <a:avLst/>
          </a:prstGeom>
          <a:solidFill>
            <a:srgbClr val="B0F3AB"/>
          </a:solidFill>
          <a:effectLst/>
        </p:spPr>
        <p:style>
          <a:lnRef idx="0">
            <a:schemeClr val="accent5"/>
          </a:lnRef>
          <a:fillRef idx="3">
            <a:schemeClr val="accent5"/>
          </a:fillRef>
          <a:effectRef idx="3">
            <a:schemeClr val="accent5"/>
          </a:effectRef>
          <a:fontRef idx="minor">
            <a:schemeClr val="lt1"/>
          </a:fontRef>
        </p:style>
      </p:sp>
      <p:sp>
        <p:nvSpPr>
          <p:cNvPr id="68" name="角丸四角形 4"/>
          <p:cNvSpPr/>
          <p:nvPr/>
        </p:nvSpPr>
        <p:spPr>
          <a:xfrm>
            <a:off x="2816467" y="1148494"/>
            <a:ext cx="1902506"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altLang="ja-JP" sz="1600" b="1" dirty="0" smtClean="0">
                <a:solidFill>
                  <a:schemeClr val="tx1"/>
                </a:solidFill>
              </a:rPr>
              <a:t>Ⅱ</a:t>
            </a:r>
            <a:r>
              <a:rPr lang="en-US" altLang="ja-JP" sz="1600" b="1" kern="1200" dirty="0" smtClean="0">
                <a:solidFill>
                  <a:schemeClr val="tx1"/>
                </a:solidFill>
              </a:rPr>
              <a:t> </a:t>
            </a:r>
            <a:r>
              <a:rPr lang="ja-JP" altLang="en-US" sz="1600" b="1" dirty="0" smtClean="0">
                <a:solidFill>
                  <a:schemeClr val="tx1"/>
                </a:solidFill>
              </a:rPr>
              <a:t>高齢者・　　　　　</a:t>
            </a:r>
            <a:r>
              <a:rPr lang="ja-JP" altLang="en-US" sz="1600" b="1" dirty="0" err="1" smtClean="0">
                <a:solidFill>
                  <a:schemeClr val="tx1"/>
                </a:solidFill>
              </a:rPr>
              <a:t>障がい</a:t>
            </a:r>
            <a:r>
              <a:rPr lang="ja-JP" altLang="en-US" sz="1600" b="1" dirty="0" smtClean="0">
                <a:solidFill>
                  <a:schemeClr val="tx1"/>
                </a:solidFill>
              </a:rPr>
              <a:t>者支援</a:t>
            </a:r>
            <a:endParaRPr lang="ja-JP" altLang="en-US" sz="1100" b="1" kern="1200" dirty="0">
              <a:solidFill>
                <a:schemeClr val="tx1"/>
              </a:solidFill>
            </a:endParaRPr>
          </a:p>
        </p:txBody>
      </p:sp>
      <p:sp>
        <p:nvSpPr>
          <p:cNvPr id="69" name="角丸四角形 68"/>
          <p:cNvSpPr/>
          <p:nvPr/>
        </p:nvSpPr>
        <p:spPr>
          <a:xfrm rot="5400000">
            <a:off x="-1315739" y="6028240"/>
            <a:ext cx="3873784" cy="557446"/>
          </a:xfrm>
          <a:prstGeom prst="roundRect">
            <a:avLst/>
          </a:prstGeom>
          <a:solidFill>
            <a:srgbClr val="FFCC66"/>
          </a:solidFill>
          <a:effectLst/>
        </p:spPr>
        <p:style>
          <a:lnRef idx="0">
            <a:schemeClr val="accent5"/>
          </a:lnRef>
          <a:fillRef idx="3">
            <a:schemeClr val="accent5"/>
          </a:fillRef>
          <a:effectRef idx="3">
            <a:schemeClr val="accent5"/>
          </a:effectRef>
          <a:fontRef idx="minor">
            <a:schemeClr val="lt1"/>
          </a:fontRef>
        </p:style>
      </p:sp>
      <p:sp>
        <p:nvSpPr>
          <p:cNvPr id="70" name="テキスト ボックス 69"/>
          <p:cNvSpPr txBox="1"/>
          <p:nvPr/>
        </p:nvSpPr>
        <p:spPr>
          <a:xfrm>
            <a:off x="401433" y="5514576"/>
            <a:ext cx="430887" cy="1737986"/>
          </a:xfrm>
          <a:prstGeom prst="rect">
            <a:avLst/>
          </a:prstGeom>
          <a:noFill/>
        </p:spPr>
        <p:txBody>
          <a:bodyPr vert="eaVert" wrap="square" rtlCol="0">
            <a:spAutoFit/>
          </a:bodyPr>
          <a:lstStyle/>
          <a:p>
            <a:r>
              <a:rPr lang="ja-JP" altLang="en-US" sz="1600" b="1" dirty="0" smtClean="0"/>
              <a:t>Ｂ  土  地 </a:t>
            </a:r>
            <a:r>
              <a:rPr kumimoji="1" lang="ja-JP" altLang="en-US" sz="1600" b="1" dirty="0" smtClean="0"/>
              <a:t>活  用</a:t>
            </a:r>
            <a:endParaRPr kumimoji="1" lang="ja-JP" altLang="en-US" sz="1600" b="1" dirty="0"/>
          </a:p>
        </p:txBody>
      </p:sp>
      <p:sp>
        <p:nvSpPr>
          <p:cNvPr id="71" name="角丸四角形 70"/>
          <p:cNvSpPr/>
          <p:nvPr/>
        </p:nvSpPr>
        <p:spPr>
          <a:xfrm>
            <a:off x="4741907" y="1028637"/>
            <a:ext cx="1877381" cy="538746"/>
          </a:xfrm>
          <a:prstGeom prst="roundRect">
            <a:avLst/>
          </a:prstGeom>
          <a:solidFill>
            <a:schemeClr val="bg1">
              <a:lumMod val="85000"/>
            </a:schemeClr>
          </a:solidFill>
          <a:effectLst/>
        </p:spPr>
        <p:style>
          <a:lnRef idx="0">
            <a:schemeClr val="accent5"/>
          </a:lnRef>
          <a:fillRef idx="3">
            <a:schemeClr val="accent5"/>
          </a:fillRef>
          <a:effectRef idx="3">
            <a:schemeClr val="accent5"/>
          </a:effectRef>
          <a:fontRef idx="minor">
            <a:schemeClr val="lt1"/>
          </a:fontRef>
        </p:style>
      </p:sp>
      <p:sp>
        <p:nvSpPr>
          <p:cNvPr id="72" name="角丸四角形 4"/>
          <p:cNvSpPr/>
          <p:nvPr/>
        </p:nvSpPr>
        <p:spPr>
          <a:xfrm>
            <a:off x="4707218" y="1088406"/>
            <a:ext cx="1793101"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altLang="ja-JP" sz="1600" b="1" dirty="0" smtClean="0">
                <a:solidFill>
                  <a:schemeClr val="tx1"/>
                </a:solidFill>
              </a:rPr>
              <a:t>Ⅲ</a:t>
            </a:r>
            <a:r>
              <a:rPr lang="ja-JP" altLang="en-US" sz="1600" b="1" dirty="0">
                <a:solidFill>
                  <a:schemeClr val="tx1"/>
                </a:solidFill>
              </a:rPr>
              <a:t> </a:t>
            </a:r>
            <a:r>
              <a:rPr lang="ja-JP" altLang="en-US" sz="1600" b="1" dirty="0" smtClean="0">
                <a:solidFill>
                  <a:schemeClr val="tx1"/>
                </a:solidFill>
              </a:rPr>
              <a:t>そ の 他</a:t>
            </a:r>
            <a:endParaRPr lang="ja-JP" altLang="en-US" sz="1100" b="1" kern="1200" dirty="0">
              <a:solidFill>
                <a:schemeClr val="tx1"/>
              </a:solidFill>
            </a:endParaRPr>
          </a:p>
        </p:txBody>
      </p:sp>
      <p:grpSp>
        <p:nvGrpSpPr>
          <p:cNvPr id="8" name="グループ化 7"/>
          <p:cNvGrpSpPr/>
          <p:nvPr/>
        </p:nvGrpSpPr>
        <p:grpSpPr>
          <a:xfrm>
            <a:off x="343395" y="8248856"/>
            <a:ext cx="557446" cy="1384893"/>
            <a:chOff x="409434" y="7952483"/>
            <a:chExt cx="557446" cy="1669371"/>
          </a:xfrm>
          <a:effectLst/>
        </p:grpSpPr>
        <p:sp>
          <p:nvSpPr>
            <p:cNvPr id="73" name="角丸四角形 72"/>
            <p:cNvSpPr/>
            <p:nvPr/>
          </p:nvSpPr>
          <p:spPr>
            <a:xfrm rot="5400000">
              <a:off x="-139212" y="8515762"/>
              <a:ext cx="1654738" cy="557446"/>
            </a:xfrm>
            <a:prstGeom prst="round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sp>
        <p:sp>
          <p:nvSpPr>
            <p:cNvPr id="74" name="テキスト ボックス 73"/>
            <p:cNvSpPr txBox="1"/>
            <p:nvPr/>
          </p:nvSpPr>
          <p:spPr>
            <a:xfrm>
              <a:off x="464787" y="7952483"/>
              <a:ext cx="430887" cy="1585172"/>
            </a:xfrm>
            <a:prstGeom prst="rect">
              <a:avLst/>
            </a:prstGeom>
            <a:noFill/>
          </p:spPr>
          <p:txBody>
            <a:bodyPr vert="eaVert" wrap="square" rtlCol="0">
              <a:spAutoFit/>
            </a:bodyPr>
            <a:lstStyle/>
            <a:p>
              <a:r>
                <a:rPr lang="ja-JP" altLang="en-US" sz="1600" b="1" dirty="0" smtClean="0"/>
                <a:t>　Ｃ　そ  の  他</a:t>
              </a:r>
              <a:endParaRPr kumimoji="1" lang="ja-JP" altLang="en-US" sz="1600" b="1" dirty="0"/>
            </a:p>
          </p:txBody>
        </p:sp>
      </p:grpSp>
      <p:sp>
        <p:nvSpPr>
          <p:cNvPr id="75" name="テキスト ボックス 74"/>
          <p:cNvSpPr txBox="1"/>
          <p:nvPr/>
        </p:nvSpPr>
        <p:spPr>
          <a:xfrm>
            <a:off x="4877829" y="5504832"/>
            <a:ext cx="1622490" cy="451187"/>
          </a:xfrm>
          <a:prstGeom prst="roundRect">
            <a:avLst/>
          </a:prstGeom>
          <a:noFill/>
          <a:ln>
            <a:solidFill>
              <a:schemeClr val="tx1"/>
            </a:solidFill>
          </a:ln>
          <a:effectLst/>
        </p:spPr>
        <p:txBody>
          <a:bodyPr wrap="square" rtlCol="0">
            <a:spAutoFit/>
          </a:bodyPr>
          <a:lstStyle/>
          <a:p>
            <a:r>
              <a:rPr kumimoji="1"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③［</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P17</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1"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kumimoji="1" lang="ja-JP" altLang="en-US" sz="1050" dirty="0" smtClean="0">
                <a:latin typeface="HGPｺﾞｼｯｸM" panose="020B0600000000000000" pitchFamily="50" charset="-128"/>
                <a:ea typeface="HGPｺﾞｼｯｸM" panose="020B0600000000000000" pitchFamily="50" charset="-128"/>
                <a:cs typeface="メイリオ" panose="020B0604030504040204" pitchFamily="50" charset="-128"/>
              </a:rPr>
              <a:t>医療施設</a:t>
            </a:r>
            <a:endParaRPr kumimoji="1"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85" name="テキスト ボックス 84"/>
          <p:cNvSpPr txBox="1"/>
          <p:nvPr/>
        </p:nvSpPr>
        <p:spPr>
          <a:xfrm>
            <a:off x="4877827" y="4993192"/>
            <a:ext cx="1622491" cy="451187"/>
          </a:xfrm>
          <a:prstGeom prst="roundRect">
            <a:avLst/>
          </a:prstGeom>
          <a:noFill/>
          <a:ln>
            <a:solidFill>
              <a:schemeClr val="tx1"/>
            </a:solidFill>
          </a:ln>
          <a:effectLst/>
        </p:spPr>
        <p:txBody>
          <a:bodyPr wrap="square" rtlCol="0">
            <a:spAutoFit/>
          </a:bodyPr>
          <a:lstStyle/>
          <a:p>
            <a:r>
              <a:rPr kumimoji="1"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②［</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P16</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1"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kumimoji="1" lang="ja-JP" altLang="en-US" sz="1050" dirty="0" smtClean="0">
                <a:latin typeface="HGPｺﾞｼｯｸM" panose="020B0600000000000000" pitchFamily="50" charset="-128"/>
                <a:ea typeface="HGPｺﾞｼｯｸM" panose="020B0600000000000000" pitchFamily="50" charset="-128"/>
                <a:cs typeface="メイリオ" panose="020B0604030504040204" pitchFamily="50" charset="-128"/>
              </a:rPr>
              <a:t>市民センター</a:t>
            </a:r>
            <a:endParaRPr kumimoji="1"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89" name="テキスト ボックス 88"/>
          <p:cNvSpPr txBox="1"/>
          <p:nvPr/>
        </p:nvSpPr>
        <p:spPr>
          <a:xfrm>
            <a:off x="4877025" y="4488367"/>
            <a:ext cx="1623294" cy="451187"/>
          </a:xfrm>
          <a:prstGeom prst="roundRect">
            <a:avLst/>
          </a:prstGeom>
          <a:noFill/>
          <a:ln>
            <a:solidFill>
              <a:schemeClr val="tx1"/>
            </a:solidFill>
          </a:ln>
          <a:effectLst/>
        </p:spPr>
        <p:txBody>
          <a:bodyPr wrap="square" rtlCol="0">
            <a:spAutoFit/>
          </a:bodyPr>
          <a:lstStyle/>
          <a:p>
            <a:r>
              <a:rPr kumimoji="1"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P16</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1"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市営住宅</a:t>
            </a:r>
            <a:endParaRPr kumimoji="1"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91" name="テキスト ボックス 90"/>
          <p:cNvSpPr txBox="1"/>
          <p:nvPr/>
        </p:nvSpPr>
        <p:spPr>
          <a:xfrm>
            <a:off x="2969477" y="4486960"/>
            <a:ext cx="1614783" cy="451187"/>
          </a:xfrm>
          <a:prstGeom prst="roundRect">
            <a:avLst/>
          </a:prstGeom>
          <a:noFill/>
          <a:ln>
            <a:solidFill>
              <a:schemeClr val="tx1"/>
            </a:solidFill>
          </a:ln>
          <a:effectLst/>
        </p:spPr>
        <p:txBody>
          <a:bodyPr wrap="square" rtlCol="0">
            <a:spAutoFit/>
          </a:bodyPr>
          <a:lstStyle/>
          <a:p>
            <a:r>
              <a:rPr kumimoji="1"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事例</a:t>
            </a:r>
            <a:r>
              <a:rPr kumimoji="1"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Ⅱ</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P12</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1"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kumimoji="1" lang="ja-JP" altLang="en-US" sz="1050" dirty="0" smtClean="0">
                <a:latin typeface="HGPｺﾞｼｯｸM" panose="020B0600000000000000" pitchFamily="50" charset="-128"/>
                <a:ea typeface="HGPｺﾞｼｯｸM" panose="020B0600000000000000" pitchFamily="50" charset="-128"/>
                <a:cs typeface="メイリオ" panose="020B0604030504040204" pitchFamily="50" charset="-128"/>
              </a:rPr>
              <a:t>医療施設・戸建て住宅</a:t>
            </a:r>
            <a:endParaRPr kumimoji="1"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92" name="テキスト ボックス 91"/>
          <p:cNvSpPr txBox="1"/>
          <p:nvPr/>
        </p:nvSpPr>
        <p:spPr>
          <a:xfrm>
            <a:off x="2969478" y="4997954"/>
            <a:ext cx="1614783" cy="451187"/>
          </a:xfrm>
          <a:prstGeom prst="roundRect">
            <a:avLst/>
          </a:prstGeom>
          <a:noFill/>
          <a:ln>
            <a:solidFill>
              <a:schemeClr val="tx1"/>
            </a:solidFill>
          </a:ln>
          <a:effectLst/>
        </p:spPr>
        <p:txBody>
          <a:bodyPr wrap="square" rtlCol="0">
            <a:spAutoFit/>
          </a:bodyPr>
          <a:lstStyle/>
          <a:p>
            <a:r>
              <a:rPr kumimoji="1"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事例</a:t>
            </a:r>
            <a:r>
              <a:rPr kumimoji="1"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Ⅱ</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②［</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P13</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1"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kumimoji="1" lang="ja-JP" altLang="en-US" sz="1050" dirty="0" smtClean="0">
                <a:latin typeface="HGPｺﾞｼｯｸM" panose="020B0600000000000000" pitchFamily="50" charset="-128"/>
                <a:ea typeface="HGPｺﾞｼｯｸM" panose="020B0600000000000000" pitchFamily="50" charset="-128"/>
                <a:cs typeface="メイリオ" panose="020B0604030504040204" pitchFamily="50" charset="-128"/>
              </a:rPr>
              <a:t>養護老人ホーム</a:t>
            </a:r>
            <a:endParaRPr kumimoji="1"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93" name="テキスト ボックス 92"/>
          <p:cNvSpPr txBox="1"/>
          <p:nvPr/>
        </p:nvSpPr>
        <p:spPr>
          <a:xfrm>
            <a:off x="2971084" y="5509595"/>
            <a:ext cx="1620000" cy="451187"/>
          </a:xfrm>
          <a:prstGeom prst="roundRect">
            <a:avLst/>
          </a:prstGeom>
          <a:noFill/>
          <a:ln>
            <a:solidFill>
              <a:schemeClr val="tx1"/>
            </a:solidFill>
          </a:ln>
          <a:effectLst/>
        </p:spPr>
        <p:txBody>
          <a:bodyPr wrap="square" rtlCol="0">
            <a:spAutoFit/>
          </a:bodyPr>
          <a:lstStyle/>
          <a:p>
            <a:r>
              <a:rPr kumimoji="1"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事例</a:t>
            </a:r>
            <a:r>
              <a:rPr kumimoji="1"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Ⅱ</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③［</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P13</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1"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kumimoji="1" lang="ja-JP" altLang="en-US" sz="1050" spc="-150" dirty="0" smtClean="0">
                <a:latin typeface="HGPｺﾞｼｯｸM" panose="020B0600000000000000" pitchFamily="50" charset="-128"/>
                <a:ea typeface="HGPｺﾞｼｯｸM" panose="020B0600000000000000" pitchFamily="50" charset="-128"/>
                <a:cs typeface="メイリオ" panose="020B0604030504040204" pitchFamily="50" charset="-128"/>
              </a:rPr>
              <a:t>サービス付き高齢者向け住宅</a:t>
            </a:r>
            <a:endParaRPr kumimoji="1" lang="ja-JP" altLang="en-US" sz="1050" spc="-1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5" name="テキスト ボックス 4"/>
          <p:cNvSpPr txBox="1"/>
          <p:nvPr/>
        </p:nvSpPr>
        <p:spPr>
          <a:xfrm>
            <a:off x="4711122" y="1310987"/>
            <a:ext cx="1931613" cy="230832"/>
          </a:xfrm>
          <a:prstGeom prst="rect">
            <a:avLst/>
          </a:prstGeom>
          <a:noFill/>
        </p:spPr>
        <p:txBody>
          <a:bodyPr wrap="square" rtlCol="0">
            <a:spAutoFit/>
          </a:bodyPr>
          <a:lstStyle/>
          <a:p>
            <a:r>
              <a:rPr kumimoji="1" lang="en-US" altLang="ja-JP" sz="900" dirty="0" smtClean="0">
                <a:solidFill>
                  <a:sysClr val="windowText" lastClr="000000"/>
                </a:solidFill>
                <a:latin typeface="+mn-ea"/>
              </a:rPr>
              <a:t>〔</a:t>
            </a:r>
            <a:r>
              <a:rPr kumimoji="1" lang="ja-JP" altLang="en-US" sz="900" dirty="0" smtClean="0">
                <a:solidFill>
                  <a:sysClr val="windowText" lastClr="000000"/>
                </a:solidFill>
                <a:latin typeface="+mn-ea"/>
              </a:rPr>
              <a:t>就業支援、移住・定住促進支援等</a:t>
            </a:r>
            <a:r>
              <a:rPr kumimoji="1" lang="en-US" altLang="ja-JP" sz="900" dirty="0" smtClean="0">
                <a:solidFill>
                  <a:sysClr val="windowText" lastClr="000000"/>
                </a:solidFill>
                <a:latin typeface="+mn-ea"/>
              </a:rPr>
              <a:t>〕</a:t>
            </a:r>
            <a:endParaRPr kumimoji="1" lang="ja-JP" altLang="en-US" sz="900" dirty="0">
              <a:solidFill>
                <a:sysClr val="windowText" lastClr="000000"/>
              </a:solidFill>
              <a:latin typeface="+mn-ea"/>
            </a:endParaRPr>
          </a:p>
        </p:txBody>
      </p:sp>
      <p:sp>
        <p:nvSpPr>
          <p:cNvPr id="7" name="フッター プレースホルダー 6"/>
          <p:cNvSpPr>
            <a:spLocks noGrp="1"/>
          </p:cNvSpPr>
          <p:nvPr>
            <p:ph type="ftr" sz="quarter" idx="11"/>
          </p:nvPr>
        </p:nvSpPr>
        <p:spPr>
          <a:xfrm>
            <a:off x="2403684" y="9492053"/>
            <a:ext cx="2171700" cy="527403"/>
          </a:xfrm>
        </p:spPr>
        <p:txBody>
          <a:bodyPr/>
          <a:lstStyle/>
          <a:p>
            <a:r>
              <a:rPr lang="en-US" altLang="ja-JP" dirty="0">
                <a:solidFill>
                  <a:schemeClr val="tx1"/>
                </a:solidFill>
              </a:rPr>
              <a:t>2</a:t>
            </a:r>
            <a:endParaRPr kumimoji="1" lang="ja-JP" altLang="en-US" dirty="0">
              <a:solidFill>
                <a:schemeClr val="tx1"/>
              </a:solidFill>
            </a:endParaRPr>
          </a:p>
        </p:txBody>
      </p:sp>
      <p:sp>
        <p:nvSpPr>
          <p:cNvPr id="61" name="テキスト ボックス 60"/>
          <p:cNvSpPr txBox="1"/>
          <p:nvPr/>
        </p:nvSpPr>
        <p:spPr>
          <a:xfrm>
            <a:off x="4751578" y="1662409"/>
            <a:ext cx="1733550" cy="215444"/>
          </a:xfrm>
          <a:prstGeom prst="rect">
            <a:avLst/>
          </a:prstGeom>
          <a:noFill/>
        </p:spPr>
        <p:txBody>
          <a:bodyPr wrap="square" rtlCol="0">
            <a:spAutoFit/>
          </a:bodyPr>
          <a:lstStyle/>
          <a:p>
            <a:r>
              <a:rPr kumimoji="1" lang="en-US" altLang="ja-JP" sz="800" dirty="0" smtClean="0">
                <a:solidFill>
                  <a:sysClr val="windowText" lastClr="000000"/>
                </a:solidFill>
                <a:latin typeface="+mn-ea"/>
              </a:rPr>
              <a:t>〔</a:t>
            </a:r>
            <a:r>
              <a:rPr kumimoji="1" lang="ja-JP" altLang="en-US" sz="800" dirty="0" smtClean="0">
                <a:solidFill>
                  <a:sysClr val="windowText" lastClr="000000"/>
                </a:solidFill>
                <a:latin typeface="+mn-ea"/>
              </a:rPr>
              <a:t>就業支援</a:t>
            </a:r>
            <a:r>
              <a:rPr kumimoji="1" lang="en-US" altLang="ja-JP" sz="800" dirty="0" smtClean="0">
                <a:solidFill>
                  <a:sysClr val="windowText" lastClr="000000"/>
                </a:solidFill>
                <a:latin typeface="+mn-ea"/>
              </a:rPr>
              <a:t>〕</a:t>
            </a:r>
            <a:endParaRPr kumimoji="1" lang="ja-JP" altLang="en-US" sz="800" dirty="0">
              <a:solidFill>
                <a:sysClr val="windowText" lastClr="000000"/>
              </a:solidFill>
              <a:latin typeface="+mn-ea"/>
            </a:endParaRPr>
          </a:p>
        </p:txBody>
      </p:sp>
      <p:sp>
        <p:nvSpPr>
          <p:cNvPr id="65" name="テキスト ボックス 64"/>
          <p:cNvSpPr txBox="1"/>
          <p:nvPr/>
        </p:nvSpPr>
        <p:spPr>
          <a:xfrm>
            <a:off x="4707649" y="2369242"/>
            <a:ext cx="1733550" cy="215444"/>
          </a:xfrm>
          <a:prstGeom prst="rect">
            <a:avLst/>
          </a:prstGeom>
          <a:noFill/>
        </p:spPr>
        <p:txBody>
          <a:bodyPr wrap="square" rtlCol="0">
            <a:spAutoFit/>
          </a:bodyPr>
          <a:lstStyle/>
          <a:p>
            <a:r>
              <a:rPr kumimoji="1" lang="en-US" altLang="ja-JP" sz="800" dirty="0" smtClean="0">
                <a:solidFill>
                  <a:sysClr val="windowText" lastClr="000000"/>
                </a:solidFill>
                <a:latin typeface="+mn-ea"/>
              </a:rPr>
              <a:t>〔</a:t>
            </a:r>
            <a:r>
              <a:rPr kumimoji="1" lang="ja-JP" altLang="en-US" sz="800" dirty="0" smtClean="0">
                <a:solidFill>
                  <a:sysClr val="windowText" lastClr="000000"/>
                </a:solidFill>
                <a:latin typeface="+mn-ea"/>
              </a:rPr>
              <a:t>移住・定住促進支援</a:t>
            </a:r>
            <a:r>
              <a:rPr kumimoji="1" lang="en-US" altLang="ja-JP" sz="800" dirty="0" smtClean="0">
                <a:solidFill>
                  <a:sysClr val="windowText" lastClr="000000"/>
                </a:solidFill>
                <a:latin typeface="+mn-ea"/>
              </a:rPr>
              <a:t>〕</a:t>
            </a:r>
            <a:endParaRPr kumimoji="1" lang="ja-JP" altLang="en-US" sz="800" dirty="0">
              <a:solidFill>
                <a:sysClr val="windowText" lastClr="000000"/>
              </a:solidFill>
              <a:latin typeface="+mn-ea"/>
            </a:endParaRPr>
          </a:p>
        </p:txBody>
      </p:sp>
      <p:sp>
        <p:nvSpPr>
          <p:cNvPr id="67" name="テキスト ボックス 66"/>
          <p:cNvSpPr txBox="1"/>
          <p:nvPr/>
        </p:nvSpPr>
        <p:spPr>
          <a:xfrm>
            <a:off x="4878713" y="6021370"/>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④［</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P17</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近隣センター再開発</a:t>
            </a:r>
          </a:p>
        </p:txBody>
      </p:sp>
      <p:sp>
        <p:nvSpPr>
          <p:cNvPr id="76" name="テキスト ボックス 75"/>
          <p:cNvSpPr txBox="1"/>
          <p:nvPr/>
        </p:nvSpPr>
        <p:spPr>
          <a:xfrm>
            <a:off x="4878713" y="6540288"/>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⑤［</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P18</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コンビニエンスストア</a:t>
            </a:r>
          </a:p>
        </p:txBody>
      </p:sp>
      <p:sp>
        <p:nvSpPr>
          <p:cNvPr id="78" name="テキスト ボックス 77"/>
          <p:cNvSpPr txBox="1"/>
          <p:nvPr/>
        </p:nvSpPr>
        <p:spPr>
          <a:xfrm>
            <a:off x="4878713" y="7582224"/>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⑦［</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P19</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カーシェアリング</a:t>
            </a:r>
          </a:p>
        </p:txBody>
      </p:sp>
      <p:sp>
        <p:nvSpPr>
          <p:cNvPr id="79" name="テキスト ボックス 78"/>
          <p:cNvSpPr txBox="1"/>
          <p:nvPr/>
        </p:nvSpPr>
        <p:spPr>
          <a:xfrm>
            <a:off x="2969478" y="8423614"/>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Ⅱ-</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Ｃ</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P14</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ふれあいリビング</a:t>
            </a:r>
          </a:p>
        </p:txBody>
      </p:sp>
      <p:sp>
        <p:nvSpPr>
          <p:cNvPr id="87" name="テキスト ボックス 86"/>
          <p:cNvSpPr txBox="1"/>
          <p:nvPr/>
        </p:nvSpPr>
        <p:spPr>
          <a:xfrm>
            <a:off x="4877827" y="8421115"/>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Ｃ</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P19</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景観スポット</a:t>
            </a:r>
          </a:p>
        </p:txBody>
      </p:sp>
      <p:sp>
        <p:nvSpPr>
          <p:cNvPr id="88" name="テキスト ボックス 87"/>
          <p:cNvSpPr txBox="1"/>
          <p:nvPr/>
        </p:nvSpPr>
        <p:spPr>
          <a:xfrm>
            <a:off x="1068224" y="4489208"/>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Ⅰ-B-</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P8</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認定こども園</a:t>
            </a:r>
          </a:p>
        </p:txBody>
      </p:sp>
      <p:sp>
        <p:nvSpPr>
          <p:cNvPr id="94" name="テキスト ボックス 93"/>
          <p:cNvSpPr txBox="1"/>
          <p:nvPr/>
        </p:nvSpPr>
        <p:spPr>
          <a:xfrm>
            <a:off x="1068224" y="3223952"/>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Ⅰ-</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④［</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P7</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spc="-20" dirty="0">
                <a:latin typeface="HGPｺﾞｼｯｸM" panose="020B0600000000000000" pitchFamily="50" charset="-128"/>
                <a:ea typeface="HGPｺﾞｼｯｸM" panose="020B0600000000000000" pitchFamily="50" charset="-128"/>
                <a:cs typeface="メイリオ" panose="020B0604030504040204" pitchFamily="50" charset="-128"/>
              </a:rPr>
              <a:t>教育相談・学習支援拠点</a:t>
            </a:r>
          </a:p>
        </p:txBody>
      </p:sp>
      <p:sp>
        <p:nvSpPr>
          <p:cNvPr id="97" name="テキスト ボックス 96"/>
          <p:cNvSpPr txBox="1"/>
          <p:nvPr/>
        </p:nvSpPr>
        <p:spPr>
          <a:xfrm>
            <a:off x="1068224" y="2702331"/>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Ⅰ-</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③［</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P6</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一時預かり事業所</a:t>
            </a:r>
          </a:p>
        </p:txBody>
      </p:sp>
      <p:sp>
        <p:nvSpPr>
          <p:cNvPr id="100" name="テキスト ボックス 99"/>
          <p:cNvSpPr txBox="1"/>
          <p:nvPr/>
        </p:nvSpPr>
        <p:spPr>
          <a:xfrm>
            <a:off x="1068224" y="2182552"/>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Ⅰ-</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②［</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P6</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子育て支援拠点</a:t>
            </a:r>
          </a:p>
        </p:txBody>
      </p:sp>
      <p:sp>
        <p:nvSpPr>
          <p:cNvPr id="101" name="テキスト ボックス 100"/>
          <p:cNvSpPr txBox="1"/>
          <p:nvPr/>
        </p:nvSpPr>
        <p:spPr>
          <a:xfrm>
            <a:off x="1062646" y="1662409"/>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Ⅰ-</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P3,5</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小規模保育事業所</a:t>
            </a:r>
          </a:p>
        </p:txBody>
      </p:sp>
      <p:sp>
        <p:nvSpPr>
          <p:cNvPr id="102" name="テキスト ボックス 101"/>
          <p:cNvSpPr txBox="1"/>
          <p:nvPr/>
        </p:nvSpPr>
        <p:spPr>
          <a:xfrm>
            <a:off x="2955383" y="2182551"/>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Ⅱ-</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-②</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P10</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p>
          <a:p>
            <a:r>
              <a:rPr lang="ja-JP" altLang="en-US" sz="1050" spc="-180" dirty="0">
                <a:latin typeface="HGPｺﾞｼｯｸM" panose="020B0600000000000000" pitchFamily="50" charset="-128"/>
                <a:ea typeface="HGPｺﾞｼｯｸM" panose="020B0600000000000000" pitchFamily="50" charset="-128"/>
                <a:cs typeface="メイリオ" panose="020B0604030504040204" pitchFamily="50" charset="-128"/>
              </a:rPr>
              <a:t>見守り活動拠点及び交流場所</a:t>
            </a:r>
          </a:p>
        </p:txBody>
      </p:sp>
      <p:sp>
        <p:nvSpPr>
          <p:cNvPr id="103" name="テキスト ボックス 102"/>
          <p:cNvSpPr txBox="1"/>
          <p:nvPr/>
        </p:nvSpPr>
        <p:spPr>
          <a:xfrm>
            <a:off x="2955383" y="1660930"/>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Ⅱ-</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P9</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spc="-20" dirty="0">
                <a:latin typeface="HGPｺﾞｼｯｸM" panose="020B0600000000000000" pitchFamily="50" charset="-128"/>
                <a:ea typeface="HGPｺﾞｼｯｸM" panose="020B0600000000000000" pitchFamily="50" charset="-128"/>
                <a:cs typeface="メイリオ" panose="020B0604030504040204" pitchFamily="50" charset="-128"/>
              </a:rPr>
              <a:t>福祉相談窓口・活動拠点</a:t>
            </a:r>
          </a:p>
        </p:txBody>
      </p:sp>
      <p:sp>
        <p:nvSpPr>
          <p:cNvPr id="106" name="テキスト ボックス 105"/>
          <p:cNvSpPr txBox="1"/>
          <p:nvPr/>
        </p:nvSpPr>
        <p:spPr>
          <a:xfrm>
            <a:off x="2955383" y="3222441"/>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Ⅱ-</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④［</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P11</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サポート付改修共同住宅</a:t>
            </a:r>
          </a:p>
        </p:txBody>
      </p:sp>
      <p:sp>
        <p:nvSpPr>
          <p:cNvPr id="107" name="テキスト ボックス 106"/>
          <p:cNvSpPr txBox="1"/>
          <p:nvPr/>
        </p:nvSpPr>
        <p:spPr>
          <a:xfrm>
            <a:off x="2955383" y="2700820"/>
            <a:ext cx="1621606" cy="451187"/>
          </a:xfrm>
          <a:prstGeom prst="roundRect">
            <a:avLst/>
          </a:prstGeom>
          <a:noFill/>
          <a:ln>
            <a:solidFill>
              <a:schemeClr val="tx1"/>
            </a:solidFill>
          </a:ln>
          <a:effectLst/>
        </p:spPr>
        <p:txBody>
          <a:bodyPr wrap="square" rtlCol="0">
            <a:spAutoFit/>
          </a:bodyPr>
          <a:lstStyle/>
          <a:p>
            <a:pPr lvl="0"/>
            <a:r>
              <a:rPr lang="ja-JP" altLang="en-US"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Ⅱ-</a:t>
            </a:r>
            <a:r>
              <a:rPr lang="ja-JP" altLang="en-US"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③［</a:t>
            </a:r>
            <a:r>
              <a:rPr lang="en-US" altLang="ja-JP"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P10</a:t>
            </a:r>
            <a:r>
              <a:rPr lang="ja-JP" altLang="en-US"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endParaRPr>
          </a:p>
          <a:p>
            <a:pPr lvl="0"/>
            <a:r>
              <a:rPr lang="ja-JP" altLang="en-US" sz="1050" spc="-60" dirty="0">
                <a:solidFill>
                  <a:prstClr val="black"/>
                </a:solidFill>
                <a:latin typeface="HGPｺﾞｼｯｸM" panose="020B0600000000000000" pitchFamily="50" charset="-128"/>
                <a:ea typeface="HGPｺﾞｼｯｸM" panose="020B0600000000000000" pitchFamily="50" charset="-128"/>
                <a:cs typeface="メイリオ" panose="020B0604030504040204" pitchFamily="50" charset="-128"/>
              </a:rPr>
              <a:t>高齢者等の交流活動拠点</a:t>
            </a:r>
          </a:p>
        </p:txBody>
      </p:sp>
      <p:sp>
        <p:nvSpPr>
          <p:cNvPr id="108" name="テキスト ボックス 107"/>
          <p:cNvSpPr txBox="1"/>
          <p:nvPr/>
        </p:nvSpPr>
        <p:spPr>
          <a:xfrm>
            <a:off x="2955383" y="3744550"/>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Ⅱ-</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⑤［</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P11</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err="1">
                <a:latin typeface="HGPｺﾞｼｯｸM" panose="020B0600000000000000" pitchFamily="50" charset="-128"/>
                <a:ea typeface="HGPｺﾞｼｯｸM" panose="020B0600000000000000" pitchFamily="50" charset="-128"/>
                <a:cs typeface="メイリオ" panose="020B0604030504040204" pitchFamily="50" charset="-128"/>
              </a:rPr>
              <a:t>障がい</a:t>
            </a:r>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者グループホーム</a:t>
            </a:r>
          </a:p>
        </p:txBody>
      </p:sp>
      <p:sp>
        <p:nvSpPr>
          <p:cNvPr id="109" name="テキスト ボックス 108"/>
          <p:cNvSpPr txBox="1"/>
          <p:nvPr/>
        </p:nvSpPr>
        <p:spPr>
          <a:xfrm>
            <a:off x="4858642" y="1877853"/>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①［</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P15</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spc="-60" dirty="0">
                <a:latin typeface="HGPｺﾞｼｯｸM" panose="020B0600000000000000" pitchFamily="50" charset="-128"/>
                <a:ea typeface="HGPｺﾞｼｯｸM" panose="020B0600000000000000" pitchFamily="50" charset="-128"/>
                <a:cs typeface="メイリオ" panose="020B0604030504040204" pitchFamily="50" charset="-128"/>
              </a:rPr>
              <a:t>若者の職業的自立用住戸</a:t>
            </a:r>
          </a:p>
        </p:txBody>
      </p:sp>
      <p:sp>
        <p:nvSpPr>
          <p:cNvPr id="110" name="テキスト ボックス 109"/>
          <p:cNvSpPr txBox="1"/>
          <p:nvPr/>
        </p:nvSpPr>
        <p:spPr>
          <a:xfrm>
            <a:off x="4877024" y="2590361"/>
            <a:ext cx="1621606" cy="451187"/>
          </a:xfrm>
          <a:prstGeom prst="roundRect">
            <a:avLst/>
          </a:prstGeom>
          <a:noFill/>
          <a:ln>
            <a:solidFill>
              <a:schemeClr val="tx1"/>
            </a:solidFill>
          </a:ln>
          <a:effectLst/>
        </p:spPr>
        <p:txBody>
          <a:bodyPr wrap="square" rtlCol="0">
            <a:spAutoFit/>
          </a:bodyPr>
          <a:lstStyle/>
          <a:p>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Ａ</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②［</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P15</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おためし移住用住戸</a:t>
            </a:r>
          </a:p>
        </p:txBody>
      </p:sp>
      <p:sp>
        <p:nvSpPr>
          <p:cNvPr id="112" name="テキスト ボックス 111"/>
          <p:cNvSpPr txBox="1"/>
          <p:nvPr/>
        </p:nvSpPr>
        <p:spPr>
          <a:xfrm>
            <a:off x="2969478" y="6029290"/>
            <a:ext cx="1620000" cy="451187"/>
          </a:xfrm>
          <a:prstGeom prst="roundRect">
            <a:avLst/>
          </a:prstGeom>
          <a:noFill/>
          <a:ln>
            <a:solidFill>
              <a:schemeClr val="tx1"/>
            </a:solidFill>
          </a:ln>
          <a:effectLst/>
        </p:spPr>
        <p:txBody>
          <a:bodyPr wrap="square" rtlCol="0">
            <a:spAutoFit/>
          </a:bodyPr>
          <a:lstStyle/>
          <a:p>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Ⅱ-</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④［</a:t>
            </a:r>
            <a:r>
              <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rPr>
              <a:t>P14</a:t>
            </a:r>
            <a:r>
              <a:rPr lang="ja-JP" altLang="en-US" sz="1000" b="1" dirty="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err="1">
                <a:latin typeface="HGPｺﾞｼｯｸM" panose="020B0600000000000000" pitchFamily="50" charset="-128"/>
                <a:ea typeface="HGPｺﾞｼｯｸM" panose="020B0600000000000000" pitchFamily="50" charset="-128"/>
                <a:cs typeface="メイリオ" panose="020B0604030504040204" pitchFamily="50" charset="-128"/>
              </a:rPr>
              <a:t>障がい</a:t>
            </a:r>
            <a:r>
              <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rPr>
              <a:t>者グループホーム</a:t>
            </a:r>
          </a:p>
        </p:txBody>
      </p:sp>
      <p:sp>
        <p:nvSpPr>
          <p:cNvPr id="115" name="テキスト ボックス 114"/>
          <p:cNvSpPr txBox="1"/>
          <p:nvPr/>
        </p:nvSpPr>
        <p:spPr>
          <a:xfrm>
            <a:off x="4880319" y="7062049"/>
            <a:ext cx="1620000" cy="451187"/>
          </a:xfrm>
          <a:prstGeom prst="roundRect">
            <a:avLst/>
          </a:prstGeom>
          <a:noFill/>
          <a:ln>
            <a:solidFill>
              <a:schemeClr val="tx1"/>
            </a:solidFill>
          </a:ln>
          <a:effectLst/>
        </p:spPr>
        <p:txBody>
          <a:bodyPr wrap="square" rtlCol="0">
            <a:spAutoFit/>
          </a:bodyPr>
          <a:lstStyle/>
          <a:p>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事例</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Ⅲ-</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Ｂ</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⑥［</a:t>
            </a:r>
            <a:r>
              <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P18</a:t>
            </a:r>
            <a:r>
              <a:rPr lang="ja-JP" altLang="en-US" sz="1000" b="1"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000" b="1"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r>
              <a:rPr lang="ja-JP" altLang="en-US" sz="1050" dirty="0" smtClean="0">
                <a:latin typeface="HGPｺﾞｼｯｸM" panose="020B0600000000000000" pitchFamily="50" charset="-128"/>
                <a:ea typeface="HGPｺﾞｼｯｸM" panose="020B0600000000000000" pitchFamily="50" charset="-128"/>
                <a:cs typeface="メイリオ" panose="020B0604030504040204" pitchFamily="50" charset="-128"/>
              </a:rPr>
              <a:t>コインパーキング</a:t>
            </a:r>
            <a:endParaRPr lang="ja-JP" altLang="en-US" sz="105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Tree>
    <p:extLst>
      <p:ext uri="{BB962C8B-B14F-4D97-AF65-F5344CB8AC3E}">
        <p14:creationId xmlns:p14="http://schemas.microsoft.com/office/powerpoint/2010/main" val="3677850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3992852" y="3561662"/>
            <a:ext cx="2703654" cy="5530275"/>
            <a:chOff x="3992852" y="3288612"/>
            <a:chExt cx="2703654" cy="5530275"/>
          </a:xfrm>
        </p:grpSpPr>
        <p:cxnSp>
          <p:nvCxnSpPr>
            <p:cNvPr id="58" name="直線矢印コネクタ 57"/>
            <p:cNvCxnSpPr/>
            <p:nvPr/>
          </p:nvCxnSpPr>
          <p:spPr>
            <a:xfrm>
              <a:off x="4114800" y="6135534"/>
              <a:ext cx="190118"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角丸四角形 5"/>
            <p:cNvSpPr/>
            <p:nvPr/>
          </p:nvSpPr>
          <p:spPr>
            <a:xfrm>
              <a:off x="4267200" y="3384550"/>
              <a:ext cx="1890000" cy="324000"/>
            </a:xfrm>
            <a:prstGeom prst="round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使用希望者（市町その他の団体）</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8" name="AutoShape 2"/>
            <p:cNvSpPr>
              <a:spLocks noChangeArrowheads="1"/>
            </p:cNvSpPr>
            <p:nvPr/>
          </p:nvSpPr>
          <p:spPr bwMode="auto">
            <a:xfrm>
              <a:off x="4258976" y="3768110"/>
              <a:ext cx="1881260" cy="250027"/>
            </a:xfrm>
            <a:prstGeom prst="downArrow">
              <a:avLst>
                <a:gd name="adj1" fmla="val 74194"/>
                <a:gd name="adj2" fmla="val 37611"/>
              </a:avLst>
            </a:prstGeom>
            <a:solidFill>
              <a:srgbClr val="4F81BD"/>
            </a:solidFill>
            <a:ln>
              <a:noFill/>
            </a:ln>
            <a:effectLst>
              <a:outerShdw dist="28398" dir="3806097" algn="ctr" rotWithShape="0">
                <a:srgbClr val="243F60">
                  <a:alpha val="50000"/>
                </a:srgbClr>
              </a:outerShdw>
            </a:effectLst>
            <a:extLst>
              <a:ext uri="{91240B29-F687-4F45-9708-019B960494DF}">
                <a14:hiddenLine xmlns:a14="http://schemas.microsoft.com/office/drawing/2010/main" w="38100" algn="ctr">
                  <a:solidFill>
                    <a:srgbClr val="F2F2F2"/>
                  </a:solidFill>
                  <a:miter lim="800000"/>
                  <a:headEnd/>
                  <a:tailEnd/>
                </a14:hiddenLine>
              </a:ext>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ts val="175"/>
                </a:spcBef>
                <a:spcAft>
                  <a:spcPct val="0"/>
                </a:spcAft>
                <a:buClrTx/>
                <a:buSzTx/>
                <a:buFontTx/>
                <a:buNone/>
                <a:tabLst/>
              </a:pPr>
              <a:r>
                <a:rPr kumimoji="1" lang="ja-JP" altLang="en-US" sz="700" i="0" u="none" strike="noStrike" cap="none" normalizeH="0" baseline="0" dirty="0" smtClean="0">
                  <a:ln>
                    <a:noFill/>
                  </a:ln>
                  <a:solidFill>
                    <a:srgbClr val="FFFFFF"/>
                  </a:solidFill>
                  <a:effectLst/>
                  <a:latin typeface="ＭＳ ゴシック" pitchFamily="49" charset="-128"/>
                  <a:ea typeface="ＭＳ ゴシック" pitchFamily="49" charset="-128"/>
                  <a:cs typeface="ＭＳ Ｐゴシック" pitchFamily="50" charset="-128"/>
                </a:rPr>
                <a:t>市町を通じて大阪府へ</a:t>
              </a:r>
              <a:endParaRPr kumimoji="1" lang="ja-JP" altLang="ja-JP" sz="105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 name="正方形/長方形 18"/>
            <p:cNvSpPr/>
            <p:nvPr/>
          </p:nvSpPr>
          <p:spPr>
            <a:xfrm>
              <a:off x="4286250" y="4062587"/>
              <a:ext cx="1890000" cy="324000"/>
            </a:xfrm>
            <a:prstGeom prst="rect">
              <a:avLst/>
            </a:prstGeom>
            <a:noFill/>
            <a:ln w="158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HG丸ｺﾞｼｯｸM-PRO" panose="020F0600000000000000" pitchFamily="50" charset="-128"/>
                  <a:ea typeface="HG丸ｺﾞｼｯｸM-PRO" panose="020F0600000000000000" pitchFamily="50" charset="-128"/>
                </a:rPr>
                <a:t>事　  前　  協　  議</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0" name="正方形/長方形 19"/>
            <p:cNvSpPr/>
            <p:nvPr/>
          </p:nvSpPr>
          <p:spPr>
            <a:xfrm>
              <a:off x="4286250" y="4684887"/>
              <a:ext cx="1890000" cy="324000"/>
            </a:xfrm>
            <a:prstGeom prst="rect">
              <a:avLst/>
            </a:prstGeom>
            <a:noFill/>
            <a:ln w="158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HG丸ｺﾞｼｯｸM-PRO" panose="020F0600000000000000" pitchFamily="50" charset="-128"/>
                  <a:ea typeface="HG丸ｺﾞｼｯｸM-PRO" panose="020F0600000000000000" pitchFamily="50" charset="-128"/>
                </a:rPr>
                <a:t>使用住戸の確保依頼</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1" name="正方形/長方形 20"/>
            <p:cNvSpPr/>
            <p:nvPr/>
          </p:nvSpPr>
          <p:spPr>
            <a:xfrm>
              <a:off x="4286250" y="5307187"/>
              <a:ext cx="1890000" cy="324000"/>
            </a:xfrm>
            <a:prstGeom prst="rect">
              <a:avLst/>
            </a:prstGeom>
            <a:no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新規</a:t>
              </a:r>
              <a:r>
                <a:rPr lang="en-US" altLang="ja-JP" sz="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使用許可申請</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2" name="正方形/長方形 21"/>
            <p:cNvSpPr/>
            <p:nvPr/>
          </p:nvSpPr>
          <p:spPr>
            <a:xfrm>
              <a:off x="4286250" y="5967587"/>
              <a:ext cx="1890000" cy="324000"/>
            </a:xfrm>
            <a:prstGeom prst="rect">
              <a:avLst/>
            </a:prstGeom>
            <a:no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HG丸ｺﾞｼｯｸM-PRO" panose="020F0600000000000000" pitchFamily="50" charset="-128"/>
                  <a:ea typeface="HG丸ｺﾞｼｯｸM-PRO" panose="020F0600000000000000" pitchFamily="50" charset="-128"/>
                </a:rPr>
                <a:t>使  用  料  の  納  付</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4286250" y="6637512"/>
              <a:ext cx="1890000" cy="324000"/>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使     用     開     始</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4" name="正方形/長方形 23"/>
            <p:cNvSpPr/>
            <p:nvPr/>
          </p:nvSpPr>
          <p:spPr>
            <a:xfrm>
              <a:off x="5049043" y="7106210"/>
              <a:ext cx="1152000" cy="324000"/>
            </a:xfrm>
            <a:prstGeom prst="rect">
              <a:avLst/>
            </a:prstGeom>
            <a:solidFill>
              <a:schemeClr val="bg1"/>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HG丸ｺﾞｼｯｸM-PRO" panose="020F0600000000000000" pitchFamily="50" charset="-128"/>
                  <a:ea typeface="HG丸ｺﾞｼｯｸM-PRO" panose="020F0600000000000000" pitchFamily="50" charset="-128"/>
                </a:rPr>
                <a:t>模様替え承認申請</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5" name="正方形/長方形 24"/>
            <p:cNvSpPr/>
            <p:nvPr/>
          </p:nvSpPr>
          <p:spPr>
            <a:xfrm>
              <a:off x="6405905" y="7131203"/>
              <a:ext cx="290601" cy="1044000"/>
            </a:xfrm>
            <a:prstGeom prst="rect">
              <a:avLst/>
            </a:prstGeom>
            <a:noFill/>
            <a:ln w="9525"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800" dirty="0" smtClean="0">
                  <a:solidFill>
                    <a:schemeClr val="tx1"/>
                  </a:solidFill>
                  <a:latin typeface="HG丸ｺﾞｼｯｸM-PRO" panose="020F0600000000000000" pitchFamily="50" charset="-128"/>
                  <a:ea typeface="HG丸ｺﾞｼｯｸM-PRO" panose="020F0600000000000000" pitchFamily="50" charset="-128"/>
                </a:rPr>
                <a:t>使  用  廃  止  届</a:t>
              </a:r>
              <a:endParaRPr kumimoji="1" lang="ja-JP" altLang="en-US" sz="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4286250" y="7897987"/>
              <a:ext cx="1890000" cy="324000"/>
            </a:xfrm>
            <a:prstGeom prst="rect">
              <a:avLst/>
            </a:prstGeom>
            <a:solidFill>
              <a:schemeClr val="bg1"/>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lang="en-US" altLang="ja-JP" sz="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継続</a:t>
              </a:r>
              <a:r>
                <a:rPr lang="en-US" altLang="ja-JP" sz="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使 用 許 可 申 請</a:t>
              </a:r>
              <a:endParaRPr lang="en-US" altLang="ja-JP" sz="800" dirty="0">
                <a:solidFill>
                  <a:schemeClr val="tx1"/>
                </a:solidFill>
                <a:latin typeface="HG丸ｺﾞｼｯｸM-PRO" panose="020F0600000000000000" pitchFamily="50" charset="-128"/>
                <a:ea typeface="HG丸ｺﾞｼｯｸM-PRO" panose="020F0600000000000000" pitchFamily="50" charset="-128"/>
              </a:endParaRPr>
            </a:p>
            <a:p>
              <a:pPr algn="ctr">
                <a:lnSpc>
                  <a:spcPts val="1000"/>
                </a:lnSpc>
              </a:pPr>
              <a:r>
                <a:rPr kumimoji="1" lang="ja-JP" altLang="en-US" sz="700" spc="-50" dirty="0" smtClean="0">
                  <a:solidFill>
                    <a:schemeClr val="tx1"/>
                  </a:solidFill>
                  <a:latin typeface="HG丸ｺﾞｼｯｸM-PRO" panose="020F0600000000000000" pitchFamily="50" charset="-128"/>
                  <a:ea typeface="HG丸ｺﾞｼｯｸM-PRO" panose="020F0600000000000000" pitchFamily="50" charset="-128"/>
                </a:rPr>
                <a:t>（使用許可期間満了の概ね１ヶ月前）</a:t>
              </a:r>
              <a:endParaRPr kumimoji="1" lang="ja-JP" altLang="en-US" sz="700" spc="-50" dirty="0">
                <a:solidFill>
                  <a:schemeClr val="tx1"/>
                </a:solidFill>
                <a:latin typeface="HG丸ｺﾞｼｯｸM-PRO" panose="020F0600000000000000" pitchFamily="50" charset="-128"/>
                <a:ea typeface="HG丸ｺﾞｼｯｸM-PRO" panose="020F0600000000000000" pitchFamily="50" charset="-128"/>
              </a:endParaRPr>
            </a:p>
          </p:txBody>
        </p:sp>
        <p:sp>
          <p:nvSpPr>
            <p:cNvPr id="29" name="正方形/長方形 28"/>
            <p:cNvSpPr/>
            <p:nvPr/>
          </p:nvSpPr>
          <p:spPr>
            <a:xfrm>
              <a:off x="4286250" y="8494887"/>
              <a:ext cx="1890000" cy="324000"/>
            </a:xfrm>
            <a:prstGeom prst="rect">
              <a:avLst/>
            </a:prstGeom>
            <a:no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lang="en-US" altLang="ja-JP" sz="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継続</a:t>
              </a:r>
              <a:r>
                <a:rPr lang="en-US" altLang="ja-JP" sz="8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使 用 状  況  報  告</a:t>
              </a:r>
              <a:endParaRPr lang="en-US" altLang="ja-JP" sz="800" dirty="0">
                <a:solidFill>
                  <a:schemeClr val="tx1"/>
                </a:solidFill>
                <a:latin typeface="HG丸ｺﾞｼｯｸM-PRO" panose="020F0600000000000000" pitchFamily="50" charset="-128"/>
                <a:ea typeface="HG丸ｺﾞｼｯｸM-PRO" panose="020F0600000000000000" pitchFamily="50" charset="-128"/>
              </a:endParaRPr>
            </a:p>
            <a:p>
              <a:pPr algn="ctr">
                <a:lnSpc>
                  <a:spcPts val="1000"/>
                </a:lnSpc>
              </a:pPr>
              <a:r>
                <a:rPr kumimoji="1" lang="ja-JP" altLang="en-US" sz="700" spc="-50" dirty="0" smtClean="0">
                  <a:solidFill>
                    <a:schemeClr val="tx1"/>
                  </a:solidFill>
                  <a:latin typeface="HG丸ｺﾞｼｯｸM-PRO" panose="020F0600000000000000" pitchFamily="50" charset="-128"/>
                  <a:ea typeface="HG丸ｺﾞｼｯｸM-PRO" panose="020F0600000000000000" pitchFamily="50" charset="-128"/>
                </a:rPr>
                <a:t>（使用許可期間満了後１ヶ月以内）</a:t>
              </a:r>
              <a:endParaRPr kumimoji="1" lang="ja-JP" altLang="en-US" sz="700" spc="-50" dirty="0">
                <a:solidFill>
                  <a:schemeClr val="tx1"/>
                </a:solidFill>
                <a:latin typeface="HG丸ｺﾞｼｯｸM-PRO" panose="020F0600000000000000" pitchFamily="50" charset="-128"/>
                <a:ea typeface="HG丸ｺﾞｼｯｸM-PRO" panose="020F0600000000000000" pitchFamily="50" charset="-128"/>
              </a:endParaRPr>
            </a:p>
          </p:txBody>
        </p:sp>
        <p:cxnSp>
          <p:nvCxnSpPr>
            <p:cNvPr id="42" name="直線矢印コネクタ 41"/>
            <p:cNvCxnSpPr/>
            <p:nvPr/>
          </p:nvCxnSpPr>
          <p:spPr>
            <a:xfrm>
              <a:off x="4623169" y="5018849"/>
              <a:ext cx="0" cy="28924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4623169" y="5625467"/>
              <a:ext cx="0" cy="34212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4623169" y="6291587"/>
              <a:ext cx="0" cy="34275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4623169" y="6961512"/>
              <a:ext cx="0" cy="93647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4620788" y="7235378"/>
              <a:ext cx="42704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4623169" y="7356089"/>
              <a:ext cx="42269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endCxn id="25" idx="1"/>
            </p:cNvCxnSpPr>
            <p:nvPr/>
          </p:nvCxnSpPr>
          <p:spPr>
            <a:xfrm>
              <a:off x="4621651" y="7653203"/>
              <a:ext cx="1784254" cy="0"/>
            </a:xfrm>
            <a:prstGeom prst="straightConnector1">
              <a:avLst/>
            </a:prstGeom>
            <a:ln>
              <a:prstDash val="sysDot"/>
              <a:tailEnd type="arrow"/>
            </a:ln>
          </p:spPr>
          <p:style>
            <a:lnRef idx="1">
              <a:schemeClr val="dk1"/>
            </a:lnRef>
            <a:fillRef idx="0">
              <a:schemeClr val="dk1"/>
            </a:fillRef>
            <a:effectRef idx="0">
              <a:schemeClr val="dk1"/>
            </a:effectRef>
            <a:fontRef idx="minor">
              <a:schemeClr val="tx1"/>
            </a:fontRef>
          </p:style>
        </p:cxnSp>
        <p:cxnSp>
          <p:nvCxnSpPr>
            <p:cNvPr id="56" name="直線矢印コネクタ 55"/>
            <p:cNvCxnSpPr/>
            <p:nvPr/>
          </p:nvCxnSpPr>
          <p:spPr>
            <a:xfrm>
              <a:off x="4621651" y="8217920"/>
              <a:ext cx="0" cy="27696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4102100" y="6129587"/>
              <a:ext cx="0" cy="19304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角丸四角形 65"/>
            <p:cNvSpPr/>
            <p:nvPr/>
          </p:nvSpPr>
          <p:spPr>
            <a:xfrm>
              <a:off x="3992852" y="3288612"/>
              <a:ext cx="2640712" cy="1179274"/>
            </a:xfrm>
            <a:prstGeom prst="roundRect">
              <a:avLst>
                <a:gd name="adj" fmla="val 14364"/>
              </a:avLst>
            </a:prstGeom>
            <a:noFill/>
            <a:ln w="15875">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6288894" y="3400249"/>
              <a:ext cx="307777" cy="1027500"/>
            </a:xfrm>
            <a:prstGeom prst="rect">
              <a:avLst/>
            </a:prstGeom>
            <a:noFill/>
          </p:spPr>
          <p:txBody>
            <a:bodyPr vert="eaVert" wrap="square" rtlCol="0">
              <a:spAutoFit/>
            </a:bodyPr>
            <a:lstStyle/>
            <a:p>
              <a:r>
                <a:rPr lang="en-US" altLang="ja-JP" sz="800" dirty="0">
                  <a:solidFill>
                    <a:srgbClr val="C00000"/>
                  </a:solidFill>
                  <a:latin typeface="HG丸ｺﾞｼｯｸM-PRO" panose="020F0600000000000000" pitchFamily="50" charset="-128"/>
                  <a:ea typeface="HG丸ｺﾞｼｯｸM-PRO" panose="020F0600000000000000" pitchFamily="50" charset="-128"/>
                </a:rPr>
                <a:t>(</a:t>
              </a:r>
              <a:r>
                <a:rPr kumimoji="1" lang="ja-JP" altLang="en-US" sz="800" dirty="0" smtClean="0">
                  <a:solidFill>
                    <a:srgbClr val="C00000"/>
                  </a:solidFill>
                  <a:latin typeface="HG丸ｺﾞｼｯｸM-PRO" panose="020F0600000000000000" pitchFamily="50" charset="-128"/>
                  <a:ea typeface="HG丸ｺﾞｼｯｸM-PRO" panose="020F0600000000000000" pitchFamily="50" charset="-128"/>
                </a:rPr>
                <a:t>例</a:t>
              </a:r>
              <a:r>
                <a:rPr lang="en-US" altLang="ja-JP" sz="800" dirty="0">
                  <a:solidFill>
                    <a:srgbClr val="C00000"/>
                  </a:solidFill>
                  <a:latin typeface="HG丸ｺﾞｼｯｸM-PRO" panose="020F0600000000000000" pitchFamily="50" charset="-128"/>
                  <a:ea typeface="HG丸ｺﾞｼｯｸM-PRO" panose="020F0600000000000000" pitchFamily="50" charset="-128"/>
                </a:rPr>
                <a:t>)</a:t>
              </a:r>
              <a:r>
                <a:rPr kumimoji="1" lang="ja-JP" altLang="en-US" sz="800" dirty="0" smtClean="0">
                  <a:solidFill>
                    <a:srgbClr val="C00000"/>
                  </a:solidFill>
                  <a:latin typeface="HGP創英角ｺﾞｼｯｸUB" panose="020B0900000000000000" pitchFamily="50" charset="-128"/>
                  <a:ea typeface="HGP創英角ｺﾞｼｯｸUB" panose="020B0900000000000000" pitchFamily="50" charset="-128"/>
                </a:rPr>
                <a:t>まちづくり会議</a:t>
              </a:r>
              <a:endParaRPr kumimoji="1" lang="ja-JP" altLang="en-US" sz="800" dirty="0">
                <a:solidFill>
                  <a:srgbClr val="C00000"/>
                </a:solidFill>
                <a:latin typeface="HGP創英角ｺﾞｼｯｸUB" panose="020B0900000000000000" pitchFamily="50" charset="-128"/>
                <a:ea typeface="HGP創英角ｺﾞｼｯｸUB" panose="020B0900000000000000" pitchFamily="50" charset="-128"/>
              </a:endParaRPr>
            </a:p>
          </p:txBody>
        </p:sp>
        <p:cxnSp>
          <p:nvCxnSpPr>
            <p:cNvPr id="40" name="直線矢印コネクタ 39"/>
            <p:cNvCxnSpPr/>
            <p:nvPr/>
          </p:nvCxnSpPr>
          <p:spPr>
            <a:xfrm>
              <a:off x="4620160" y="4395641"/>
              <a:ext cx="0" cy="28924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4834495" y="4458978"/>
              <a:ext cx="950615" cy="215444"/>
            </a:xfrm>
            <a:prstGeom prst="rect">
              <a:avLst/>
            </a:prstGeom>
            <a:noFill/>
          </p:spPr>
          <p:txBody>
            <a:bodyPr wrap="square" rtlCol="0">
              <a:spAutoFit/>
            </a:bodyPr>
            <a:lstStyle/>
            <a:p>
              <a:r>
                <a:rPr lang="ja-JP" altLang="en-US" sz="800" dirty="0">
                  <a:latin typeface="HG丸ｺﾞｼｯｸM-PRO" panose="020F0600000000000000" pitchFamily="50" charset="-128"/>
                  <a:ea typeface="HG丸ｺﾞｼｯｸM-PRO" panose="020F0600000000000000" pitchFamily="50" charset="-128"/>
                </a:rPr>
                <a:t>許可</a:t>
              </a:r>
              <a:r>
                <a:rPr lang="ja-JP" altLang="en-US" sz="800" dirty="0" smtClean="0">
                  <a:latin typeface="HG丸ｺﾞｼｯｸM-PRO" panose="020F0600000000000000" pitchFamily="50" charset="-128"/>
                  <a:ea typeface="HG丸ｺﾞｼｯｸM-PRO" panose="020F0600000000000000" pitchFamily="50" charset="-128"/>
                </a:rPr>
                <a:t>基準に適合</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829732" y="5054599"/>
              <a:ext cx="950615" cy="215444"/>
            </a:xfrm>
            <a:prstGeom prst="rect">
              <a:avLst/>
            </a:prstGeom>
            <a:noFill/>
          </p:spPr>
          <p:txBody>
            <a:bodyPr wrap="square" rtlCol="0">
              <a:spAutoFit/>
            </a:bodyPr>
            <a:lstStyle/>
            <a:p>
              <a:r>
                <a:rPr lang="ja-JP" altLang="en-US" sz="800" dirty="0" smtClean="0">
                  <a:latin typeface="HG丸ｺﾞｼｯｸM-PRO" panose="020F0600000000000000" pitchFamily="50" charset="-128"/>
                  <a:ea typeface="HG丸ｺﾞｼｯｸM-PRO" panose="020F0600000000000000" pitchFamily="50" charset="-128"/>
                </a:rPr>
                <a:t>選定・確保</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70" name="テキスト ボックス 69"/>
            <p:cNvSpPr txBox="1"/>
            <p:nvPr/>
          </p:nvSpPr>
          <p:spPr>
            <a:xfrm>
              <a:off x="4831967" y="5688805"/>
              <a:ext cx="1696873" cy="215444"/>
            </a:xfrm>
            <a:prstGeom prst="rect">
              <a:avLst/>
            </a:prstGeom>
            <a:noFill/>
          </p:spPr>
          <p:txBody>
            <a:bodyPr wrap="square" rtlCol="0">
              <a:spAutoFit/>
            </a:bodyPr>
            <a:lstStyle/>
            <a:p>
              <a:r>
                <a:rPr kumimoji="1" lang="ja-JP" altLang="en-US" sz="800" dirty="0" smtClean="0">
                  <a:latin typeface="HG丸ｺﾞｼｯｸM-PRO" panose="020F0600000000000000" pitchFamily="50" charset="-128"/>
                  <a:ea typeface="HG丸ｺﾞｼｯｸM-PRO" panose="020F0600000000000000" pitchFamily="50" charset="-128"/>
                </a:rPr>
                <a:t>許  可（処理期間：数週間）</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4826823" y="6391109"/>
              <a:ext cx="1316284" cy="215444"/>
            </a:xfrm>
            <a:prstGeom prst="rect">
              <a:avLst/>
            </a:prstGeom>
            <a:noFill/>
          </p:spPr>
          <p:txBody>
            <a:bodyPr wrap="square" rtlCol="0">
              <a:spAutoFit/>
            </a:bodyPr>
            <a:lstStyle/>
            <a:p>
              <a:r>
                <a:rPr lang="ja-JP" altLang="en-US" sz="800" dirty="0">
                  <a:latin typeface="HG丸ｺﾞｼｯｸM-PRO" panose="020F0600000000000000" pitchFamily="50" charset="-128"/>
                  <a:ea typeface="HG丸ｺﾞｼｯｸM-PRO" panose="020F0600000000000000" pitchFamily="50" charset="-128"/>
                </a:rPr>
                <a:t>鍵</a:t>
              </a:r>
              <a:r>
                <a:rPr lang="ja-JP" altLang="en-US" sz="800" dirty="0" smtClean="0">
                  <a:latin typeface="HG丸ｺﾞｼｯｸM-PRO" panose="020F0600000000000000" pitchFamily="50" charset="-128"/>
                  <a:ea typeface="HG丸ｺﾞｼｯｸM-PRO" panose="020F0600000000000000" pitchFamily="50" charset="-128"/>
                </a:rPr>
                <a:t>渡し等（新規時のみ）</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4569885" y="7016550"/>
              <a:ext cx="534633" cy="215444"/>
            </a:xfrm>
            <a:prstGeom prst="rect">
              <a:avLst/>
            </a:prstGeom>
            <a:noFill/>
          </p:spPr>
          <p:txBody>
            <a:bodyPr wrap="square" rtlCol="0">
              <a:spAutoFit/>
            </a:bodyPr>
            <a:lstStyle/>
            <a:p>
              <a:r>
                <a:rPr lang="ja-JP" altLang="en-US" sz="800" dirty="0">
                  <a:latin typeface="HG丸ｺﾞｼｯｸM-PRO" panose="020F0600000000000000" pitchFamily="50" charset="-128"/>
                  <a:ea typeface="HG丸ｺﾞｼｯｸM-PRO" panose="020F0600000000000000" pitchFamily="50" charset="-128"/>
                </a:rPr>
                <a:t>改修等</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4569885" y="7352824"/>
              <a:ext cx="525116" cy="215444"/>
            </a:xfrm>
            <a:prstGeom prst="rect">
              <a:avLst/>
            </a:prstGeom>
            <a:noFill/>
          </p:spPr>
          <p:txBody>
            <a:bodyPr wrap="square" rtlCol="0">
              <a:spAutoFit/>
            </a:bodyPr>
            <a:lstStyle/>
            <a:p>
              <a:r>
                <a:rPr lang="ja-JP" altLang="en-US" sz="800" dirty="0" smtClean="0">
                  <a:latin typeface="HG丸ｺﾞｼｯｸM-PRO" panose="020F0600000000000000" pitchFamily="50" charset="-128"/>
                  <a:ea typeface="HG丸ｺﾞｼｯｸM-PRO" panose="020F0600000000000000" pitchFamily="50" charset="-128"/>
                </a:rPr>
                <a:t>承　認</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5313043" y="7455606"/>
              <a:ext cx="867969" cy="215444"/>
            </a:xfrm>
            <a:prstGeom prst="rect">
              <a:avLst/>
            </a:prstGeom>
            <a:noFill/>
          </p:spPr>
          <p:txBody>
            <a:bodyPr wrap="square" rtlCol="0">
              <a:spAutoFit/>
            </a:bodyPr>
            <a:lstStyle/>
            <a:p>
              <a:r>
                <a:rPr lang="ja-JP" altLang="en-US" sz="800" dirty="0" smtClean="0">
                  <a:latin typeface="HG丸ｺﾞｼｯｸM-PRO" panose="020F0600000000000000" pitchFamily="50" charset="-128"/>
                  <a:ea typeface="HG丸ｺﾞｼｯｸM-PRO" panose="020F0600000000000000" pitchFamily="50" charset="-128"/>
                </a:rPr>
                <a:t>使用取りやめ</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4854449" y="8210581"/>
              <a:ext cx="1175995" cy="215444"/>
            </a:xfrm>
            <a:prstGeom prst="rect">
              <a:avLst/>
            </a:prstGeom>
            <a:noFill/>
          </p:spPr>
          <p:txBody>
            <a:bodyPr wrap="square" rtlCol="0">
              <a:spAutoFit/>
            </a:bodyPr>
            <a:lstStyle/>
            <a:p>
              <a:r>
                <a:rPr lang="ja-JP" altLang="en-US" sz="800" dirty="0" smtClean="0">
                  <a:latin typeface="HG丸ｺﾞｼｯｸM-PRO" panose="020F0600000000000000" pitchFamily="50" charset="-128"/>
                  <a:ea typeface="HG丸ｺﾞｼｯｸM-PRO" panose="020F0600000000000000" pitchFamily="50" charset="-128"/>
                </a:rPr>
                <a:t>使用許可期間　満了</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81" name="テキスト ボックス 80"/>
            <p:cNvSpPr txBox="1"/>
            <p:nvPr/>
          </p:nvSpPr>
          <p:spPr>
            <a:xfrm>
              <a:off x="4036596" y="7019205"/>
              <a:ext cx="307777" cy="376301"/>
            </a:xfrm>
            <a:prstGeom prst="rect">
              <a:avLst/>
            </a:prstGeom>
            <a:noFill/>
          </p:spPr>
          <p:txBody>
            <a:bodyPr vert="eaVert" wrap="square" rtlCol="0" anchor="ctr" anchorCtr="0">
              <a:spAutoFit/>
            </a:bodyPr>
            <a:lstStyle/>
            <a:p>
              <a:r>
                <a:rPr lang="ja-JP" altLang="en-US" sz="800" dirty="0" smtClean="0">
                  <a:latin typeface="HG丸ｺﾞｼｯｸM-PRO" panose="020F0600000000000000" pitchFamily="50" charset="-128"/>
                  <a:ea typeface="HG丸ｺﾞｼｯｸM-PRO" panose="020F0600000000000000" pitchFamily="50" charset="-128"/>
                </a:rPr>
                <a:t>許  可</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46" name="テキスト ボックス 45"/>
            <p:cNvSpPr txBox="1"/>
            <p:nvPr/>
          </p:nvSpPr>
          <p:spPr>
            <a:xfrm>
              <a:off x="4846256" y="7674923"/>
              <a:ext cx="1442638" cy="215444"/>
            </a:xfrm>
            <a:prstGeom prst="rect">
              <a:avLst/>
            </a:prstGeom>
            <a:noFill/>
          </p:spPr>
          <p:txBody>
            <a:bodyPr wrap="square" rtlCol="0">
              <a:spAutoFit/>
            </a:bodyPr>
            <a:lstStyle/>
            <a:p>
              <a:r>
                <a:rPr lang="ja-JP" altLang="en-US" sz="800" dirty="0" smtClean="0">
                  <a:latin typeface="HG丸ｺﾞｼｯｸM-PRO" panose="020F0600000000000000" pitchFamily="50" charset="-128"/>
                  <a:ea typeface="HG丸ｺﾞｼｯｸM-PRO" panose="020F0600000000000000" pitchFamily="50" charset="-128"/>
                </a:rPr>
                <a:t>使用許可期間の満了間近</a:t>
              </a:r>
              <a:endParaRPr kumimoji="1" lang="ja-JP" altLang="en-US" sz="800" dirty="0">
                <a:latin typeface="HG丸ｺﾞｼｯｸM-PRO" panose="020F0600000000000000" pitchFamily="50" charset="-128"/>
                <a:ea typeface="HG丸ｺﾞｼｯｸM-PRO" panose="020F0600000000000000" pitchFamily="50" charset="-128"/>
              </a:endParaRPr>
            </a:p>
          </p:txBody>
        </p:sp>
      </p:grpSp>
      <p:sp>
        <p:nvSpPr>
          <p:cNvPr id="8" name="正方形/長方形 7"/>
          <p:cNvSpPr/>
          <p:nvPr/>
        </p:nvSpPr>
        <p:spPr>
          <a:xfrm>
            <a:off x="4008981" y="2890747"/>
            <a:ext cx="2609850" cy="333375"/>
          </a:xfrm>
          <a:prstGeom prst="rect">
            <a:avLst/>
          </a:prstGeom>
          <a:ln w="19050">
            <a:solidFill>
              <a:sysClr val="windowText" lastClr="00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100" dirty="0" smtClean="0">
                <a:solidFill>
                  <a:srgbClr val="000000"/>
                </a:solidFill>
                <a:effectLst/>
                <a:latin typeface="ＭＳ Ｐゴシック"/>
                <a:ea typeface="ＭＳ ゴシック"/>
                <a:cs typeface="Times New Roman"/>
              </a:rPr>
              <a:t>事務</a:t>
            </a:r>
            <a:r>
              <a:rPr lang="ja-JP" sz="1100" dirty="0">
                <a:solidFill>
                  <a:srgbClr val="000000"/>
                </a:solidFill>
                <a:effectLst/>
                <a:latin typeface="ＭＳ Ｐゴシック"/>
                <a:ea typeface="ＭＳ ゴシック"/>
                <a:cs typeface="Times New Roman"/>
              </a:rPr>
              <a:t>フロー</a:t>
            </a:r>
            <a:endParaRPr lang="ja-JP" sz="1200" dirty="0">
              <a:effectLst/>
              <a:latin typeface="ＭＳ Ｐゴシック"/>
              <a:cs typeface="ＭＳ Ｐゴシック"/>
            </a:endParaRPr>
          </a:p>
        </p:txBody>
      </p:sp>
      <p:sp>
        <p:nvSpPr>
          <p:cNvPr id="11" name="正方形/長方形 10"/>
          <p:cNvSpPr/>
          <p:nvPr/>
        </p:nvSpPr>
        <p:spPr>
          <a:xfrm>
            <a:off x="129331" y="2890747"/>
            <a:ext cx="3763899" cy="6405653"/>
          </a:xfrm>
          <a:prstGeom prst="rect">
            <a:avLst/>
          </a:prstGeom>
          <a:ln w="19050" cap="sq" cmpd="dbl">
            <a:solidFill>
              <a:schemeClr val="tx1"/>
            </a:solidFill>
            <a:prstDash val="sysDot"/>
            <a:miter lim="800000"/>
          </a:ln>
        </p:spPr>
        <p:style>
          <a:lnRef idx="2">
            <a:schemeClr val="accent6"/>
          </a:lnRef>
          <a:fillRef idx="1">
            <a:schemeClr val="lt1"/>
          </a:fillRef>
          <a:effectRef idx="0">
            <a:schemeClr val="accent6"/>
          </a:effectRef>
          <a:fontRef idx="minor">
            <a:schemeClr val="dk1"/>
          </a:fontRef>
        </p:style>
        <p:txBody>
          <a:bodyPr rtlCol="0" anchor="t"/>
          <a:lstStyle/>
          <a:p>
            <a:pPr indent="133350">
              <a:spcBef>
                <a:spcPts val="400"/>
              </a:spcBef>
            </a:pPr>
            <a:r>
              <a:rPr lang="ja-JP" altLang="ja-JP" sz="1100" kern="100" dirty="0" smtClean="0"/>
              <a:t>【 許可</a:t>
            </a:r>
            <a:r>
              <a:rPr lang="ja-JP" altLang="en-US" sz="1100" kern="100" dirty="0" smtClean="0"/>
              <a:t>判断</a:t>
            </a:r>
            <a:r>
              <a:rPr lang="ja-JP" altLang="ja-JP" sz="1100" kern="100" dirty="0" smtClean="0"/>
              <a:t>基準 </a:t>
            </a:r>
            <a:r>
              <a:rPr lang="ja-JP" altLang="ja-JP" sz="1100" kern="100" dirty="0"/>
              <a:t>】</a:t>
            </a:r>
            <a:endParaRPr lang="en-US" altLang="ja-JP" sz="1100" kern="100" dirty="0"/>
          </a:p>
          <a:p>
            <a:pPr indent="133350">
              <a:spcBef>
                <a:spcPts val="400"/>
              </a:spcBef>
            </a:pPr>
            <a:r>
              <a:rPr lang="en-US" altLang="ja-JP" sz="1100" kern="100" dirty="0" smtClean="0"/>
              <a:t>(1) </a:t>
            </a:r>
            <a:r>
              <a:rPr lang="ja-JP" altLang="en-US" sz="1100" kern="100" dirty="0" smtClean="0"/>
              <a:t>使用</a:t>
            </a:r>
            <a:r>
              <a:rPr lang="ja-JP" altLang="en-US" sz="1100" kern="100" dirty="0"/>
              <a:t>目的が地域コミュニティの活性化及び地域住民</a:t>
            </a:r>
            <a:r>
              <a:rPr lang="ja-JP" altLang="en-US" sz="1100" kern="100" dirty="0" smtClean="0"/>
              <a:t>へ　</a:t>
            </a:r>
            <a:endParaRPr lang="en-US" altLang="ja-JP" sz="1100" kern="100" dirty="0" smtClean="0"/>
          </a:p>
          <a:p>
            <a:pPr indent="133350">
              <a:spcBef>
                <a:spcPts val="400"/>
              </a:spcBef>
            </a:pPr>
            <a:r>
              <a:rPr lang="ja-JP" altLang="en-US" sz="1100" kern="100" dirty="0" smtClean="0"/>
              <a:t>　　の</a:t>
            </a:r>
            <a:r>
              <a:rPr lang="ja-JP" altLang="en-US" sz="1100" kern="100" dirty="0"/>
              <a:t>生活支援サービスの提供等　</a:t>
            </a:r>
            <a:r>
              <a:rPr lang="en-US" altLang="ja-JP" sz="1100" kern="100" dirty="0"/>
              <a:t>※</a:t>
            </a:r>
            <a:r>
              <a:rPr lang="ja-JP" altLang="en-US" sz="1100" kern="100" dirty="0"/>
              <a:t>営利主目的は不可</a:t>
            </a:r>
          </a:p>
          <a:p>
            <a:pPr indent="133350">
              <a:spcBef>
                <a:spcPts val="400"/>
              </a:spcBef>
            </a:pPr>
            <a:r>
              <a:rPr lang="en-US" altLang="ja-JP" sz="1100" kern="100" dirty="0"/>
              <a:t>(2) </a:t>
            </a:r>
            <a:r>
              <a:rPr lang="ja-JP" altLang="en-US" sz="1100" kern="100" dirty="0"/>
              <a:t>原則、使用者が団体（事業の継続実施）</a:t>
            </a:r>
          </a:p>
          <a:p>
            <a:pPr indent="133350">
              <a:spcBef>
                <a:spcPts val="400"/>
              </a:spcBef>
            </a:pPr>
            <a:r>
              <a:rPr lang="en-US" altLang="ja-JP" sz="1100" kern="100" dirty="0"/>
              <a:t>(3) </a:t>
            </a:r>
            <a:r>
              <a:rPr lang="ja-JP" altLang="en-US" sz="1100" kern="100" dirty="0"/>
              <a:t>地元市町との連携　</a:t>
            </a:r>
          </a:p>
          <a:p>
            <a:pPr indent="133350">
              <a:spcBef>
                <a:spcPts val="400"/>
              </a:spcBef>
            </a:pPr>
            <a:r>
              <a:rPr lang="en-US" altLang="ja-JP" sz="1100" kern="100" dirty="0"/>
              <a:t>(4) </a:t>
            </a:r>
            <a:r>
              <a:rPr lang="ja-JP" altLang="en-US" sz="1100" kern="100" dirty="0"/>
              <a:t>以下の団地は原則不可</a:t>
            </a:r>
          </a:p>
          <a:p>
            <a:pPr indent="133350">
              <a:spcBef>
                <a:spcPts val="400"/>
              </a:spcBef>
            </a:pPr>
            <a:r>
              <a:rPr lang="ja-JP" altLang="en-US" sz="1100" kern="100" dirty="0" smtClean="0"/>
              <a:t>　① </a:t>
            </a:r>
            <a:r>
              <a:rPr lang="ja-JP" altLang="en-US" sz="1100" kern="100" dirty="0"/>
              <a:t>新築団地（竣工後</a:t>
            </a:r>
            <a:r>
              <a:rPr lang="en-US" altLang="ja-JP" sz="1100" kern="100" dirty="0"/>
              <a:t>10</a:t>
            </a:r>
            <a:r>
              <a:rPr lang="ja-JP" altLang="en-US" sz="1100" kern="100" dirty="0"/>
              <a:t>年以内）</a:t>
            </a:r>
          </a:p>
          <a:p>
            <a:pPr indent="133350">
              <a:spcBef>
                <a:spcPts val="400"/>
              </a:spcBef>
            </a:pPr>
            <a:r>
              <a:rPr lang="ja-JP" altLang="en-US" sz="1100" kern="100" dirty="0" smtClean="0"/>
              <a:t>　② </a:t>
            </a:r>
            <a:r>
              <a:rPr lang="ja-JP" altLang="en-US" sz="1100" kern="100" dirty="0"/>
              <a:t>総合募集の応募倍率が高い団地</a:t>
            </a:r>
          </a:p>
          <a:p>
            <a:pPr indent="133350">
              <a:spcBef>
                <a:spcPts val="400"/>
              </a:spcBef>
            </a:pPr>
            <a:r>
              <a:rPr lang="ja-JP" altLang="en-US" sz="1100" kern="100" dirty="0" smtClean="0"/>
              <a:t>　③ </a:t>
            </a:r>
            <a:r>
              <a:rPr lang="en-US" altLang="ja-JP" sz="1100" kern="100" dirty="0"/>
              <a:t>100</a:t>
            </a:r>
            <a:r>
              <a:rPr lang="ja-JP" altLang="en-US" sz="1100" kern="100" dirty="0"/>
              <a:t>戸未満の小規模団地</a:t>
            </a:r>
          </a:p>
          <a:p>
            <a:pPr indent="133350">
              <a:spcBef>
                <a:spcPts val="400"/>
              </a:spcBef>
            </a:pPr>
            <a:r>
              <a:rPr lang="ja-JP" altLang="en-US" sz="1100" kern="100" dirty="0" smtClean="0"/>
              <a:t>　④ </a:t>
            </a:r>
            <a:r>
              <a:rPr lang="ja-JP" altLang="en-US" sz="1100" kern="100" dirty="0"/>
              <a:t>建替え等の事業中若しくはその予定団地（棟）</a:t>
            </a:r>
          </a:p>
          <a:p>
            <a:pPr indent="133350">
              <a:spcBef>
                <a:spcPts val="400"/>
              </a:spcBef>
            </a:pPr>
            <a:r>
              <a:rPr lang="ja-JP" altLang="en-US" sz="1100" kern="100" dirty="0" smtClean="0"/>
              <a:t>　⑤ </a:t>
            </a:r>
            <a:r>
              <a:rPr lang="ja-JP" altLang="en-US" sz="1100" kern="100" dirty="0"/>
              <a:t>用途廃止予定の団地（棟）</a:t>
            </a:r>
          </a:p>
          <a:p>
            <a:pPr indent="133350">
              <a:spcBef>
                <a:spcPts val="400"/>
              </a:spcBef>
            </a:pPr>
            <a:r>
              <a:rPr lang="en-US" altLang="ja-JP" sz="1100" kern="100" dirty="0"/>
              <a:t>(5) </a:t>
            </a:r>
            <a:r>
              <a:rPr lang="ja-JP" altLang="en-US" sz="1100" kern="100" dirty="0"/>
              <a:t>一団地内で１戸を原則</a:t>
            </a:r>
          </a:p>
          <a:p>
            <a:pPr indent="133350">
              <a:spcBef>
                <a:spcPts val="400"/>
              </a:spcBef>
            </a:pPr>
            <a:r>
              <a:rPr lang="en-US" altLang="ja-JP" sz="1100" kern="100" dirty="0"/>
              <a:t>(6) </a:t>
            </a:r>
            <a:r>
              <a:rPr lang="ja-JP" altLang="en-US" sz="1100" kern="100" dirty="0"/>
              <a:t>当該住戸を使用する合理的理由</a:t>
            </a:r>
          </a:p>
          <a:p>
            <a:pPr indent="133350">
              <a:spcBef>
                <a:spcPts val="400"/>
              </a:spcBef>
            </a:pPr>
            <a:r>
              <a:rPr lang="en-US" altLang="ja-JP" sz="1100" kern="100" dirty="0"/>
              <a:t>(7) </a:t>
            </a:r>
            <a:r>
              <a:rPr lang="ja-JP" altLang="en-US" sz="1100" kern="100" dirty="0"/>
              <a:t>府営住宅入居者の住環境に支障をきたさない</a:t>
            </a:r>
          </a:p>
          <a:p>
            <a:pPr indent="133350">
              <a:spcBef>
                <a:spcPts val="400"/>
              </a:spcBef>
            </a:pPr>
            <a:r>
              <a:rPr lang="en-US" altLang="ja-JP" sz="1100" kern="100" dirty="0"/>
              <a:t>(8) </a:t>
            </a:r>
            <a:r>
              <a:rPr lang="ja-JP" altLang="en-US" sz="1100" kern="100" dirty="0" smtClean="0"/>
              <a:t>事業について自治会に理解が得られている</a:t>
            </a:r>
            <a:endParaRPr lang="ja-JP" altLang="en-US" sz="1100" kern="100" dirty="0"/>
          </a:p>
          <a:p>
            <a:pPr indent="133350">
              <a:spcBef>
                <a:spcPts val="400"/>
              </a:spcBef>
            </a:pPr>
            <a:r>
              <a:rPr lang="en-US" altLang="ja-JP" sz="1100" kern="100" dirty="0"/>
              <a:t>(9) </a:t>
            </a:r>
            <a:r>
              <a:rPr lang="ja-JP" altLang="en-US" sz="1100" kern="100" dirty="0"/>
              <a:t>使用料の</a:t>
            </a:r>
            <a:r>
              <a:rPr lang="ja-JP" altLang="en-US" sz="1100" kern="100" dirty="0" smtClean="0"/>
              <a:t>納付</a:t>
            </a:r>
            <a:endParaRPr lang="en-US" altLang="ja-JP" sz="1100" kern="100" dirty="0" smtClean="0"/>
          </a:p>
          <a:p>
            <a:pPr indent="133350">
              <a:spcBef>
                <a:spcPts val="400"/>
              </a:spcBef>
            </a:pPr>
            <a:r>
              <a:rPr lang="en-US" altLang="ja-JP" sz="1100" kern="100" dirty="0" smtClean="0"/>
              <a:t>(10)</a:t>
            </a:r>
            <a:r>
              <a:rPr lang="ja-JP" altLang="en-US" sz="1100" kern="100" dirty="0" smtClean="0"/>
              <a:t>建築基準法その他の関係法令等を遵守</a:t>
            </a:r>
          </a:p>
          <a:p>
            <a:pPr>
              <a:spcBef>
                <a:spcPts val="400"/>
              </a:spcBef>
            </a:pPr>
            <a:endParaRPr lang="en-US" altLang="ja-JP" sz="1100" kern="100" dirty="0"/>
          </a:p>
          <a:p>
            <a:pPr>
              <a:spcBef>
                <a:spcPts val="400"/>
              </a:spcBef>
            </a:pPr>
            <a:r>
              <a:rPr lang="ja-JP" altLang="en-US" sz="1100" kern="100" dirty="0"/>
              <a:t>　</a:t>
            </a:r>
            <a:r>
              <a:rPr lang="ja-JP" altLang="ja-JP" sz="1100" kern="100" dirty="0"/>
              <a:t>【 許可条件 】</a:t>
            </a:r>
          </a:p>
          <a:p>
            <a:pPr indent="127000">
              <a:spcBef>
                <a:spcPts val="400"/>
              </a:spcBef>
            </a:pPr>
            <a:r>
              <a:rPr lang="en-US" altLang="ja-JP" sz="1100" kern="100" dirty="0"/>
              <a:t>(1)</a:t>
            </a:r>
            <a:r>
              <a:rPr lang="ja-JP" altLang="ja-JP" sz="1100" kern="100" dirty="0"/>
              <a:t>　使用許可は毎年度更新</a:t>
            </a:r>
          </a:p>
          <a:p>
            <a:pPr indent="127000">
              <a:spcBef>
                <a:spcPts val="400"/>
              </a:spcBef>
            </a:pPr>
            <a:r>
              <a:rPr lang="en-US" altLang="ja-JP" sz="1100" kern="100" dirty="0"/>
              <a:t>(2)</a:t>
            </a:r>
            <a:r>
              <a:rPr lang="ja-JP" altLang="ja-JP" sz="1100" kern="100" dirty="0"/>
              <a:t>　共益費の負担</a:t>
            </a:r>
          </a:p>
          <a:p>
            <a:pPr indent="127000">
              <a:spcBef>
                <a:spcPts val="400"/>
              </a:spcBef>
            </a:pPr>
            <a:r>
              <a:rPr lang="en-US" altLang="ja-JP" sz="1100" kern="100" dirty="0"/>
              <a:t>(3)</a:t>
            </a:r>
            <a:r>
              <a:rPr lang="ja-JP" altLang="ja-JP" sz="1100" kern="100" dirty="0"/>
              <a:t>　自治会活動への協力</a:t>
            </a:r>
          </a:p>
          <a:p>
            <a:pPr indent="127000">
              <a:spcBef>
                <a:spcPts val="400"/>
              </a:spcBef>
            </a:pPr>
            <a:r>
              <a:rPr lang="en-US" altLang="ja-JP" sz="1100" kern="100" dirty="0"/>
              <a:t>(4)</a:t>
            </a:r>
            <a:r>
              <a:rPr lang="ja-JP" altLang="ja-JP" sz="1100" kern="100" dirty="0"/>
              <a:t>　原状回復</a:t>
            </a:r>
          </a:p>
          <a:p>
            <a:pPr>
              <a:spcBef>
                <a:spcPts val="400"/>
              </a:spcBef>
            </a:pPr>
            <a:endParaRPr lang="en-US" altLang="ja-JP" sz="1100" kern="100" dirty="0" smtClean="0"/>
          </a:p>
          <a:p>
            <a:pPr>
              <a:spcBef>
                <a:spcPts val="400"/>
              </a:spcBef>
            </a:pPr>
            <a:r>
              <a:rPr lang="ja-JP" altLang="en-US" sz="1100" kern="100" dirty="0"/>
              <a:t>　</a:t>
            </a:r>
            <a:r>
              <a:rPr lang="ja-JP" altLang="ja-JP" sz="1100" kern="100" dirty="0"/>
              <a:t>【 建築基準法上の用途 】</a:t>
            </a:r>
          </a:p>
          <a:p>
            <a:pPr marL="133350">
              <a:lnSpc>
                <a:spcPts val="1600"/>
              </a:lnSpc>
              <a:spcBef>
                <a:spcPts val="400"/>
              </a:spcBef>
            </a:pPr>
            <a:r>
              <a:rPr kumimoji="1" lang="ja-JP" altLang="en-US" sz="1100" spc="-40" dirty="0" smtClean="0"/>
              <a:t>公営住宅の建築基準法上の用途は共同住宅です。使用内容</a:t>
            </a:r>
            <a:r>
              <a:rPr kumimoji="1" lang="ja-JP" altLang="en-US" sz="1100" dirty="0" smtClean="0"/>
              <a:t>に応じ他用途に変更する場合は、関係法令（建築基準法、</a:t>
            </a:r>
            <a:r>
              <a:rPr kumimoji="1" lang="ja-JP" altLang="en-US" sz="1100" spc="20" dirty="0" smtClean="0"/>
              <a:t>消防法、バリアフリー法など）上の規制を遵守する必要が</a:t>
            </a:r>
            <a:r>
              <a:rPr kumimoji="1" lang="ja-JP" altLang="en-US" sz="1100" dirty="0" smtClean="0"/>
              <a:t>あります。</a:t>
            </a:r>
            <a:endParaRPr kumimoji="1" lang="ja-JP" altLang="en-US" sz="1100" dirty="0"/>
          </a:p>
        </p:txBody>
      </p:sp>
      <p:sp>
        <p:nvSpPr>
          <p:cNvPr id="9" name="テキスト ボックス 8"/>
          <p:cNvSpPr txBox="1"/>
          <p:nvPr/>
        </p:nvSpPr>
        <p:spPr>
          <a:xfrm>
            <a:off x="404663" y="332277"/>
            <a:ext cx="6085994" cy="408623"/>
          </a:xfrm>
          <a:prstGeom prst="roundRect">
            <a:avLst/>
          </a:prstGeom>
          <a:solidFill>
            <a:schemeClr val="tx2">
              <a:lumMod val="20000"/>
              <a:lumOff val="80000"/>
            </a:schemeClr>
          </a:solidFill>
        </p:spPr>
        <p:txBody>
          <a:bodyPr wrap="square" rtlCol="0">
            <a:spAutoFit/>
          </a:bodyPr>
          <a:lstStyle/>
          <a:p>
            <a:pPr algn="ctr"/>
            <a:r>
              <a:rPr lang="ja-JP" altLang="en-US" b="1" spc="300" dirty="0">
                <a:latin typeface="Meiryo UI" panose="020B0604030504040204" pitchFamily="50" charset="-128"/>
                <a:ea typeface="Meiryo UI" panose="020B0604030504040204" pitchFamily="50" charset="-128"/>
                <a:cs typeface="Meiryo UI" panose="020B0604030504040204" pitchFamily="50" charset="-128"/>
              </a:rPr>
              <a:t>空室</a:t>
            </a:r>
            <a:r>
              <a:rPr lang="ja-JP" altLang="en-US" b="1" spc="300" dirty="0" smtClean="0">
                <a:latin typeface="Meiryo UI" panose="020B0604030504040204" pitchFamily="50" charset="-128"/>
                <a:ea typeface="Meiryo UI" panose="020B0604030504040204" pitchFamily="50" charset="-128"/>
                <a:cs typeface="Meiryo UI" panose="020B0604030504040204" pitchFamily="50" charset="-128"/>
              </a:rPr>
              <a:t>活用をお考えの方へ</a:t>
            </a:r>
            <a:endParaRPr lang="ja-JP" altLang="en-US" b="1" spc="3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8" name="直線コネクタ 77"/>
          <p:cNvCxnSpPr>
            <a:stCxn id="27" idx="1"/>
          </p:cNvCxnSpPr>
          <p:nvPr/>
        </p:nvCxnSpPr>
        <p:spPr>
          <a:xfrm flipH="1">
            <a:off x="4105110" y="8333037"/>
            <a:ext cx="181140" cy="300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コンテンツ プレースホルダー 2"/>
          <p:cNvSpPr txBox="1">
            <a:spLocks/>
          </p:cNvSpPr>
          <p:nvPr/>
        </p:nvSpPr>
        <p:spPr>
          <a:xfrm>
            <a:off x="290286" y="816337"/>
            <a:ext cx="6386331" cy="19205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ja-JP" altLang="en-US" sz="1200" dirty="0">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200" spc="30" dirty="0" smtClean="0">
                <a:latin typeface="HGPｺﾞｼｯｸM" panose="020B0600000000000000" pitchFamily="50" charset="-128"/>
                <a:ea typeface="HGPｺﾞｼｯｸM" panose="020B0600000000000000" pitchFamily="50" charset="-128"/>
                <a:cs typeface="メイリオ" panose="020B0604030504040204" pitchFamily="50" charset="-128"/>
              </a:rPr>
              <a:t>大阪府では、市町とともに、空室を活用した子育て支援施設、高齢者の見守り施設等の導入を</a:t>
            </a:r>
            <a:endParaRPr lang="en-US" altLang="ja-JP" sz="1200" spc="3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Font typeface="Arial" panose="020B0604020202020204" pitchFamily="34" charset="0"/>
              <a:buNone/>
            </a:pP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進めることにより、入居者や地域住民</a:t>
            </a:r>
            <a:r>
              <a:rPr lang="ja-JP" altLang="en-US" sz="1200" dirty="0">
                <a:latin typeface="HGPｺﾞｼｯｸM" panose="020B0600000000000000" pitchFamily="50" charset="-128"/>
                <a:ea typeface="HGPｺﾞｼｯｸM" panose="020B0600000000000000" pitchFamily="50" charset="-128"/>
                <a:cs typeface="メイリオ" panose="020B0604030504040204" pitchFamily="50" charset="-128"/>
              </a:rPr>
              <a:t>へ</a:t>
            </a: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のサービス等の充実を図ることにしています。</a:t>
            </a:r>
            <a:endParaRPr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Font typeface="Arial" panose="020B0604020202020204" pitchFamily="34" charset="0"/>
              <a:buNone/>
            </a:pPr>
            <a:r>
              <a:rPr lang="ja-JP" altLang="en-US" sz="1200" spc="-10" dirty="0" smtClean="0">
                <a:latin typeface="HGPｺﾞｼｯｸM" panose="020B0600000000000000" pitchFamily="50" charset="-128"/>
                <a:ea typeface="HGPｺﾞｼｯｸM" panose="020B0600000000000000" pitchFamily="50" charset="-128"/>
                <a:cs typeface="メイリオ" panose="020B0604030504040204" pitchFamily="50" charset="-128"/>
              </a:rPr>
              <a:t>　活用を希望する市町や団体が空室活用を行うにあたっては、国においては目的外使用承認申請、</a:t>
            </a:r>
            <a:endParaRPr lang="en-US" altLang="ja-JP" sz="1200" spc="-1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Font typeface="Arial" panose="020B0604020202020204" pitchFamily="34" charset="0"/>
              <a:buNone/>
            </a:pPr>
            <a:r>
              <a:rPr lang="ja-JP" altLang="en-US" sz="1200" spc="-10" dirty="0" smtClean="0">
                <a:latin typeface="HGPｺﾞｼｯｸM" panose="020B0600000000000000" pitchFamily="50" charset="-128"/>
                <a:ea typeface="HGPｺﾞｼｯｸM" panose="020B0600000000000000" pitchFamily="50" charset="-128"/>
                <a:cs typeface="メイリオ" panose="020B0604030504040204" pitchFamily="50" charset="-128"/>
              </a:rPr>
              <a:t>大阪府においては行政財産の使用許可申請が必要です。</a:t>
            </a:r>
            <a:endParaRPr lang="en-US" altLang="ja-JP" sz="1200" spc="-1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府営住宅の空室を市町と連携したまちづくりに活用する場合の許可判断基準等は、次の</a:t>
            </a:r>
            <a:r>
              <a:rPr lang="ja-JP" altLang="en-US" sz="1200" dirty="0">
                <a:latin typeface="HGPｺﾞｼｯｸM" panose="020B0600000000000000" pitchFamily="50" charset="-128"/>
                <a:ea typeface="HGPｺﾞｼｯｸM" panose="020B0600000000000000" pitchFamily="50" charset="-128"/>
                <a:cs typeface="メイリオ" panose="020B0604030504040204" pitchFamily="50" charset="-128"/>
              </a:rPr>
              <a:t>とおり</a:t>
            </a: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です。</a:t>
            </a:r>
            <a:endParaRPr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Font typeface="Arial" panose="020B0604020202020204" pitchFamily="34" charset="0"/>
              <a:buNone/>
            </a:pP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（使用内容や団地の状況等を踏まえ、個別に協議を行った上で使用を許可します</a:t>
            </a:r>
            <a:r>
              <a:rPr lang="ja-JP" altLang="en-US" sz="1200" dirty="0">
                <a:latin typeface="HGPｺﾞｼｯｸM" panose="020B0600000000000000" pitchFamily="50" charset="-128"/>
                <a:ea typeface="HGPｺﾞｼｯｸM" panose="020B0600000000000000" pitchFamily="50" charset="-128"/>
                <a:cs typeface="メイリオ" panose="020B0604030504040204" pitchFamily="50" charset="-128"/>
              </a:rPr>
              <a:t>ので</a:t>
            </a: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、基準は目安</a:t>
            </a:r>
            <a:endParaRPr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Font typeface="Arial" panose="020B0604020202020204" pitchFamily="34" charset="0"/>
              <a:buNone/>
            </a:pP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と考えてください。）</a:t>
            </a:r>
          </a:p>
        </p:txBody>
      </p:sp>
      <p:sp>
        <p:nvSpPr>
          <p:cNvPr id="4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-8</a:t>
            </a:r>
            <a:endParaRPr lang="ja-JP" altLang="en-US" dirty="0">
              <a:solidFill>
                <a:schemeClr val="tx1"/>
              </a:solidFill>
            </a:endParaRPr>
          </a:p>
        </p:txBody>
      </p:sp>
    </p:spTree>
    <p:extLst>
      <p:ext uri="{BB962C8B-B14F-4D97-AF65-F5344CB8AC3E}">
        <p14:creationId xmlns:p14="http://schemas.microsoft.com/office/powerpoint/2010/main" val="1904065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p:cNvSpPr>
            <a:spLocks noGrp="1"/>
          </p:cNvSpPr>
          <p:nvPr>
            <p:ph idx="1"/>
          </p:nvPr>
        </p:nvSpPr>
        <p:spPr>
          <a:xfrm>
            <a:off x="400247" y="815642"/>
            <a:ext cx="6186027" cy="2422858"/>
          </a:xfrm>
        </p:spPr>
        <p:txBody>
          <a:bodyPr>
            <a:noAutofit/>
          </a:bodyPr>
          <a:lstStyle/>
          <a:p>
            <a:pPr marL="0" indent="0">
              <a:lnSpc>
                <a:spcPts val="1600"/>
              </a:lnSpc>
              <a:buNone/>
            </a:pPr>
            <a:r>
              <a:rPr lang="ja-JP" altLang="en-US" sz="1200" dirty="0" smtClean="0">
                <a:latin typeface="HGPｺﾞｼｯｸM" panose="020B0600000000000000" pitchFamily="50" charset="-128"/>
                <a:ea typeface="HGPｺﾞｼｯｸM" panose="020B0600000000000000" pitchFamily="50" charset="-128"/>
              </a:rPr>
              <a:t>　</a:t>
            </a:r>
            <a:r>
              <a:rPr lang="ja-JP" altLang="ja-JP" sz="1200" spc="20" dirty="0">
                <a:latin typeface="HGPｺﾞｼｯｸM" panose="020B0600000000000000" pitchFamily="50" charset="-128"/>
                <a:ea typeface="HGPｺﾞｼｯｸM" panose="020B0600000000000000" pitchFamily="50" charset="-128"/>
              </a:rPr>
              <a:t>大阪府では</a:t>
            </a:r>
            <a:r>
              <a:rPr lang="ja-JP" altLang="ja-JP" sz="1200" spc="20" dirty="0" smtClean="0">
                <a:latin typeface="HGPｺﾞｼｯｸM" panose="020B0600000000000000" pitchFamily="50" charset="-128"/>
                <a:ea typeface="HGPｺﾞｼｯｸM" panose="020B0600000000000000" pitchFamily="50" charset="-128"/>
              </a:rPr>
              <a:t>、</a:t>
            </a:r>
            <a:r>
              <a:rPr lang="ja-JP" altLang="en-US" sz="1200" spc="20" dirty="0" smtClean="0">
                <a:latin typeface="HGPｺﾞｼｯｸM" panose="020B0600000000000000" pitchFamily="50" charset="-128"/>
                <a:ea typeface="HGPｺﾞｼｯｸM" panose="020B0600000000000000" pitchFamily="50" charset="-128"/>
              </a:rPr>
              <a:t>建替事業等の</a:t>
            </a:r>
            <a:r>
              <a:rPr lang="ja-JP" altLang="ja-JP" sz="1200" spc="20" dirty="0" smtClean="0">
                <a:latin typeface="HGPｺﾞｼｯｸM" panose="020B0600000000000000" pitchFamily="50" charset="-128"/>
                <a:ea typeface="HGPｺﾞｼｯｸM" panose="020B0600000000000000" pitchFamily="50" charset="-128"/>
              </a:rPr>
              <a:t>計画</a:t>
            </a:r>
            <a:r>
              <a:rPr lang="ja-JP" altLang="ja-JP" sz="1200" spc="20" dirty="0">
                <a:latin typeface="HGPｺﾞｼｯｸM" panose="020B0600000000000000" pitchFamily="50" charset="-128"/>
                <a:ea typeface="HGPｺﾞｼｯｸM" panose="020B0600000000000000" pitchFamily="50" charset="-128"/>
              </a:rPr>
              <a:t>の検討段階から、まちづくりの視点をもって地元の市町と</a:t>
            </a:r>
            <a:r>
              <a:rPr lang="ja-JP" altLang="ja-JP" sz="1200" spc="20" dirty="0" smtClean="0">
                <a:latin typeface="HGPｺﾞｼｯｸM" panose="020B0600000000000000" pitchFamily="50" charset="-128"/>
                <a:ea typeface="HGPｺﾞｼｯｸM" panose="020B0600000000000000" pitchFamily="50" charset="-128"/>
              </a:rPr>
              <a:t>協議</a:t>
            </a:r>
            <a:r>
              <a:rPr lang="ja-JP" altLang="en-US" sz="1200" spc="20" dirty="0" smtClean="0">
                <a:latin typeface="HGPｺﾞｼｯｸM" panose="020B0600000000000000" pitchFamily="50" charset="-128"/>
                <a:ea typeface="HGPｺﾞｼｯｸM" panose="020B0600000000000000" pitchFamily="50" charset="-128"/>
              </a:rPr>
              <a:t>を行い</a:t>
            </a:r>
            <a:r>
              <a:rPr lang="ja-JP" altLang="ja-JP" sz="1200" spc="20" dirty="0" smtClean="0">
                <a:latin typeface="HGPｺﾞｼｯｸM" panose="020B0600000000000000" pitchFamily="50" charset="-128"/>
                <a:ea typeface="HGPｺﾞｼｯｸM" panose="020B0600000000000000" pitchFamily="50" charset="-128"/>
              </a:rPr>
              <a:t>、</a:t>
            </a:r>
            <a:r>
              <a:rPr lang="ja-JP" altLang="en-US" sz="1200" spc="20" dirty="0" smtClean="0">
                <a:latin typeface="HGPｺﾞｼｯｸM" panose="020B0600000000000000" pitchFamily="50" charset="-128"/>
                <a:ea typeface="HGPｺﾞｼｯｸM" panose="020B0600000000000000" pitchFamily="50" charset="-128"/>
              </a:rPr>
              <a:t>市町の</a:t>
            </a:r>
            <a:r>
              <a:rPr lang="ja-JP" altLang="en-US" sz="1200" dirty="0" smtClean="0">
                <a:latin typeface="HGPｺﾞｼｯｸM" panose="020B0600000000000000" pitchFamily="50" charset="-128"/>
                <a:ea typeface="HGPｺﾞｼｯｸM" panose="020B0600000000000000" pitchFamily="50" charset="-128"/>
              </a:rPr>
              <a:t>まちづくりの方針等を反映した</a:t>
            </a:r>
            <a:r>
              <a:rPr lang="ja-JP" altLang="ja-JP" sz="1200" dirty="0" smtClean="0">
                <a:latin typeface="HGPｺﾞｼｯｸM" panose="020B0600000000000000" pitchFamily="50" charset="-128"/>
                <a:ea typeface="HGPｺﾞｼｯｸM" panose="020B0600000000000000" pitchFamily="50" charset="-128"/>
              </a:rPr>
              <a:t>建</a:t>
            </a:r>
            <a:r>
              <a:rPr lang="ja-JP" altLang="ja-JP" sz="1200" dirty="0">
                <a:latin typeface="HGPｺﾞｼｯｸM" panose="020B0600000000000000" pitchFamily="50" charset="-128"/>
                <a:ea typeface="HGPｺﾞｼｯｸM" panose="020B0600000000000000" pitchFamily="50" charset="-128"/>
              </a:rPr>
              <a:t>替</a:t>
            </a:r>
            <a:r>
              <a:rPr lang="ja-JP" altLang="ja-JP" sz="1200" dirty="0" smtClean="0">
                <a:latin typeface="HGPｺﾞｼｯｸM" panose="020B0600000000000000" pitchFamily="50" charset="-128"/>
                <a:ea typeface="HGPｺﾞｼｯｸM" panose="020B0600000000000000" pitchFamily="50" charset="-128"/>
              </a:rPr>
              <a:t>事業</a:t>
            </a:r>
            <a:r>
              <a:rPr lang="ja-JP" altLang="en-US" sz="1200" dirty="0" smtClean="0">
                <a:latin typeface="HGPｺﾞｼｯｸM" panose="020B0600000000000000" pitchFamily="50" charset="-128"/>
                <a:ea typeface="HGPｺﾞｼｯｸM" panose="020B0600000000000000" pitchFamily="50" charset="-128"/>
              </a:rPr>
              <a:t>や集約</a:t>
            </a:r>
            <a:r>
              <a:rPr lang="ja-JP" altLang="ja-JP" sz="1200" dirty="0" smtClean="0">
                <a:latin typeface="HGPｺﾞｼｯｸM" panose="020B0600000000000000" pitchFamily="50" charset="-128"/>
                <a:ea typeface="HGPｺﾞｼｯｸM" panose="020B0600000000000000" pitchFamily="50" charset="-128"/>
              </a:rPr>
              <a:t>事業</a:t>
            </a:r>
            <a:r>
              <a:rPr lang="ja-JP" altLang="en-US" sz="1200" dirty="0" smtClean="0">
                <a:latin typeface="HGPｺﾞｼｯｸM" panose="020B0600000000000000" pitchFamily="50" charset="-128"/>
                <a:ea typeface="HGPｺﾞｼｯｸM" panose="020B0600000000000000" pitchFamily="50" charset="-128"/>
              </a:rPr>
              <a:t>を展開しています。これらの事業</a:t>
            </a:r>
            <a:r>
              <a:rPr lang="ja-JP" altLang="ja-JP" sz="1200" dirty="0" smtClean="0">
                <a:latin typeface="HGPｺﾞｼｯｸM" panose="020B0600000000000000" pitchFamily="50" charset="-128"/>
                <a:ea typeface="HGPｺﾞｼｯｸM" panose="020B0600000000000000" pitchFamily="50" charset="-128"/>
              </a:rPr>
              <a:t>によって</a:t>
            </a:r>
            <a:r>
              <a:rPr lang="ja-JP" altLang="ja-JP" sz="1200" spc="-30" dirty="0" smtClean="0">
                <a:latin typeface="HGPｺﾞｼｯｸM" panose="020B0600000000000000" pitchFamily="50" charset="-128"/>
                <a:ea typeface="HGPｺﾞｼｯｸM" panose="020B0600000000000000" pitchFamily="50" charset="-128"/>
              </a:rPr>
              <a:t>生み出</a:t>
            </a:r>
            <a:r>
              <a:rPr lang="ja-JP" altLang="en-US" sz="1200" spc="-30" dirty="0" smtClean="0">
                <a:latin typeface="HGPｺﾞｼｯｸM" panose="020B0600000000000000" pitchFamily="50" charset="-128"/>
                <a:ea typeface="HGPｺﾞｼｯｸM" panose="020B0600000000000000" pitchFamily="50" charset="-128"/>
              </a:rPr>
              <a:t>した</a:t>
            </a:r>
            <a:r>
              <a:rPr lang="ja-JP" altLang="ja-JP" sz="1200" spc="-30" dirty="0" smtClean="0">
                <a:latin typeface="HGPｺﾞｼｯｸM" panose="020B0600000000000000" pitchFamily="50" charset="-128"/>
                <a:ea typeface="HGPｺﾞｼｯｸM" panose="020B0600000000000000" pitchFamily="50" charset="-128"/>
              </a:rPr>
              <a:t>土地</a:t>
            </a:r>
            <a:r>
              <a:rPr lang="ja-JP" altLang="en-US" sz="1200" spc="-30" dirty="0" smtClean="0">
                <a:latin typeface="HGPｺﾞｼｯｸM" panose="020B0600000000000000" pitchFamily="50" charset="-128"/>
                <a:ea typeface="HGPｺﾞｼｯｸM" panose="020B0600000000000000" pitchFamily="50" charset="-128"/>
              </a:rPr>
              <a:t>（「活用用地」）についても、まちづくりのために必要な施設等の用地として売却を行っています。</a:t>
            </a:r>
            <a:endParaRPr lang="en-US" altLang="ja-JP" sz="1200" spc="-30" dirty="0" smtClean="0">
              <a:latin typeface="HGPｺﾞｼｯｸM" panose="020B0600000000000000" pitchFamily="50" charset="-128"/>
              <a:ea typeface="HGPｺﾞｼｯｸM" panose="020B0600000000000000" pitchFamily="50" charset="-128"/>
            </a:endParaRPr>
          </a:p>
          <a:p>
            <a:pPr marL="0" indent="0">
              <a:lnSpc>
                <a:spcPts val="1600"/>
              </a:lnSpc>
              <a:spcBef>
                <a:spcPts val="1200"/>
              </a:spcBef>
              <a:buNone/>
            </a:pPr>
            <a:r>
              <a:rPr lang="ja-JP" altLang="en-US" sz="1200" dirty="0" smtClean="0">
                <a:latin typeface="HGPｺﾞｼｯｸM" panose="020B0600000000000000" pitchFamily="50" charset="-128"/>
                <a:ea typeface="HGPｺﾞｼｯｸM" panose="020B0600000000000000" pitchFamily="50" charset="-128"/>
              </a:rPr>
              <a:t>　大阪府で売却を予定している土地については、大阪府のホームページにて公表しておりますので、そちらをご確認ください。</a:t>
            </a:r>
            <a:endParaRPr lang="en-US" altLang="ja-JP" sz="1200" dirty="0" smtClean="0">
              <a:latin typeface="HGPｺﾞｼｯｸM" panose="020B0600000000000000" pitchFamily="50" charset="-128"/>
              <a:ea typeface="HGPｺﾞｼｯｸM" panose="020B0600000000000000" pitchFamily="50" charset="-128"/>
            </a:endParaRPr>
          </a:p>
          <a:p>
            <a:pPr marL="0" indent="0">
              <a:lnSpc>
                <a:spcPts val="1600"/>
              </a:lnSpc>
              <a:buNone/>
            </a:pPr>
            <a:r>
              <a:rPr lang="ja-JP" altLang="en-US" sz="1200" dirty="0" smtClean="0">
                <a:latin typeface="HGPｺﾞｼｯｸM" panose="020B0600000000000000" pitchFamily="50" charset="-128"/>
                <a:ea typeface="HGPｺﾞｼｯｸM" panose="020B0600000000000000" pitchFamily="50" charset="-128"/>
              </a:rPr>
              <a:t>（ＵＲＬ：</a:t>
            </a:r>
            <a:r>
              <a:rPr lang="en-US" altLang="ja-JP" sz="1200" dirty="0" smtClean="0">
                <a:latin typeface="HGPｺﾞｼｯｸM" panose="020B0600000000000000" pitchFamily="50" charset="-128"/>
                <a:ea typeface="HGPｺﾞｼｯｸM" panose="020B0600000000000000" pitchFamily="50" charset="-128"/>
              </a:rPr>
              <a:t>http</a:t>
            </a:r>
            <a:r>
              <a:rPr lang="en-US" altLang="ja-JP" sz="1200" dirty="0">
                <a:latin typeface="HGPｺﾞｼｯｸM" panose="020B0600000000000000" pitchFamily="50" charset="-128"/>
                <a:ea typeface="HGPｺﾞｼｯｸM" panose="020B0600000000000000" pitchFamily="50" charset="-128"/>
              </a:rPr>
              <a:t>://www.pref.osaka.lg.jp/jutaku/youchikatsuyou/yoteichikujouhou.html</a:t>
            </a:r>
            <a:r>
              <a:rPr lang="ja-JP" altLang="en-US" sz="1200" dirty="0">
                <a:latin typeface="HGPｺﾞｼｯｸM" panose="020B0600000000000000" pitchFamily="50" charset="-128"/>
                <a:ea typeface="HGPｺﾞｼｯｸM" panose="020B0600000000000000" pitchFamily="50" charset="-128"/>
              </a:rPr>
              <a:t>）</a:t>
            </a:r>
            <a:endParaRPr lang="en-US" altLang="ja-JP" sz="1200" dirty="0">
              <a:latin typeface="HGPｺﾞｼｯｸM" panose="020B0600000000000000" pitchFamily="50" charset="-128"/>
              <a:ea typeface="HGPｺﾞｼｯｸM" panose="020B0600000000000000" pitchFamily="50" charset="-128"/>
            </a:endParaRPr>
          </a:p>
          <a:p>
            <a:pPr marL="0" indent="0">
              <a:lnSpc>
                <a:spcPts val="1600"/>
              </a:lnSpc>
              <a:spcBef>
                <a:spcPts val="1200"/>
              </a:spcBef>
              <a:buNone/>
            </a:pPr>
            <a:r>
              <a:rPr lang="ja-JP" altLang="en-US" sz="1200" dirty="0" smtClean="0">
                <a:latin typeface="HGPｺﾞｼｯｸM" panose="020B0600000000000000" pitchFamily="50" charset="-128"/>
                <a:ea typeface="HGPｺﾞｼｯｸM" panose="020B0600000000000000" pitchFamily="50" charset="-128"/>
              </a:rPr>
              <a:t>　売却にあたっては、市町による公共</a:t>
            </a:r>
            <a:r>
              <a:rPr lang="ja-JP" altLang="en-US" sz="1200" dirty="0">
                <a:latin typeface="HGPｺﾞｼｯｸM" panose="020B0600000000000000" pitchFamily="50" charset="-128"/>
                <a:ea typeface="HGPｺﾞｼｯｸM" panose="020B0600000000000000" pitchFamily="50" charset="-128"/>
              </a:rPr>
              <a:t>施設用地としての</a:t>
            </a:r>
            <a:r>
              <a:rPr lang="ja-JP" altLang="en-US" sz="1200" dirty="0" smtClean="0">
                <a:latin typeface="HGPｺﾞｼｯｸM" panose="020B0600000000000000" pitchFamily="50" charset="-128"/>
                <a:ea typeface="HGPｺﾞｼｯｸM" panose="020B0600000000000000" pitchFamily="50" charset="-128"/>
              </a:rPr>
              <a:t>利用、次に市町</a:t>
            </a:r>
            <a:r>
              <a:rPr lang="ja-JP" altLang="en-US" sz="1200" dirty="0">
                <a:latin typeface="HGPｺﾞｼｯｸM" panose="020B0600000000000000" pitchFamily="50" charset="-128"/>
                <a:ea typeface="HGPｺﾞｼｯｸM" panose="020B0600000000000000" pitchFamily="50" charset="-128"/>
              </a:rPr>
              <a:t>の施策と</a:t>
            </a:r>
            <a:r>
              <a:rPr lang="ja-JP" altLang="en-US" sz="1200" dirty="0" smtClean="0">
                <a:latin typeface="HGPｺﾞｼｯｸM" panose="020B0600000000000000" pitchFamily="50" charset="-128"/>
                <a:ea typeface="HGPｺﾞｼｯｸM" panose="020B0600000000000000" pitchFamily="50" charset="-128"/>
              </a:rPr>
              <a:t>連携した</a:t>
            </a:r>
            <a:r>
              <a:rPr lang="ja-JP" altLang="en-US" sz="1200" dirty="0">
                <a:latin typeface="HGPｺﾞｼｯｸM" panose="020B0600000000000000" pitchFamily="50" charset="-128"/>
                <a:ea typeface="HGPｺﾞｼｯｸM" panose="020B0600000000000000" pitchFamily="50" charset="-128"/>
              </a:rPr>
              <a:t>社会福祉施設用地としての</a:t>
            </a:r>
            <a:r>
              <a:rPr lang="ja-JP" altLang="en-US" sz="1200" dirty="0" smtClean="0">
                <a:latin typeface="HGPｺﾞｼｯｸM" panose="020B0600000000000000" pitchFamily="50" charset="-128"/>
                <a:ea typeface="HGPｺﾞｼｯｸM" panose="020B0600000000000000" pitchFamily="50" charset="-128"/>
              </a:rPr>
              <a:t>利用の意向を優先し、これらの意向が無い場合、一般競争入札を行います。なお、一般競争入札を行う場合においても市町の希望を踏まえた条件が付される場合があります。</a:t>
            </a:r>
            <a:endParaRPr lang="ja-JP" altLang="en-US" sz="1200" dirty="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smtClean="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smtClean="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a:latin typeface="HGPｺﾞｼｯｸM" panose="020B0600000000000000" pitchFamily="50" charset="-128"/>
              <a:ea typeface="HGPｺﾞｼｯｸM" panose="020B0600000000000000" pitchFamily="50" charset="-128"/>
            </a:endParaRPr>
          </a:p>
          <a:p>
            <a:pPr marL="0" indent="0">
              <a:lnSpc>
                <a:spcPts val="1600"/>
              </a:lnSpc>
              <a:buNone/>
            </a:pPr>
            <a:endParaRPr lang="en-US" altLang="ja-JP" sz="1200" dirty="0" smtClean="0">
              <a:latin typeface="HGPｺﾞｼｯｸM" panose="020B0600000000000000" pitchFamily="50" charset="-128"/>
              <a:ea typeface="HGPｺﾞｼｯｸM" panose="020B0600000000000000" pitchFamily="50" charset="-128"/>
            </a:endParaRPr>
          </a:p>
          <a:p>
            <a:pPr marL="0" indent="0">
              <a:lnSpc>
                <a:spcPts val="1600"/>
              </a:lnSpc>
              <a:buNone/>
            </a:pPr>
            <a:r>
              <a:rPr lang="ja-JP" altLang="en-US" sz="1200" dirty="0" smtClean="0">
                <a:latin typeface="HGPｺﾞｼｯｸM" panose="020B0600000000000000" pitchFamily="50" charset="-128"/>
                <a:ea typeface="HGPｺﾞｼｯｸM" panose="020B0600000000000000" pitchFamily="50" charset="-128"/>
              </a:rPr>
              <a:t>　</a:t>
            </a:r>
            <a:endParaRPr lang="en-US" altLang="ja-JP" sz="1200" dirty="0">
              <a:latin typeface="HGPｺﾞｼｯｸM" panose="020B0600000000000000" pitchFamily="50" charset="-128"/>
              <a:ea typeface="HGPｺﾞｼｯｸM" panose="020B0600000000000000" pitchFamily="50" charset="-128"/>
            </a:endParaRPr>
          </a:p>
          <a:p>
            <a:pPr marL="0" indent="0">
              <a:lnSpc>
                <a:spcPts val="1600"/>
              </a:lnSpc>
              <a:buNone/>
            </a:pPr>
            <a:endPar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lang="en-US" altLang="ja-JP" sz="1200" dirty="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lang="en-US" altLang="ja-JP" sz="1200" dirty="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endPar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　上記土地活用についての大阪府へのご相談については、下記お問合せ先までご連絡ください。</a:t>
            </a:r>
            <a:endParaRPr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　（お問合せ先）</a:t>
            </a:r>
            <a:endParaRPr lang="en-US" altLang="ja-JP" sz="1200" dirty="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r>
              <a:rPr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　大阪府住宅まちづくり部　住宅経営室施設保全課資産活用グループ</a:t>
            </a:r>
            <a:endParaRPr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endParaRPr>
          </a:p>
          <a:p>
            <a:pPr marL="0" indent="0">
              <a:lnSpc>
                <a:spcPts val="1600"/>
              </a:lnSpc>
              <a:buNone/>
            </a:pPr>
            <a:r>
              <a:rPr kumimoji="1"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　電話：</a:t>
            </a:r>
            <a:r>
              <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06-6941-0351</a:t>
            </a:r>
            <a:r>
              <a:rPr kumimoji="1"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（内線</a:t>
            </a:r>
            <a:r>
              <a:rPr kumimoji="1" lang="en-US" altLang="ja-JP"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3042</a:t>
            </a:r>
            <a:r>
              <a:rPr kumimoji="1" lang="ja-JP" altLang="en-US" sz="1200" dirty="0" smtClean="0">
                <a:latin typeface="HGPｺﾞｼｯｸM" panose="020B0600000000000000" pitchFamily="50" charset="-128"/>
                <a:ea typeface="HGPｺﾞｼｯｸM" panose="020B0600000000000000" pitchFamily="50" charset="-128"/>
                <a:cs typeface="メイリオ" panose="020B0604030504040204" pitchFamily="50" charset="-128"/>
              </a:rPr>
              <a:t>）</a:t>
            </a:r>
            <a:endParaRPr kumimoji="1" lang="ja-JP" altLang="en-US" sz="1200" dirty="0">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154" name="テキスト ボックス 153"/>
          <p:cNvSpPr txBox="1"/>
          <p:nvPr/>
        </p:nvSpPr>
        <p:spPr>
          <a:xfrm>
            <a:off x="404663" y="332277"/>
            <a:ext cx="6085994" cy="408623"/>
          </a:xfrm>
          <a:prstGeom prst="roundRect">
            <a:avLst/>
          </a:prstGeom>
          <a:solidFill>
            <a:schemeClr val="tx2">
              <a:lumMod val="20000"/>
              <a:lumOff val="80000"/>
            </a:schemeClr>
          </a:solidFill>
        </p:spPr>
        <p:txBody>
          <a:bodyPr wrap="square" rtlCol="0">
            <a:spAutoFit/>
          </a:bodyPr>
          <a:lstStyle/>
          <a:p>
            <a:pPr algn="ctr"/>
            <a:r>
              <a:rPr lang="ja-JP" altLang="en-US" b="1" spc="300" dirty="0" smtClean="0">
                <a:latin typeface="Meiryo UI" panose="020B0604030504040204" pitchFamily="50" charset="-128"/>
                <a:ea typeface="Meiryo UI" panose="020B0604030504040204" pitchFamily="50" charset="-128"/>
                <a:cs typeface="Meiryo UI" panose="020B0604030504040204" pitchFamily="50" charset="-128"/>
              </a:rPr>
              <a:t>土地活用をお考えの方へ</a:t>
            </a:r>
            <a:endParaRPr lang="ja-JP" altLang="en-US" b="1" spc="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chemeClr val="tx1"/>
                </a:solidFill>
              </a:rPr>
              <a:t>参考</a:t>
            </a:r>
            <a:r>
              <a:rPr lang="en-US" altLang="ja-JP" dirty="0" smtClean="0">
                <a:solidFill>
                  <a:schemeClr val="tx1"/>
                </a:solidFill>
              </a:rPr>
              <a:t>-9</a:t>
            </a:r>
            <a:endParaRPr lang="ja-JP" altLang="en-US" dirty="0">
              <a:solidFill>
                <a:schemeClr val="tx1"/>
              </a:solidFill>
            </a:endParaRPr>
          </a:p>
        </p:txBody>
      </p:sp>
      <p:sp>
        <p:nvSpPr>
          <p:cNvPr id="2" name="正方形/長方形 1"/>
          <p:cNvSpPr/>
          <p:nvPr/>
        </p:nvSpPr>
        <p:spPr>
          <a:xfrm>
            <a:off x="480863" y="7498080"/>
            <a:ext cx="6003757" cy="11506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39654" y="3451860"/>
            <a:ext cx="5699760" cy="96012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u="sng" dirty="0">
                <a:solidFill>
                  <a:schemeClr val="tx1"/>
                </a:solidFill>
                <a:latin typeface="HGPｺﾞｼｯｸM" panose="020B0600000000000000" pitchFamily="50" charset="-128"/>
                <a:ea typeface="HGPｺﾞｼｯｸM" panose="020B0600000000000000" pitchFamily="50" charset="-128"/>
              </a:rPr>
              <a:t>①市または町で活用をお考え</a:t>
            </a:r>
            <a:r>
              <a:rPr lang="ja-JP" altLang="en-US" sz="1200" b="1" u="sng" dirty="0" smtClean="0">
                <a:solidFill>
                  <a:schemeClr val="tx1"/>
                </a:solidFill>
                <a:latin typeface="HGPｺﾞｼｯｸM" panose="020B0600000000000000" pitchFamily="50" charset="-128"/>
                <a:ea typeface="HGPｺﾞｼｯｸM" panose="020B0600000000000000" pitchFamily="50" charset="-128"/>
              </a:rPr>
              <a:t>の方</a:t>
            </a:r>
            <a:r>
              <a:rPr lang="ja-JP" altLang="en-US" sz="1200" dirty="0">
                <a:solidFill>
                  <a:schemeClr val="tx1"/>
                </a:solidFill>
                <a:latin typeface="HGPｺﾞｼｯｸM" panose="020B0600000000000000" pitchFamily="50" charset="-128"/>
                <a:ea typeface="HGPｺﾞｼｯｸM" panose="020B0600000000000000" pitchFamily="50" charset="-128"/>
              </a:rPr>
              <a:t>　</a:t>
            </a:r>
            <a:r>
              <a:rPr lang="ja-JP" altLang="en-US" sz="1000"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市町の施策に基づく公共施設用地としての利用）</a:t>
            </a:r>
            <a:endParaRPr kumimoji="1" lang="en-US" altLang="ja-JP" sz="1000" dirty="0" smtClean="0">
              <a:solidFill>
                <a:schemeClr val="tx1"/>
              </a:solidFill>
              <a:latin typeface="HGPｺﾞｼｯｸM" panose="020B0600000000000000" pitchFamily="50" charset="-128"/>
              <a:ea typeface="HGPｺﾞｼｯｸM" panose="020B0600000000000000" pitchFamily="50" charset="-128"/>
            </a:endParaRPr>
          </a:p>
          <a:p>
            <a:pPr>
              <a:spcBef>
                <a:spcPts val="600"/>
              </a:spcBef>
            </a:pPr>
            <a:r>
              <a:rPr lang="ja-JP" altLang="en-US" sz="1100" dirty="0" smtClean="0">
                <a:solidFill>
                  <a:schemeClr val="tx1"/>
                </a:solidFill>
                <a:latin typeface="HGPｺﾞｼｯｸM" panose="020B0600000000000000" pitchFamily="50" charset="-128"/>
                <a:ea typeface="HGPｺﾞｼｯｸM" panose="020B0600000000000000" pitchFamily="50" charset="-128"/>
              </a:rPr>
              <a:t>　活用</a:t>
            </a:r>
            <a:r>
              <a:rPr lang="ja-JP" altLang="en-US" sz="1100" dirty="0">
                <a:solidFill>
                  <a:schemeClr val="tx1"/>
                </a:solidFill>
                <a:latin typeface="HGPｺﾞｼｯｸM" panose="020B0600000000000000" pitchFamily="50" charset="-128"/>
                <a:ea typeface="HGPｺﾞｼｯｸM" panose="020B0600000000000000" pitchFamily="50" charset="-128"/>
              </a:rPr>
              <a:t>用地の創出にあたっては、まちづくり協議の場等において活用方法などについて協議</a:t>
            </a:r>
            <a:r>
              <a:rPr lang="ja-JP" altLang="en-US" sz="1100" dirty="0" smtClean="0">
                <a:solidFill>
                  <a:schemeClr val="tx1"/>
                </a:solidFill>
                <a:latin typeface="HGPｺﾞｼｯｸM" panose="020B0600000000000000" pitchFamily="50" charset="-128"/>
                <a:ea typeface="HGPｺﾞｼｯｸM" panose="020B0600000000000000" pitchFamily="50" charset="-128"/>
              </a:rPr>
              <a:t>をさせて</a:t>
            </a:r>
            <a:r>
              <a:rPr lang="ja-JP" altLang="en-US" sz="1100" dirty="0">
                <a:solidFill>
                  <a:schemeClr val="tx1"/>
                </a:solidFill>
                <a:latin typeface="HGPｺﾞｼｯｸM" panose="020B0600000000000000" pitchFamily="50" charset="-128"/>
                <a:ea typeface="HGPｺﾞｼｯｸM" panose="020B0600000000000000" pitchFamily="50" charset="-128"/>
              </a:rPr>
              <a:t>いただきます。その後においてもご要望に応じて、協議をさせていただきますので、</a:t>
            </a:r>
            <a:r>
              <a:rPr lang="ja-JP" altLang="en-US" sz="1100" dirty="0" smtClean="0">
                <a:solidFill>
                  <a:schemeClr val="tx1"/>
                </a:solidFill>
                <a:latin typeface="HGPｺﾞｼｯｸM" panose="020B0600000000000000" pitchFamily="50" charset="-128"/>
                <a:ea typeface="HGPｺﾞｼｯｸM" panose="020B0600000000000000" pitchFamily="50" charset="-128"/>
              </a:rPr>
              <a:t>大阪府まで</a:t>
            </a:r>
            <a:r>
              <a:rPr lang="ja-JP" altLang="en-US" sz="1100" dirty="0">
                <a:solidFill>
                  <a:schemeClr val="tx1"/>
                </a:solidFill>
                <a:latin typeface="HGPｺﾞｼｯｸM" panose="020B0600000000000000" pitchFamily="50" charset="-128"/>
                <a:ea typeface="HGPｺﾞｼｯｸM" panose="020B0600000000000000" pitchFamily="50" charset="-128"/>
              </a:rPr>
              <a:t>ご連絡ください</a:t>
            </a:r>
            <a:r>
              <a:rPr lang="ja-JP" altLang="en-US" sz="1100" dirty="0" smtClean="0">
                <a:solidFill>
                  <a:schemeClr val="tx1"/>
                </a:solidFill>
                <a:latin typeface="HGPｺﾞｼｯｸM" panose="020B0600000000000000" pitchFamily="50" charset="-128"/>
                <a:ea typeface="HGPｺﾞｼｯｸM" panose="020B0600000000000000" pitchFamily="50" charset="-128"/>
              </a:rPr>
              <a:t>。</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p:txBody>
      </p:sp>
      <p:sp>
        <p:nvSpPr>
          <p:cNvPr id="8" name="正方形/長方形 7"/>
          <p:cNvSpPr/>
          <p:nvPr/>
        </p:nvSpPr>
        <p:spPr>
          <a:xfrm>
            <a:off x="639654" y="4693920"/>
            <a:ext cx="5699760" cy="8382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u="sng" dirty="0" smtClean="0">
                <a:solidFill>
                  <a:schemeClr val="tx1"/>
                </a:solidFill>
                <a:latin typeface="HGPｺﾞｼｯｸM" panose="020B0600000000000000" pitchFamily="50" charset="-128"/>
                <a:ea typeface="HGPｺﾞｼｯｸM" panose="020B0600000000000000" pitchFamily="50" charset="-128"/>
              </a:rPr>
              <a:t>②社会</a:t>
            </a:r>
            <a:r>
              <a:rPr lang="ja-JP" altLang="en-US" sz="1200" b="1" u="sng" dirty="0">
                <a:solidFill>
                  <a:schemeClr val="tx1"/>
                </a:solidFill>
                <a:latin typeface="HGPｺﾞｼｯｸM" panose="020B0600000000000000" pitchFamily="50" charset="-128"/>
                <a:ea typeface="HGPｺﾞｼｯｸM" panose="020B0600000000000000" pitchFamily="50" charset="-128"/>
              </a:rPr>
              <a:t>福祉法人で活用をお考え</a:t>
            </a:r>
            <a:r>
              <a:rPr lang="ja-JP" altLang="en-US" sz="1200" b="1" u="sng" dirty="0" smtClean="0">
                <a:solidFill>
                  <a:schemeClr val="tx1"/>
                </a:solidFill>
                <a:latin typeface="HGPｺﾞｼｯｸM" panose="020B0600000000000000" pitchFamily="50" charset="-128"/>
                <a:ea typeface="HGPｺﾞｼｯｸM" panose="020B0600000000000000" pitchFamily="50" charset="-128"/>
              </a:rPr>
              <a:t>の方</a:t>
            </a:r>
            <a:r>
              <a:rPr lang="ja-JP" altLang="en-US" sz="1200" dirty="0">
                <a:solidFill>
                  <a:schemeClr val="tx1"/>
                </a:solidFill>
                <a:latin typeface="HGPｺﾞｼｯｸM" panose="020B0600000000000000" pitchFamily="50" charset="-128"/>
                <a:ea typeface="HGPｺﾞｼｯｸM" panose="020B0600000000000000" pitchFamily="50" charset="-128"/>
              </a:rPr>
              <a:t>　</a:t>
            </a:r>
            <a:r>
              <a:rPr lang="ja-JP" altLang="en-US" sz="1000" dirty="0" smtClean="0">
                <a:solidFill>
                  <a:schemeClr val="tx1"/>
                </a:solidFill>
                <a:latin typeface="HGPｺﾞｼｯｸM" panose="020B0600000000000000" pitchFamily="50" charset="-128"/>
                <a:ea typeface="HGPｺﾞｼｯｸM" panose="020B0600000000000000" pitchFamily="50" charset="-128"/>
              </a:rPr>
              <a:t>（</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市町の施策と連携した社会福祉施設用地としての利用）</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spcBef>
                <a:spcPts val="600"/>
              </a:spcBef>
            </a:pPr>
            <a:r>
              <a:rPr lang="ja-JP" altLang="en-US" sz="1100" dirty="0">
                <a:solidFill>
                  <a:schemeClr val="tx1"/>
                </a:solidFill>
                <a:latin typeface="HGPｺﾞｼｯｸM" panose="020B0600000000000000" pitchFamily="50" charset="-128"/>
                <a:ea typeface="HGPｺﾞｼｯｸM" panose="020B0600000000000000" pitchFamily="50" charset="-128"/>
              </a:rPr>
              <a:t>　活用にあたっては、市又は町との連携が必要となりますので、用地の所在する市又は町</a:t>
            </a:r>
            <a:r>
              <a:rPr lang="ja-JP" altLang="en-US" sz="1100" dirty="0" smtClean="0">
                <a:solidFill>
                  <a:schemeClr val="tx1"/>
                </a:solidFill>
                <a:latin typeface="HGPｺﾞｼｯｸM" panose="020B0600000000000000" pitchFamily="50" charset="-128"/>
                <a:ea typeface="HGPｺﾞｼｯｸM" panose="020B0600000000000000" pitchFamily="50" charset="-128"/>
              </a:rPr>
              <a:t>にご相</a:t>
            </a:r>
            <a:r>
              <a:rPr lang="ja-JP" altLang="en-US" sz="1100" dirty="0">
                <a:solidFill>
                  <a:schemeClr val="tx1"/>
                </a:solidFill>
                <a:latin typeface="HGPｺﾞｼｯｸM" panose="020B0600000000000000" pitchFamily="50" charset="-128"/>
                <a:ea typeface="HGPｺﾞｼｯｸM" panose="020B0600000000000000" pitchFamily="50" charset="-128"/>
              </a:rPr>
              <a:t>談いただくとともに、大阪府までご連絡ください。</a:t>
            </a:r>
          </a:p>
        </p:txBody>
      </p:sp>
      <p:sp>
        <p:nvSpPr>
          <p:cNvPr id="10" name="正方形/長方形 9"/>
          <p:cNvSpPr/>
          <p:nvPr/>
        </p:nvSpPr>
        <p:spPr>
          <a:xfrm>
            <a:off x="639654" y="5814060"/>
            <a:ext cx="5699760" cy="96012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u="sng" dirty="0">
                <a:solidFill>
                  <a:schemeClr val="tx1"/>
                </a:solidFill>
                <a:latin typeface="HGPｺﾞｼｯｸM" panose="020B0600000000000000" pitchFamily="50" charset="-128"/>
                <a:ea typeface="HGPｺﾞｼｯｸM" panose="020B0600000000000000" pitchFamily="50" charset="-128"/>
              </a:rPr>
              <a:t>③一般の方で活用をお考え</a:t>
            </a:r>
            <a:r>
              <a:rPr lang="ja-JP" altLang="en-US" sz="1200" b="1" u="sng" dirty="0" smtClean="0">
                <a:solidFill>
                  <a:schemeClr val="tx1"/>
                </a:solidFill>
                <a:latin typeface="HGPｺﾞｼｯｸM" panose="020B0600000000000000" pitchFamily="50" charset="-128"/>
                <a:ea typeface="HGPｺﾞｼｯｸM" panose="020B0600000000000000" pitchFamily="50" charset="-128"/>
              </a:rPr>
              <a:t>の方</a:t>
            </a:r>
            <a:r>
              <a:rPr lang="ja-JP" altLang="en-US" sz="1200" dirty="0">
                <a:solidFill>
                  <a:schemeClr val="tx1"/>
                </a:solidFill>
                <a:latin typeface="HGPｺﾞｼｯｸM" panose="020B0600000000000000" pitchFamily="50" charset="-128"/>
                <a:ea typeface="HGPｺﾞｼｯｸM" panose="020B0600000000000000" pitchFamily="50" charset="-128"/>
              </a:rPr>
              <a:t>　</a:t>
            </a:r>
            <a:r>
              <a:rPr lang="ja-JP" altLang="en-US" sz="1000" dirty="0" smtClean="0">
                <a:solidFill>
                  <a:schemeClr val="tx1"/>
                </a:solidFill>
                <a:latin typeface="HGPｺﾞｼｯｸM" panose="020B0600000000000000" pitchFamily="50" charset="-128"/>
                <a:ea typeface="HGPｺﾞｼｯｸM" panose="020B0600000000000000" pitchFamily="50" charset="-128"/>
              </a:rPr>
              <a:t>（条件付一般競争入札</a:t>
            </a:r>
            <a:r>
              <a:rPr kumimoji="1" lang="ja-JP" altLang="en-US" sz="1000" dirty="0" smtClean="0">
                <a:solidFill>
                  <a:schemeClr val="tx1"/>
                </a:solidFill>
                <a:latin typeface="HGPｺﾞｼｯｸM" panose="020B0600000000000000" pitchFamily="50" charset="-128"/>
                <a:ea typeface="HGPｺﾞｼｯｸM" panose="020B0600000000000000" pitchFamily="50" charset="-128"/>
              </a:rPr>
              <a:t>）</a:t>
            </a:r>
            <a:endParaRPr kumimoji="1" lang="en-US" altLang="ja-JP" sz="1200" dirty="0" smtClean="0">
              <a:solidFill>
                <a:schemeClr val="tx1"/>
              </a:solidFill>
              <a:latin typeface="HGPｺﾞｼｯｸM" panose="020B0600000000000000" pitchFamily="50" charset="-128"/>
              <a:ea typeface="HGPｺﾞｼｯｸM" panose="020B0600000000000000" pitchFamily="50" charset="-128"/>
            </a:endParaRPr>
          </a:p>
          <a:p>
            <a:pPr>
              <a:spcBef>
                <a:spcPts val="600"/>
              </a:spcBef>
            </a:pPr>
            <a:r>
              <a:rPr lang="ja-JP" altLang="en-US" sz="1100" dirty="0">
                <a:solidFill>
                  <a:schemeClr val="tx1"/>
                </a:solidFill>
                <a:latin typeface="HGPｺﾞｼｯｸM" panose="020B0600000000000000" pitchFamily="50" charset="-128"/>
                <a:ea typeface="HGPｺﾞｼｯｸM" panose="020B0600000000000000" pitchFamily="50" charset="-128"/>
              </a:rPr>
              <a:t>　大阪府が実施する条件付一般競争入札で落札することにより、土地の取得が可能となります。</a:t>
            </a:r>
          </a:p>
          <a:p>
            <a:r>
              <a:rPr lang="ja-JP" altLang="en-US" sz="1100" dirty="0">
                <a:solidFill>
                  <a:schemeClr val="tx1"/>
                </a:solidFill>
                <a:latin typeface="HGPｺﾞｼｯｸM" panose="020B0600000000000000" pitchFamily="50" charset="-128"/>
                <a:ea typeface="HGPｺﾞｼｯｸM" panose="020B0600000000000000" pitchFamily="50" charset="-128"/>
              </a:rPr>
              <a:t>入札情報については、大阪府のホームページに掲載していますので、そちらをご覧ください</a:t>
            </a:r>
            <a:r>
              <a:rPr lang="ja-JP" altLang="en-US" sz="1100" dirty="0" smtClean="0">
                <a:solidFill>
                  <a:schemeClr val="tx1"/>
                </a:solidFill>
                <a:latin typeface="HGPｺﾞｼｯｸM" panose="020B0600000000000000" pitchFamily="50" charset="-128"/>
                <a:ea typeface="HGPｺﾞｼｯｸM" panose="020B0600000000000000" pitchFamily="50" charset="-128"/>
              </a:rPr>
              <a:t>。</a:t>
            </a:r>
            <a:endParaRPr lang="en-US" altLang="ja-JP" sz="11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1100" dirty="0">
                <a:solidFill>
                  <a:schemeClr val="tx1"/>
                </a:solidFill>
                <a:latin typeface="HGPｺﾞｼｯｸM" panose="020B0600000000000000" pitchFamily="50" charset="-128"/>
                <a:ea typeface="HGPｺﾞｼｯｸM" panose="020B0600000000000000" pitchFamily="50" charset="-128"/>
              </a:rPr>
              <a:t>（ＵＲＬ：</a:t>
            </a:r>
            <a:r>
              <a:rPr lang="en-US" altLang="ja-JP" sz="1100" dirty="0">
                <a:solidFill>
                  <a:schemeClr val="tx1"/>
                </a:solidFill>
                <a:latin typeface="HGPｺﾞｼｯｸM" panose="020B0600000000000000" pitchFamily="50" charset="-128"/>
                <a:ea typeface="HGPｺﾞｼｯｸM" panose="020B0600000000000000" pitchFamily="50" charset="-128"/>
              </a:rPr>
              <a:t>http://www.pref.osaka.lg.jp/jutaku/youchikatsuyou/index.html</a:t>
            </a:r>
            <a:r>
              <a:rPr lang="ja-JP" altLang="en-US" sz="1100" dirty="0" smtClean="0">
                <a:solidFill>
                  <a:schemeClr val="tx1"/>
                </a:solidFill>
                <a:latin typeface="HGPｺﾞｼｯｸM" panose="020B0600000000000000" pitchFamily="50" charset="-128"/>
                <a:ea typeface="HGPｺﾞｼｯｸM" panose="020B0600000000000000" pitchFamily="50" charset="-128"/>
              </a:rPr>
              <a:t>）</a:t>
            </a:r>
            <a:endParaRPr lang="ja-JP" altLang="en-US" sz="1100" dirty="0">
              <a:solidFill>
                <a:schemeClr val="tx1"/>
              </a:solidFill>
              <a:latin typeface="HGPｺﾞｼｯｸM" panose="020B0600000000000000" pitchFamily="50" charset="-128"/>
              <a:ea typeface="HGPｺﾞｼｯｸM" panose="020B0600000000000000" pitchFamily="50" charset="-128"/>
            </a:endParaRPr>
          </a:p>
        </p:txBody>
      </p:sp>
      <p:cxnSp>
        <p:nvCxnSpPr>
          <p:cNvPr id="5" name="直線矢印コネクタ 4"/>
          <p:cNvCxnSpPr>
            <a:stCxn id="7" idx="2"/>
            <a:endCxn id="8" idx="0"/>
          </p:cNvCxnSpPr>
          <p:nvPr/>
        </p:nvCxnSpPr>
        <p:spPr>
          <a:xfrm>
            <a:off x="3489534" y="4411980"/>
            <a:ext cx="0" cy="2819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8" idx="2"/>
            <a:endCxn id="10" idx="0"/>
          </p:cNvCxnSpPr>
          <p:nvPr/>
        </p:nvCxnSpPr>
        <p:spPr>
          <a:xfrm>
            <a:off x="3489534" y="5532120"/>
            <a:ext cx="0" cy="2819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611880" y="4419600"/>
            <a:ext cx="2727534" cy="261610"/>
          </a:xfrm>
          <a:prstGeom prst="rect">
            <a:avLst/>
          </a:prstGeom>
          <a:noFill/>
        </p:spPr>
        <p:txBody>
          <a:bodyPr wrap="square" rtlCol="0">
            <a:spAutoFit/>
          </a:bodyPr>
          <a:lstStyle/>
          <a:p>
            <a:r>
              <a:rPr kumimoji="1" lang="ja-JP" altLang="en-US" sz="1050" dirty="0" smtClean="0">
                <a:latin typeface="HGPｺﾞｼｯｸM" panose="020B0600000000000000" pitchFamily="50" charset="-128"/>
                <a:ea typeface="HGPｺﾞｼｯｸM" panose="020B0600000000000000" pitchFamily="50" charset="-128"/>
              </a:rPr>
              <a:t>市町自らの活用意向が無い場合</a:t>
            </a:r>
            <a:endParaRPr kumimoji="1" lang="ja-JP" altLang="en-US" sz="1050" dirty="0">
              <a:latin typeface="HGPｺﾞｼｯｸM" panose="020B0600000000000000" pitchFamily="50" charset="-128"/>
              <a:ea typeface="HGPｺﾞｼｯｸM" panose="020B0600000000000000" pitchFamily="50" charset="-128"/>
            </a:endParaRPr>
          </a:p>
        </p:txBody>
      </p:sp>
      <p:sp>
        <p:nvSpPr>
          <p:cNvPr id="18" name="テキスト ボックス 17"/>
          <p:cNvSpPr txBox="1"/>
          <p:nvPr/>
        </p:nvSpPr>
        <p:spPr>
          <a:xfrm>
            <a:off x="3611880" y="5532120"/>
            <a:ext cx="2727534" cy="261610"/>
          </a:xfrm>
          <a:prstGeom prst="rect">
            <a:avLst/>
          </a:prstGeom>
          <a:noFill/>
        </p:spPr>
        <p:txBody>
          <a:bodyPr wrap="square" rtlCol="0">
            <a:spAutoFit/>
          </a:bodyPr>
          <a:lstStyle/>
          <a:p>
            <a:r>
              <a:rPr lang="ja-JP" altLang="en-US" sz="1050" dirty="0">
                <a:latin typeface="HGPｺﾞｼｯｸM" panose="020B0600000000000000" pitchFamily="50" charset="-128"/>
                <a:ea typeface="HGPｺﾞｼｯｸM" panose="020B0600000000000000" pitchFamily="50" charset="-128"/>
              </a:rPr>
              <a:t>社会</a:t>
            </a:r>
            <a:r>
              <a:rPr lang="ja-JP" altLang="en-US" sz="1050" dirty="0" smtClean="0">
                <a:latin typeface="HGPｺﾞｼｯｸM" panose="020B0600000000000000" pitchFamily="50" charset="-128"/>
                <a:ea typeface="HGPｺﾞｼｯｸM" panose="020B0600000000000000" pitchFamily="50" charset="-128"/>
              </a:rPr>
              <a:t>福祉施設として</a:t>
            </a:r>
            <a:r>
              <a:rPr kumimoji="1" lang="ja-JP" altLang="en-US" sz="1050" dirty="0" smtClean="0">
                <a:latin typeface="HGPｺﾞｼｯｸM" panose="020B0600000000000000" pitchFamily="50" charset="-128"/>
                <a:ea typeface="HGPｺﾞｼｯｸM" panose="020B0600000000000000" pitchFamily="50" charset="-128"/>
              </a:rPr>
              <a:t>の活用意向が無い場合</a:t>
            </a:r>
            <a:endParaRPr kumimoji="1" lang="ja-JP" altLang="en-US" sz="105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348288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457200" y="-480060"/>
            <a:ext cx="7772400" cy="10866120"/>
            <a:chOff x="0" y="0"/>
            <a:chExt cx="7772400" cy="10866474"/>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7772400" cy="10866474"/>
            </a:xfrm>
            <a:prstGeom prst="rect">
              <a:avLst/>
            </a:prstGeom>
          </p:spPr>
        </p:pic>
        <p:sp>
          <p:nvSpPr>
            <p:cNvPr id="6" name="テキスト ボックス 15"/>
            <p:cNvSpPr txBox="1"/>
            <p:nvPr/>
          </p:nvSpPr>
          <p:spPr>
            <a:xfrm>
              <a:off x="1262691" y="8962874"/>
              <a:ext cx="5029200" cy="10096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FFFFFF"/>
                  </a:solidFill>
                  <a:effectLst/>
                  <a:uLnTx/>
                  <a:uFillTx/>
                  <a:latin typeface="Century"/>
                  <a:ea typeface="HGPｺﾞｼｯｸM"/>
                  <a:cs typeface="メイリオ"/>
                </a:rPr>
                <a:t>住宅まちづくり部 住宅経営室 経営管理課 計画グループ</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a:cs typeface="Times New Roman"/>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srgbClr val="FFFFFF"/>
                  </a:solidFill>
                  <a:effectLst/>
                  <a:uLnTx/>
                  <a:uFillTx/>
                  <a:latin typeface="Century"/>
                  <a:ea typeface="HGPｺﾞｼｯｸM"/>
                  <a:cs typeface="メイリオ"/>
                </a:rPr>
                <a:t>〒５５９－８５５５　大阪市住之江区南港北１－１４－１６</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a:cs typeface="Times New Roman"/>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srgbClr val="FFFFFF"/>
                  </a:solidFill>
                  <a:effectLst/>
                  <a:uLnTx/>
                  <a:uFillTx/>
                  <a:latin typeface="Century"/>
                  <a:ea typeface="HGPｺﾞｼｯｸM"/>
                  <a:cs typeface="メイリオ"/>
                </a:rPr>
                <a:t>大阪府咲洲庁舎（さきしまコスモタワー）２６階</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a:cs typeface="Times New Roman"/>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000" b="0" i="0" u="none" strike="noStrike" kern="100" cap="none" spc="0" normalizeH="0" baseline="0" noProof="0" dirty="0">
                  <a:ln>
                    <a:noFill/>
                  </a:ln>
                  <a:solidFill>
                    <a:srgbClr val="FFFFFF"/>
                  </a:solidFill>
                  <a:effectLst/>
                  <a:uLnTx/>
                  <a:uFillTx/>
                  <a:latin typeface="HGPｺﾞｼｯｸM"/>
                  <a:ea typeface="ＭＳ 明朝"/>
                  <a:cs typeface="メイリオ"/>
                </a:rPr>
                <a:t>TEL</a:t>
              </a:r>
              <a:r>
                <a:rPr kumimoji="0" lang="ja-JP" altLang="en-US" sz="1000" b="0" i="0" u="none" strike="noStrike" kern="100" cap="none" spc="0" normalizeH="0" baseline="0" noProof="0" dirty="0">
                  <a:ln>
                    <a:noFill/>
                  </a:ln>
                  <a:solidFill>
                    <a:srgbClr val="FFFFFF"/>
                  </a:solidFill>
                  <a:effectLst/>
                  <a:uLnTx/>
                  <a:uFillTx/>
                  <a:latin typeface="Century"/>
                  <a:ea typeface="HGPｺﾞｼｯｸM"/>
                  <a:cs typeface="メイリオ"/>
                </a:rPr>
                <a:t>：</a:t>
              </a:r>
              <a:r>
                <a:rPr kumimoji="0" lang="en-US" sz="1000" b="0" i="0" u="none" strike="noStrike" kern="1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メイリオ"/>
                </a:rPr>
                <a:t>06</a:t>
              </a:r>
              <a:r>
                <a:rPr kumimoji="0" lang="ja-JP" altLang="en-US" sz="1000" b="0" i="0" u="none" strike="noStrike" kern="1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メイリオ"/>
                </a:rPr>
                <a:t>（</a:t>
              </a:r>
              <a:r>
                <a:rPr kumimoji="0" lang="en-US" sz="1000" b="0" i="0" u="none" strike="noStrike" kern="100" cap="none" spc="0" normalizeH="0" baseline="0" noProof="0" dirty="0" smtClean="0">
                  <a:ln>
                    <a:noFill/>
                  </a:ln>
                  <a:solidFill>
                    <a:srgbClr val="FFFFFF"/>
                  </a:solidFill>
                  <a:effectLst/>
                  <a:uLnTx/>
                  <a:uFillTx/>
                  <a:latin typeface="HGPｺﾞｼｯｸM" panose="020B0600000000000000" pitchFamily="50" charset="-128"/>
                  <a:ea typeface="HGPｺﾞｼｯｸM" panose="020B0600000000000000" pitchFamily="50" charset="-128"/>
                  <a:cs typeface="メイリオ"/>
                </a:rPr>
                <a:t>6941</a:t>
              </a:r>
              <a:r>
                <a:rPr kumimoji="0" lang="ja-JP" altLang="en-US" sz="1000" b="0" i="0" u="none" strike="noStrike" kern="100" cap="none" spc="0" normalizeH="0" baseline="0" noProof="0" dirty="0" smtClean="0">
                  <a:ln>
                    <a:noFill/>
                  </a:ln>
                  <a:solidFill>
                    <a:srgbClr val="FFFFFF"/>
                  </a:solidFill>
                  <a:effectLst/>
                  <a:uLnTx/>
                  <a:uFillTx/>
                  <a:latin typeface="HGPｺﾞｼｯｸM" panose="020B0600000000000000" pitchFamily="50" charset="-128"/>
                  <a:ea typeface="HGPｺﾞｼｯｸM" panose="020B0600000000000000" pitchFamily="50" charset="-128"/>
                  <a:cs typeface="メイリオ"/>
                </a:rPr>
                <a:t>）</a:t>
              </a:r>
              <a:r>
                <a:rPr kumimoji="0" lang="en-US" sz="1000" b="0" i="0" u="none" strike="noStrike" kern="100" cap="none" spc="0" normalizeH="0" baseline="0" noProof="0" dirty="0" smtClean="0">
                  <a:ln>
                    <a:noFill/>
                  </a:ln>
                  <a:solidFill>
                    <a:srgbClr val="FFFFFF"/>
                  </a:solidFill>
                  <a:effectLst/>
                  <a:uLnTx/>
                  <a:uFillTx/>
                  <a:latin typeface="HGPｺﾞｼｯｸM" panose="020B0600000000000000" pitchFamily="50" charset="-128"/>
                  <a:ea typeface="HGPｺﾞｼｯｸM" panose="020B0600000000000000" pitchFamily="50" charset="-128"/>
                  <a:cs typeface="メイリオ"/>
                </a:rPr>
                <a:t>0351</a:t>
              </a:r>
              <a:endParaRPr kumimoji="0" lang="ja-JP" altLang="en-US" sz="1050" b="0" i="0" u="none" strike="noStrike" kern="100" cap="none" spc="0" normalizeH="0" baseline="0" noProof="0" dirty="0">
                <a:ln>
                  <a:noFill/>
                </a:ln>
                <a:solidFill>
                  <a:sysClr val="windowText" lastClr="000000"/>
                </a:solidFill>
                <a:effectLst/>
                <a:uLnTx/>
                <a:uFillTx/>
                <a:latin typeface="HGPｺﾞｼｯｸM" panose="020B0600000000000000" pitchFamily="50" charset="-128"/>
                <a:ea typeface="HGPｺﾞｼｯｸM" panose="020B0600000000000000" pitchFamily="50" charset="-128"/>
                <a:cs typeface="Times New Roman"/>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srgbClr val="FFFFFF"/>
                  </a:solidFill>
                  <a:effectLst/>
                  <a:uLnTx/>
                  <a:uFillTx/>
                  <a:latin typeface="Century"/>
                  <a:ea typeface="HGPｺﾞｼｯｸM"/>
                  <a:cs typeface="メイリオ"/>
                </a:rPr>
                <a:t>ホームページ：</a:t>
              </a:r>
              <a:r>
                <a:rPr kumimoji="0" lang="en-US" sz="1000" b="0" i="0" u="none" strike="noStrike" kern="100" cap="none" spc="0" normalizeH="0" baseline="0" noProof="0" dirty="0">
                  <a:ln>
                    <a:noFill/>
                  </a:ln>
                  <a:solidFill>
                    <a:srgbClr val="FFFFFF"/>
                  </a:solidFill>
                  <a:effectLst/>
                  <a:uLnTx/>
                  <a:uFillTx/>
                  <a:latin typeface="Century"/>
                  <a:ea typeface="HGPｺﾞｼｯｸM"/>
                  <a:cs typeface="メイリオ"/>
                </a:rPr>
                <a:t>http://www.pref.osaka.lg.jp/jutaku_kikaku</a:t>
              </a:r>
              <a:r>
                <a:rPr kumimoji="0" lang="en-US" sz="1000" b="0" i="0" u="none" strike="noStrike" kern="100" cap="none" spc="0" normalizeH="0" baseline="0" noProof="0" dirty="0" smtClean="0">
                  <a:ln>
                    <a:noFill/>
                  </a:ln>
                  <a:solidFill>
                    <a:srgbClr val="FFFFFF"/>
                  </a:solidFill>
                  <a:effectLst/>
                  <a:uLnTx/>
                  <a:uFillTx/>
                  <a:latin typeface="Century"/>
                  <a:ea typeface="HGPｺﾞｼｯｸM"/>
                  <a:cs typeface="メイリオ"/>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000" kern="100" dirty="0" smtClean="0">
                  <a:solidFill>
                    <a:srgbClr val="FFFFFF"/>
                  </a:solidFill>
                  <a:latin typeface="Century"/>
                  <a:ea typeface="HGPｺﾞｼｯｸM"/>
                  <a:cs typeface="メイリオ"/>
                </a:rPr>
                <a:t>  　　　　　　　　　　　　　　　　　　　　　　　　　　　　　</a:t>
              </a:r>
              <a:r>
                <a:rPr kumimoji="0" lang="en-US" altLang="ja-JP" sz="1000" kern="100" dirty="0" smtClean="0">
                  <a:solidFill>
                    <a:srgbClr val="FFFFFF"/>
                  </a:solidFill>
                  <a:latin typeface="Century"/>
                  <a:ea typeface="HGPｺﾞｼｯｸM"/>
                  <a:cs typeface="メイリオ"/>
                </a:rPr>
                <a:t>2017</a:t>
              </a:r>
              <a:r>
                <a:rPr kumimoji="0" lang="ja-JP" altLang="en-US" sz="1000" kern="100" dirty="0" smtClean="0">
                  <a:solidFill>
                    <a:srgbClr val="FFFFFF"/>
                  </a:solidFill>
                  <a:latin typeface="Century"/>
                  <a:ea typeface="HGPｺﾞｼｯｸM"/>
                  <a:cs typeface="メイリオ"/>
                </a:rPr>
                <a:t>年</a:t>
              </a:r>
              <a:r>
                <a:rPr kumimoji="0" lang="en-US" altLang="ja-JP" sz="1000" kern="100" dirty="0" smtClean="0">
                  <a:solidFill>
                    <a:srgbClr val="FFFFFF"/>
                  </a:solidFill>
                  <a:latin typeface="Century"/>
                  <a:ea typeface="HGPｺﾞｼｯｸM"/>
                  <a:cs typeface="メイリオ"/>
                </a:rPr>
                <a:t>7</a:t>
              </a:r>
              <a:r>
                <a:rPr kumimoji="0" lang="ja-JP" altLang="en-US" sz="1000" kern="100" dirty="0" smtClean="0">
                  <a:solidFill>
                    <a:srgbClr val="FFFFFF"/>
                  </a:solidFill>
                  <a:latin typeface="Century"/>
                  <a:ea typeface="HGPｺﾞｼｯｸM"/>
                  <a:cs typeface="メイリオ"/>
                </a:rPr>
                <a:t>月発行</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a:cs typeface="Times New Roman"/>
              </a:endParaRPr>
            </a:p>
          </p:txBody>
        </p:sp>
        <p:cxnSp>
          <p:nvCxnSpPr>
            <p:cNvPr id="7" name="直線コネクタ 6"/>
            <p:cNvCxnSpPr/>
            <p:nvPr/>
          </p:nvCxnSpPr>
          <p:spPr>
            <a:xfrm>
              <a:off x="127591" y="8482097"/>
              <a:ext cx="7514590" cy="0"/>
            </a:xfrm>
            <a:prstGeom prst="line">
              <a:avLst/>
            </a:prstGeom>
            <a:noFill/>
            <a:ln w="9525" cap="flat" cmpd="sng" algn="ctr">
              <a:solidFill>
                <a:sysClr val="window" lastClr="FFFFFF"/>
              </a:solidFill>
              <a:prstDash val="solid"/>
            </a:ln>
            <a:effectLst/>
          </p:spPr>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7" y="8465261"/>
              <a:ext cx="1690576" cy="797442"/>
            </a:xfrm>
            <a:prstGeom prst="rect">
              <a:avLst/>
            </a:prstGeom>
          </p:spPr>
        </p:pic>
      </p:gr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8965" y="8114638"/>
            <a:ext cx="2301053" cy="166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813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3"/>
          <a:stretch>
            <a:fillRect/>
          </a:stretch>
        </p:blipFill>
        <p:spPr>
          <a:xfrm>
            <a:off x="3489533" y="7183922"/>
            <a:ext cx="3289717" cy="2437666"/>
          </a:xfrm>
          <a:prstGeom prst="rect">
            <a:avLst/>
          </a:prstGeom>
        </p:spPr>
      </p:pic>
      <p:pic>
        <p:nvPicPr>
          <p:cNvPr id="32" name="図 31"/>
          <p:cNvPicPr>
            <a:picLocks noChangeAspect="1"/>
          </p:cNvPicPr>
          <p:nvPr/>
        </p:nvPicPr>
        <p:blipFill>
          <a:blip r:embed="rId4"/>
          <a:stretch>
            <a:fillRect/>
          </a:stretch>
        </p:blipFill>
        <p:spPr>
          <a:xfrm>
            <a:off x="107108" y="4644238"/>
            <a:ext cx="3309008" cy="2432554"/>
          </a:xfrm>
          <a:prstGeom prst="rect">
            <a:avLst/>
          </a:prstGeom>
          <a:ln>
            <a:solidFill>
              <a:schemeClr val="tx1"/>
            </a:solidFill>
          </a:ln>
        </p:spPr>
      </p:pic>
      <p:sp>
        <p:nvSpPr>
          <p:cNvPr id="26" name="ホームベース 25"/>
          <p:cNvSpPr/>
          <p:nvPr/>
        </p:nvSpPr>
        <p:spPr>
          <a:xfrm>
            <a:off x="116632" y="306438"/>
            <a:ext cx="4608512" cy="360040"/>
          </a:xfrm>
          <a:prstGeom prst="homePlat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小規模保育事業所</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（島本江川住宅）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41215178"/>
              </p:ext>
            </p:extLst>
          </p:nvPr>
        </p:nvGraphicFramePr>
        <p:xfrm>
          <a:off x="108743" y="1828458"/>
          <a:ext cx="2528169" cy="2711158"/>
        </p:xfrm>
        <a:graphic>
          <a:graphicData uri="http://schemas.openxmlformats.org/drawingml/2006/table">
            <a:tbl>
              <a:tblPr>
                <a:tableStyleId>{5940675A-B579-460E-94D1-54222C63F5DA}</a:tableStyleId>
              </a:tblPr>
              <a:tblGrid>
                <a:gridCol w="655961"/>
                <a:gridCol w="1872208"/>
              </a:tblGrid>
              <a:tr h="336347">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ＲＩＣホープ島本保育園</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36347">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三島郡島本町江川１丁目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36347">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株式会社パワフルケア</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36347">
                <a:tc>
                  <a:txBody>
                    <a:bodyPr/>
                    <a:lstStyle/>
                    <a:p>
                      <a:pPr algn="ctr"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選定方法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島本町の公募</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36347">
                <a:tc>
                  <a:txBody>
                    <a:bodyPr/>
                    <a:lstStyle/>
                    <a:p>
                      <a:pPr algn="ctr"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行政財産の使用許可</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36347">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26</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56729">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60.08</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36347">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有</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sp>
        <p:nvSpPr>
          <p:cNvPr id="27" name="正方形/長方形 26"/>
          <p:cNvSpPr/>
          <p:nvPr/>
        </p:nvSpPr>
        <p:spPr>
          <a:xfrm>
            <a:off x="107108" y="758626"/>
            <a:ext cx="6672142" cy="1001593"/>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○島本町の意向に基づき、待機児童対策のため府営住宅の空室を活用</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○既存住戸の活用により、新たに整備する場合と比較し、短時間・低コストで開設が可能</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改修</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費用</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は、</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安心こども</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基金」の小規模保育設置促進事業を活用</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○住戸内の壁や天井、サッシに防音対策を</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行い</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、近隣住民に配慮</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195157029"/>
              </p:ext>
            </p:extLst>
          </p:nvPr>
        </p:nvGraphicFramePr>
        <p:xfrm>
          <a:off x="2708919" y="1828458"/>
          <a:ext cx="4070331" cy="2713062"/>
        </p:xfrm>
        <a:graphic>
          <a:graphicData uri="http://schemas.openxmlformats.org/drawingml/2006/table">
            <a:tbl>
              <a:tblPr>
                <a:tableStyleId>{5940675A-B579-460E-94D1-54222C63F5DA}</a:tableStyleId>
              </a:tblPr>
              <a:tblGrid>
                <a:gridCol w="4070331"/>
              </a:tblGrid>
              <a:tr h="2713062">
                <a:tc>
                  <a:txBody>
                    <a:bodyPr/>
                    <a:lstStyle/>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＜運営状況＞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・開園：平成</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11</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・時間：月曜日～土曜日　</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19</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時（祝祭日を除く）</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18</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19</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時は延長保育）</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・定員：</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歳児各</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＜住戸改修の内容＞</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・住戸内を有効に活用するため、一部の壁や押し入れを撤去</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・園内で給食を作るための調理室を保育室と区画して設置</a:t>
                      </a: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・子供用の手洗いや簡易式汚物槽を設置</a:t>
                      </a: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・天井や壁、サッシに防音対策を実施</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・近隣の景観を損なわないよう、玄関ドアに事業者看板を設置</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800" u="none" strike="noStrike" dirty="0" smtClean="0">
                          <a:solidFill>
                            <a:srgbClr val="FF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小規模保育事業</a:t>
                      </a:r>
                      <a:endPar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27</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年度に「子ども・子育て支援法」の施行により新たに設定された、少人数（</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19</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a:t>
                      </a:r>
                      <a:endPar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800" u="none" strike="noStrike" dirty="0" err="1"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0</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8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歳児未満を対象にした市町村による認可事業</a:t>
                      </a:r>
                    </a:p>
                  </a:txBody>
                  <a:tcPr marL="6594" marR="6594" marT="13758" marB="0" anchor="ctr">
                    <a:noFill/>
                  </a:tcPr>
                </a:tc>
              </a:tr>
            </a:tbl>
          </a:graphicData>
        </a:graphic>
      </p:graphicFrame>
      <p:grpSp>
        <p:nvGrpSpPr>
          <p:cNvPr id="33" name="グループ化 32"/>
          <p:cNvGrpSpPr/>
          <p:nvPr/>
        </p:nvGrpSpPr>
        <p:grpSpPr>
          <a:xfrm>
            <a:off x="4808954" y="306988"/>
            <a:ext cx="914400" cy="355680"/>
            <a:chOff x="0" y="0"/>
            <a:chExt cx="914400" cy="355680"/>
          </a:xfrm>
          <a:solidFill>
            <a:srgbClr val="FFCCFF"/>
          </a:solidFill>
        </p:grpSpPr>
        <p:sp>
          <p:nvSpPr>
            <p:cNvPr id="35" name="角丸四角形 3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子育て</a:t>
              </a:r>
              <a:endParaRPr lang="ja-JP" altLang="en-US" sz="1200" kern="1200" dirty="0">
                <a:solidFill>
                  <a:schemeClr val="tx1"/>
                </a:solidFill>
              </a:endParaRPr>
            </a:p>
          </p:txBody>
        </p:sp>
      </p:grpSp>
      <p:grpSp>
        <p:nvGrpSpPr>
          <p:cNvPr id="39" name="グループ化 38"/>
          <p:cNvGrpSpPr/>
          <p:nvPr/>
        </p:nvGrpSpPr>
        <p:grpSpPr>
          <a:xfrm>
            <a:off x="5834588" y="319127"/>
            <a:ext cx="914400" cy="355680"/>
            <a:chOff x="0" y="0"/>
            <a:chExt cx="914400" cy="355680"/>
          </a:xfrm>
          <a:solidFill>
            <a:srgbClr val="9BFFFF"/>
          </a:solidFill>
        </p:grpSpPr>
        <p:sp>
          <p:nvSpPr>
            <p:cNvPr id="40" name="角丸四角形 3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pic>
        <p:nvPicPr>
          <p:cNvPr id="22" name="図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32" y="7168725"/>
            <a:ext cx="3309009" cy="2452863"/>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180356" y="4708603"/>
            <a:ext cx="440060"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地図</a:t>
            </a:r>
            <a:endParaRPr kumimoji="1" lang="ja-JP" altLang="en-US" sz="1000" dirty="0"/>
          </a:p>
        </p:txBody>
      </p:sp>
      <p:pic>
        <p:nvPicPr>
          <p:cNvPr id="43" name="図 42"/>
          <p:cNvPicPr>
            <a:picLocks noChangeAspect="1"/>
          </p:cNvPicPr>
          <p:nvPr/>
        </p:nvPicPr>
        <p:blipFill rotWithShape="1">
          <a:blip r:embed="rId6"/>
          <a:srcRect l="1317"/>
          <a:stretch/>
        </p:blipFill>
        <p:spPr>
          <a:xfrm>
            <a:off x="3473267" y="4627556"/>
            <a:ext cx="3305984" cy="2449235"/>
          </a:xfrm>
          <a:prstGeom prst="rect">
            <a:avLst/>
          </a:prstGeom>
        </p:spPr>
      </p:pic>
      <p:sp>
        <p:nvSpPr>
          <p:cNvPr id="44" name="正方形/長方形 43"/>
          <p:cNvSpPr/>
          <p:nvPr/>
        </p:nvSpPr>
        <p:spPr>
          <a:xfrm>
            <a:off x="3534336" y="4696029"/>
            <a:ext cx="780489" cy="200247"/>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保育風景</a:t>
            </a:r>
            <a:endParaRPr kumimoji="1" lang="ja-JP" altLang="en-US" sz="1000" dirty="0"/>
          </a:p>
        </p:txBody>
      </p:sp>
      <p:sp>
        <p:nvSpPr>
          <p:cNvPr id="29" name="正方形/長方形 28"/>
          <p:cNvSpPr/>
          <p:nvPr/>
        </p:nvSpPr>
        <p:spPr>
          <a:xfrm>
            <a:off x="160541" y="7228263"/>
            <a:ext cx="780489" cy="200247"/>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保育風景</a:t>
            </a:r>
            <a:endParaRPr kumimoji="1" lang="ja-JP" altLang="en-US" sz="1000" dirty="0"/>
          </a:p>
        </p:txBody>
      </p:sp>
      <p:sp>
        <p:nvSpPr>
          <p:cNvPr id="30" name="正方形/長方形 29"/>
          <p:cNvSpPr/>
          <p:nvPr/>
        </p:nvSpPr>
        <p:spPr>
          <a:xfrm>
            <a:off x="3548050" y="7228264"/>
            <a:ext cx="780489" cy="200247"/>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保育風景</a:t>
            </a:r>
            <a:endParaRPr kumimoji="1" lang="ja-JP" altLang="en-US" sz="1000" dirty="0"/>
          </a:p>
        </p:txBody>
      </p:sp>
      <p:grpSp>
        <p:nvGrpSpPr>
          <p:cNvPr id="8" name="グループ化 7"/>
          <p:cNvGrpSpPr/>
          <p:nvPr/>
        </p:nvGrpSpPr>
        <p:grpSpPr>
          <a:xfrm>
            <a:off x="3097427" y="6592004"/>
            <a:ext cx="181088" cy="347789"/>
            <a:chOff x="2640829" y="6299385"/>
            <a:chExt cx="265374" cy="509665"/>
          </a:xfrm>
        </p:grpSpPr>
        <p:sp>
          <p:nvSpPr>
            <p:cNvPr id="4" name="二等辺三角形 3"/>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642538" y="6299385"/>
              <a:ext cx="180035"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sp>
        <p:nvSpPr>
          <p:cNvPr id="37" name="乗算記号 36"/>
          <p:cNvSpPr>
            <a:spLocks noChangeAspect="1"/>
          </p:cNvSpPr>
          <p:nvPr/>
        </p:nvSpPr>
        <p:spPr>
          <a:xfrm>
            <a:off x="5609199" y="321134"/>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3</a:t>
            </a:r>
            <a:endParaRPr lang="ja-JP" altLang="en-US" dirty="0">
              <a:solidFill>
                <a:schemeClr val="tx1"/>
              </a:solidFill>
            </a:endParaRPr>
          </a:p>
        </p:txBody>
      </p:sp>
    </p:spTree>
    <p:extLst>
      <p:ext uri="{BB962C8B-B14F-4D97-AF65-F5344CB8AC3E}">
        <p14:creationId xmlns:p14="http://schemas.microsoft.com/office/powerpoint/2010/main" val="4150003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図 78"/>
          <p:cNvPicPr>
            <a:picLocks noChangeAspect="1"/>
          </p:cNvPicPr>
          <p:nvPr/>
        </p:nvPicPr>
        <p:blipFill>
          <a:blip r:embed="rId3"/>
          <a:stretch>
            <a:fillRect/>
          </a:stretch>
        </p:blipFill>
        <p:spPr>
          <a:xfrm>
            <a:off x="4590274" y="692184"/>
            <a:ext cx="2158171" cy="3255546"/>
          </a:xfrm>
          <a:prstGeom prst="rect">
            <a:avLst/>
          </a:prstGeom>
        </p:spPr>
      </p:pic>
      <p:pic>
        <p:nvPicPr>
          <p:cNvPr id="72" name="図 71"/>
          <p:cNvPicPr>
            <a:picLocks noChangeAspect="1"/>
          </p:cNvPicPr>
          <p:nvPr/>
        </p:nvPicPr>
        <p:blipFill>
          <a:blip r:embed="rId4"/>
          <a:stretch>
            <a:fillRect/>
          </a:stretch>
        </p:blipFill>
        <p:spPr>
          <a:xfrm>
            <a:off x="1803582" y="4012976"/>
            <a:ext cx="1665869" cy="2650975"/>
          </a:xfrm>
          <a:prstGeom prst="rect">
            <a:avLst/>
          </a:prstGeom>
        </p:spPr>
      </p:pic>
      <p:pic>
        <p:nvPicPr>
          <p:cNvPr id="62" name="図 61"/>
          <p:cNvPicPr>
            <a:picLocks noChangeAspect="1"/>
          </p:cNvPicPr>
          <p:nvPr/>
        </p:nvPicPr>
        <p:blipFill>
          <a:blip r:embed="rId5"/>
          <a:stretch>
            <a:fillRect/>
          </a:stretch>
        </p:blipFill>
        <p:spPr>
          <a:xfrm>
            <a:off x="5194701" y="4012976"/>
            <a:ext cx="1553744" cy="2650976"/>
          </a:xfrm>
          <a:prstGeom prst="rect">
            <a:avLst/>
          </a:prstGeom>
        </p:spPr>
      </p:pic>
      <p:pic>
        <p:nvPicPr>
          <p:cNvPr id="97" name="図 96"/>
          <p:cNvPicPr>
            <a:picLocks noChangeAspect="1"/>
          </p:cNvPicPr>
          <p:nvPr/>
        </p:nvPicPr>
        <p:blipFill rotWithShape="1">
          <a:blip r:embed="rId6"/>
          <a:srcRect b="178"/>
          <a:stretch/>
        </p:blipFill>
        <p:spPr>
          <a:xfrm>
            <a:off x="3545106" y="4012976"/>
            <a:ext cx="1561175" cy="2650975"/>
          </a:xfrm>
          <a:prstGeom prst="rect">
            <a:avLst/>
          </a:prstGeom>
        </p:spPr>
      </p:pic>
      <p:sp>
        <p:nvSpPr>
          <p:cNvPr id="133" name="正方形/長方形 132"/>
          <p:cNvSpPr/>
          <p:nvPr/>
        </p:nvSpPr>
        <p:spPr>
          <a:xfrm>
            <a:off x="1855189" y="4064008"/>
            <a:ext cx="961992"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児童用洗面台</a:t>
            </a:r>
            <a:endParaRPr kumimoji="1" lang="ja-JP" altLang="en-US" sz="1000" dirty="0"/>
          </a:p>
        </p:txBody>
      </p:sp>
      <p:sp>
        <p:nvSpPr>
          <p:cNvPr id="89" name="正方形/長方形 88"/>
          <p:cNvSpPr/>
          <p:nvPr/>
        </p:nvSpPr>
        <p:spPr>
          <a:xfrm>
            <a:off x="3599629" y="4060146"/>
            <a:ext cx="746378" cy="200247"/>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玄関扉</a:t>
            </a:r>
            <a:endParaRPr kumimoji="1" lang="ja-JP" altLang="en-US" sz="1000" dirty="0"/>
          </a:p>
        </p:txBody>
      </p:sp>
      <p:sp>
        <p:nvSpPr>
          <p:cNvPr id="92" name="正方形/長方形 91"/>
          <p:cNvSpPr/>
          <p:nvPr/>
        </p:nvSpPr>
        <p:spPr>
          <a:xfrm>
            <a:off x="4652738" y="753458"/>
            <a:ext cx="789320"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調理室</a:t>
            </a:r>
            <a:endParaRPr kumimoji="1" lang="ja-JP" altLang="en-US" sz="1000" dirty="0"/>
          </a:p>
        </p:txBody>
      </p:sp>
      <p:sp>
        <p:nvSpPr>
          <p:cNvPr id="93" name="正方形/長方形 92"/>
          <p:cNvSpPr/>
          <p:nvPr/>
        </p:nvSpPr>
        <p:spPr>
          <a:xfrm>
            <a:off x="5249500" y="4064119"/>
            <a:ext cx="961790" cy="200247"/>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サッシ二重化</a:t>
            </a:r>
            <a:endParaRPr kumimoji="1" lang="ja-JP" altLang="en-US" sz="1000" dirty="0"/>
          </a:p>
        </p:txBody>
      </p:sp>
      <p:grpSp>
        <p:nvGrpSpPr>
          <p:cNvPr id="3" name="グループ化 2"/>
          <p:cNvGrpSpPr>
            <a:grpSpLocks noChangeAspect="1"/>
          </p:cNvGrpSpPr>
          <p:nvPr/>
        </p:nvGrpSpPr>
        <p:grpSpPr>
          <a:xfrm>
            <a:off x="154890" y="916677"/>
            <a:ext cx="4287832" cy="3045950"/>
            <a:chOff x="154162" y="3859779"/>
            <a:chExt cx="4141646" cy="2942104"/>
          </a:xfrm>
        </p:grpSpPr>
        <p:grpSp>
          <p:nvGrpSpPr>
            <p:cNvPr id="9" name="グループ化 8"/>
            <p:cNvGrpSpPr>
              <a:grpSpLocks noChangeAspect="1"/>
            </p:cNvGrpSpPr>
            <p:nvPr/>
          </p:nvGrpSpPr>
          <p:grpSpPr>
            <a:xfrm>
              <a:off x="174017" y="3877316"/>
              <a:ext cx="4121791" cy="2924567"/>
              <a:chOff x="251958" y="892102"/>
              <a:chExt cx="3610391" cy="2561708"/>
            </a:xfrm>
          </p:grpSpPr>
          <p:grpSp>
            <p:nvGrpSpPr>
              <p:cNvPr id="8" name="グループ化 7"/>
              <p:cNvGrpSpPr/>
              <p:nvPr/>
            </p:nvGrpSpPr>
            <p:grpSpPr>
              <a:xfrm>
                <a:off x="251958" y="892102"/>
                <a:ext cx="1653357" cy="2552700"/>
                <a:chOff x="251958" y="892102"/>
                <a:chExt cx="1653357" cy="2552700"/>
              </a:xfrm>
            </p:grpSpPr>
            <p:pic>
              <p:nvPicPr>
                <p:cNvPr id="70" name="図 6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626"/>
                <a:stretch/>
              </p:blipFill>
              <p:spPr bwMode="auto">
                <a:xfrm>
                  <a:off x="251958" y="892102"/>
                  <a:ext cx="1653357" cy="2552700"/>
                </a:xfrm>
                <a:prstGeom prst="rect">
                  <a:avLst/>
                </a:prstGeom>
                <a:noFill/>
                <a:extLst>
                  <a:ext uri="{909E8E84-426E-40DD-AFC4-6F175D3DCCD1}">
                    <a14:hiddenFill xmlns:a14="http://schemas.microsoft.com/office/drawing/2010/main">
                      <a:solidFill>
                        <a:srgbClr val="FFFFFF"/>
                      </a:solidFill>
                    </a14:hiddenFill>
                  </a:ext>
                </a:extLst>
              </p:spPr>
            </p:pic>
            <p:sp>
              <p:nvSpPr>
                <p:cNvPr id="119" name="正方形/長方形 118"/>
                <p:cNvSpPr/>
                <p:nvPr/>
              </p:nvSpPr>
              <p:spPr>
                <a:xfrm>
                  <a:off x="696436" y="2305727"/>
                  <a:ext cx="626378" cy="592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ＤＫ</a:t>
                  </a:r>
                  <a:endParaRPr kumimoji="1" lang="ja-JP" altLang="en-US" sz="800" dirty="0">
                    <a:solidFill>
                      <a:sysClr val="windowText" lastClr="000000"/>
                    </a:solidFill>
                  </a:endParaRPr>
                </a:p>
              </p:txBody>
            </p:sp>
            <p:sp>
              <p:nvSpPr>
                <p:cNvPr id="120" name="正方形/長方形 119"/>
                <p:cNvSpPr/>
                <p:nvPr/>
              </p:nvSpPr>
              <p:spPr>
                <a:xfrm>
                  <a:off x="1067447" y="1832981"/>
                  <a:ext cx="224506" cy="255600"/>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t>玄関</a:t>
                  </a:r>
                  <a:endParaRPr kumimoji="1" lang="ja-JP" altLang="en-US" sz="600" dirty="0"/>
                </a:p>
              </p:txBody>
            </p:sp>
            <p:sp>
              <p:nvSpPr>
                <p:cNvPr id="122" name="正方形/長方形 121"/>
                <p:cNvSpPr/>
                <p:nvPr/>
              </p:nvSpPr>
              <p:spPr>
                <a:xfrm>
                  <a:off x="265441" y="1922022"/>
                  <a:ext cx="530564" cy="148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押入</a:t>
                  </a:r>
                  <a:endParaRPr kumimoji="1" lang="ja-JP" altLang="en-US" sz="800" dirty="0">
                    <a:solidFill>
                      <a:sysClr val="windowText" lastClr="000000"/>
                    </a:solidFill>
                  </a:endParaRPr>
                </a:p>
              </p:txBody>
            </p:sp>
            <p:sp>
              <p:nvSpPr>
                <p:cNvPr id="123" name="正方形/長方形 122"/>
                <p:cNvSpPr/>
                <p:nvPr/>
              </p:nvSpPr>
              <p:spPr>
                <a:xfrm>
                  <a:off x="324496" y="2329223"/>
                  <a:ext cx="413056" cy="61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ysClr val="windowText" lastClr="000000"/>
                      </a:solidFill>
                    </a:rPr>
                    <a:t>洋室</a:t>
                  </a:r>
                  <a:endParaRPr lang="en-US" altLang="ja-JP" sz="800" dirty="0" smtClean="0">
                    <a:solidFill>
                      <a:sysClr val="windowText" lastClr="000000"/>
                    </a:solidFill>
                  </a:endParaRPr>
                </a:p>
                <a:p>
                  <a:pPr algn="ctr"/>
                  <a:r>
                    <a:rPr lang="ja-JP" altLang="en-US" sz="800" dirty="0" smtClean="0">
                      <a:solidFill>
                        <a:sysClr val="windowText" lastClr="000000"/>
                      </a:solidFill>
                    </a:rPr>
                    <a:t>６畳</a:t>
                  </a:r>
                  <a:endParaRPr lang="en-US" altLang="ja-JP" sz="800" dirty="0" smtClean="0">
                    <a:solidFill>
                      <a:sysClr val="windowText" lastClr="000000"/>
                    </a:solidFill>
                  </a:endParaRPr>
                </a:p>
              </p:txBody>
            </p:sp>
            <p:sp>
              <p:nvSpPr>
                <p:cNvPr id="124" name="正方形/長方形 123"/>
                <p:cNvSpPr/>
                <p:nvPr/>
              </p:nvSpPr>
              <p:spPr>
                <a:xfrm>
                  <a:off x="1338529" y="2411773"/>
                  <a:ext cx="491780" cy="468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和室</a:t>
                  </a:r>
                  <a:endParaRPr kumimoji="1" lang="en-US" altLang="ja-JP" sz="800" dirty="0" smtClean="0">
                    <a:solidFill>
                      <a:sysClr val="windowText" lastClr="000000"/>
                    </a:solidFill>
                  </a:endParaRPr>
                </a:p>
                <a:p>
                  <a:pPr algn="ctr"/>
                  <a:r>
                    <a:rPr lang="ja-JP" altLang="en-US" sz="800" dirty="0" smtClean="0">
                      <a:solidFill>
                        <a:sysClr val="windowText" lastClr="000000"/>
                      </a:solidFill>
                    </a:rPr>
                    <a:t>６畳</a:t>
                  </a:r>
                  <a:endParaRPr kumimoji="1" lang="ja-JP" altLang="en-US" sz="800" dirty="0">
                    <a:solidFill>
                      <a:sysClr val="windowText" lastClr="000000"/>
                    </a:solidFill>
                  </a:endParaRPr>
                </a:p>
              </p:txBody>
            </p:sp>
            <p:sp>
              <p:nvSpPr>
                <p:cNvPr id="125" name="正方形/長方形 124"/>
                <p:cNvSpPr/>
                <p:nvPr/>
              </p:nvSpPr>
              <p:spPr>
                <a:xfrm>
                  <a:off x="289570" y="1328925"/>
                  <a:ext cx="530564" cy="586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和室</a:t>
                  </a:r>
                  <a:endParaRPr kumimoji="1" lang="en-US" altLang="ja-JP" sz="800" dirty="0" smtClean="0">
                    <a:solidFill>
                      <a:sysClr val="windowText" lastClr="000000"/>
                    </a:solidFill>
                  </a:endParaRPr>
                </a:p>
                <a:p>
                  <a:pPr algn="ctr"/>
                  <a:r>
                    <a:rPr lang="ja-JP" altLang="en-US" sz="800" dirty="0" smtClean="0">
                      <a:solidFill>
                        <a:sysClr val="windowText" lastClr="000000"/>
                      </a:solidFill>
                    </a:rPr>
                    <a:t>４．５畳</a:t>
                  </a:r>
                  <a:endParaRPr kumimoji="1" lang="ja-JP" altLang="en-US" sz="800" dirty="0">
                    <a:solidFill>
                      <a:sysClr val="windowText" lastClr="000000"/>
                    </a:solidFill>
                  </a:endParaRPr>
                </a:p>
              </p:txBody>
            </p:sp>
            <p:sp>
              <p:nvSpPr>
                <p:cNvPr id="126" name="正方形/長方形 33"/>
                <p:cNvSpPr/>
                <p:nvPr/>
              </p:nvSpPr>
              <p:spPr>
                <a:xfrm>
                  <a:off x="977994" y="1173479"/>
                  <a:ext cx="430902" cy="716891"/>
                </a:xfrm>
                <a:custGeom>
                  <a:avLst/>
                  <a:gdLst>
                    <a:gd name="connsiteX0" fmla="*/ 0 w 1080120"/>
                    <a:gd name="connsiteY0" fmla="*/ 0 h 792088"/>
                    <a:gd name="connsiteX1" fmla="*/ 1080120 w 1080120"/>
                    <a:gd name="connsiteY1" fmla="*/ 0 h 792088"/>
                    <a:gd name="connsiteX2" fmla="*/ 1080120 w 1080120"/>
                    <a:gd name="connsiteY2" fmla="*/ 792088 h 792088"/>
                    <a:gd name="connsiteX3" fmla="*/ 0 w 1080120"/>
                    <a:gd name="connsiteY3" fmla="*/ 792088 h 792088"/>
                    <a:gd name="connsiteX4" fmla="*/ 0 w 1080120"/>
                    <a:gd name="connsiteY4" fmla="*/ 0 h 792088"/>
                    <a:gd name="connsiteX0" fmla="*/ 0 w 1080120"/>
                    <a:gd name="connsiteY0" fmla="*/ 0 h 792088"/>
                    <a:gd name="connsiteX1" fmla="*/ 1080120 w 1080120"/>
                    <a:gd name="connsiteY1" fmla="*/ 0 h 792088"/>
                    <a:gd name="connsiteX2" fmla="*/ 1075903 w 1080120"/>
                    <a:gd name="connsiteY2" fmla="*/ 284523 h 792088"/>
                    <a:gd name="connsiteX3" fmla="*/ 1080120 w 1080120"/>
                    <a:gd name="connsiteY3" fmla="*/ 792088 h 792088"/>
                    <a:gd name="connsiteX4" fmla="*/ 0 w 1080120"/>
                    <a:gd name="connsiteY4" fmla="*/ 792088 h 792088"/>
                    <a:gd name="connsiteX5" fmla="*/ 0 w 1080120"/>
                    <a:gd name="connsiteY5" fmla="*/ 0 h 792088"/>
                    <a:gd name="connsiteX0" fmla="*/ 0 w 1080120"/>
                    <a:gd name="connsiteY0" fmla="*/ 0 h 792088"/>
                    <a:gd name="connsiteX1" fmla="*/ 1080120 w 1080120"/>
                    <a:gd name="connsiteY1" fmla="*/ 0 h 792088"/>
                    <a:gd name="connsiteX2" fmla="*/ 775866 w 1080120"/>
                    <a:gd name="connsiteY2" fmla="*/ 274998 h 792088"/>
                    <a:gd name="connsiteX3" fmla="*/ 1080120 w 1080120"/>
                    <a:gd name="connsiteY3" fmla="*/ 792088 h 792088"/>
                    <a:gd name="connsiteX4" fmla="*/ 0 w 1080120"/>
                    <a:gd name="connsiteY4" fmla="*/ 792088 h 792088"/>
                    <a:gd name="connsiteX5" fmla="*/ 0 w 1080120"/>
                    <a:gd name="connsiteY5" fmla="*/ 0 h 792088"/>
                    <a:gd name="connsiteX0" fmla="*/ 0 w 1131597"/>
                    <a:gd name="connsiteY0" fmla="*/ 0 h 792088"/>
                    <a:gd name="connsiteX1" fmla="*/ 1080120 w 1131597"/>
                    <a:gd name="connsiteY1" fmla="*/ 0 h 792088"/>
                    <a:gd name="connsiteX2" fmla="*/ 956841 w 1131597"/>
                    <a:gd name="connsiteY2" fmla="*/ 198798 h 792088"/>
                    <a:gd name="connsiteX3" fmla="*/ 775866 w 1131597"/>
                    <a:gd name="connsiteY3" fmla="*/ 274998 h 792088"/>
                    <a:gd name="connsiteX4" fmla="*/ 1080120 w 1131597"/>
                    <a:gd name="connsiteY4" fmla="*/ 792088 h 792088"/>
                    <a:gd name="connsiteX5" fmla="*/ 0 w 1131597"/>
                    <a:gd name="connsiteY5" fmla="*/ 792088 h 792088"/>
                    <a:gd name="connsiteX6" fmla="*/ 0 w 1131597"/>
                    <a:gd name="connsiteY6" fmla="*/ 0 h 792088"/>
                    <a:gd name="connsiteX0" fmla="*/ 0 w 1148649"/>
                    <a:gd name="connsiteY0" fmla="*/ 0 h 792088"/>
                    <a:gd name="connsiteX1" fmla="*/ 1080120 w 1148649"/>
                    <a:gd name="connsiteY1" fmla="*/ 0 h 792088"/>
                    <a:gd name="connsiteX2" fmla="*/ 1042566 w 1148649"/>
                    <a:gd name="connsiteY2" fmla="*/ 270235 h 792088"/>
                    <a:gd name="connsiteX3" fmla="*/ 775866 w 1148649"/>
                    <a:gd name="connsiteY3" fmla="*/ 274998 h 792088"/>
                    <a:gd name="connsiteX4" fmla="*/ 1080120 w 1148649"/>
                    <a:gd name="connsiteY4" fmla="*/ 792088 h 792088"/>
                    <a:gd name="connsiteX5" fmla="*/ 0 w 1148649"/>
                    <a:gd name="connsiteY5" fmla="*/ 792088 h 792088"/>
                    <a:gd name="connsiteX6" fmla="*/ 0 w 1148649"/>
                    <a:gd name="connsiteY6" fmla="*/ 0 h 792088"/>
                    <a:gd name="connsiteX0" fmla="*/ 0 w 1083034"/>
                    <a:gd name="connsiteY0" fmla="*/ 0 h 792088"/>
                    <a:gd name="connsiteX1" fmla="*/ 1080120 w 1083034"/>
                    <a:gd name="connsiteY1" fmla="*/ 0 h 792088"/>
                    <a:gd name="connsiteX2" fmla="*/ 1042566 w 1083034"/>
                    <a:gd name="connsiteY2" fmla="*/ 270235 h 792088"/>
                    <a:gd name="connsiteX3" fmla="*/ 775866 w 1083034"/>
                    <a:gd name="connsiteY3" fmla="*/ 274998 h 792088"/>
                    <a:gd name="connsiteX4" fmla="*/ 1080120 w 1083034"/>
                    <a:gd name="connsiteY4" fmla="*/ 792088 h 792088"/>
                    <a:gd name="connsiteX5" fmla="*/ 0 w 1083034"/>
                    <a:gd name="connsiteY5" fmla="*/ 792088 h 792088"/>
                    <a:gd name="connsiteX6" fmla="*/ 0 w 1083034"/>
                    <a:gd name="connsiteY6" fmla="*/ 0 h 792088"/>
                    <a:gd name="connsiteX0" fmla="*/ 0 w 1103761"/>
                    <a:gd name="connsiteY0" fmla="*/ 0 h 792088"/>
                    <a:gd name="connsiteX1" fmla="*/ 1080120 w 1103761"/>
                    <a:gd name="connsiteY1" fmla="*/ 0 h 792088"/>
                    <a:gd name="connsiteX2" fmla="*/ 1080666 w 1103761"/>
                    <a:gd name="connsiteY2" fmla="*/ 303572 h 792088"/>
                    <a:gd name="connsiteX3" fmla="*/ 775866 w 1103761"/>
                    <a:gd name="connsiteY3" fmla="*/ 274998 h 792088"/>
                    <a:gd name="connsiteX4" fmla="*/ 1080120 w 1103761"/>
                    <a:gd name="connsiteY4" fmla="*/ 792088 h 792088"/>
                    <a:gd name="connsiteX5" fmla="*/ 0 w 1103761"/>
                    <a:gd name="connsiteY5" fmla="*/ 792088 h 792088"/>
                    <a:gd name="connsiteX6" fmla="*/ 0 w 1103761"/>
                    <a:gd name="connsiteY6" fmla="*/ 0 h 792088"/>
                    <a:gd name="connsiteX0" fmla="*/ 0 w 1080666"/>
                    <a:gd name="connsiteY0" fmla="*/ 0 h 792088"/>
                    <a:gd name="connsiteX1" fmla="*/ 1080120 w 1080666"/>
                    <a:gd name="connsiteY1" fmla="*/ 0 h 792088"/>
                    <a:gd name="connsiteX2" fmla="*/ 1080666 w 1080666"/>
                    <a:gd name="connsiteY2" fmla="*/ 303572 h 792088"/>
                    <a:gd name="connsiteX3" fmla="*/ 775866 w 1080666"/>
                    <a:gd name="connsiteY3" fmla="*/ 274998 h 792088"/>
                    <a:gd name="connsiteX4" fmla="*/ 1080120 w 1080666"/>
                    <a:gd name="connsiteY4" fmla="*/ 792088 h 792088"/>
                    <a:gd name="connsiteX5" fmla="*/ 0 w 1080666"/>
                    <a:gd name="connsiteY5" fmla="*/ 792088 h 792088"/>
                    <a:gd name="connsiteX6" fmla="*/ 0 w 1080666"/>
                    <a:gd name="connsiteY6" fmla="*/ 0 h 792088"/>
                    <a:gd name="connsiteX0" fmla="*/ 0 w 1080666"/>
                    <a:gd name="connsiteY0" fmla="*/ 0 h 792088"/>
                    <a:gd name="connsiteX1" fmla="*/ 1080120 w 1080666"/>
                    <a:gd name="connsiteY1" fmla="*/ 0 h 792088"/>
                    <a:gd name="connsiteX2" fmla="*/ 1080666 w 1080666"/>
                    <a:gd name="connsiteY2" fmla="*/ 303572 h 792088"/>
                    <a:gd name="connsiteX3" fmla="*/ 775866 w 1080666"/>
                    <a:gd name="connsiteY3" fmla="*/ 274998 h 792088"/>
                    <a:gd name="connsiteX4" fmla="*/ 1080120 w 1080666"/>
                    <a:gd name="connsiteY4" fmla="*/ 792088 h 792088"/>
                    <a:gd name="connsiteX5" fmla="*/ 0 w 1080666"/>
                    <a:gd name="connsiteY5" fmla="*/ 792088 h 792088"/>
                    <a:gd name="connsiteX6" fmla="*/ 0 w 1080666"/>
                    <a:gd name="connsiteY6" fmla="*/ 0 h 792088"/>
                    <a:gd name="connsiteX0" fmla="*/ 0 w 1084762"/>
                    <a:gd name="connsiteY0" fmla="*/ 0 h 792088"/>
                    <a:gd name="connsiteX1" fmla="*/ 1080120 w 1084762"/>
                    <a:gd name="connsiteY1" fmla="*/ 0 h 792088"/>
                    <a:gd name="connsiteX2" fmla="*/ 1080666 w 1084762"/>
                    <a:gd name="connsiteY2" fmla="*/ 303572 h 792088"/>
                    <a:gd name="connsiteX3" fmla="*/ 775866 w 1084762"/>
                    <a:gd name="connsiteY3" fmla="*/ 274998 h 792088"/>
                    <a:gd name="connsiteX4" fmla="*/ 1080120 w 1084762"/>
                    <a:gd name="connsiteY4" fmla="*/ 792088 h 792088"/>
                    <a:gd name="connsiteX5" fmla="*/ 0 w 1084762"/>
                    <a:gd name="connsiteY5" fmla="*/ 792088 h 792088"/>
                    <a:gd name="connsiteX6" fmla="*/ 0 w 108476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775866 w 1081292"/>
                    <a:gd name="connsiteY3" fmla="*/ 274998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60608 w 1081292"/>
                    <a:gd name="connsiteY3" fmla="*/ 289286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60608 w 1081292"/>
                    <a:gd name="connsiteY3" fmla="*/ 289286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78806 w 1081292"/>
                    <a:gd name="connsiteY3" fmla="*/ 303574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78806 w 1081292"/>
                    <a:gd name="connsiteY3" fmla="*/ 303574 h 792088"/>
                    <a:gd name="connsiteX4" fmla="*/ 679751 w 1081292"/>
                    <a:gd name="connsiteY4" fmla="*/ 587301 h 792088"/>
                    <a:gd name="connsiteX5" fmla="*/ 0 w 1081292"/>
                    <a:gd name="connsiteY5" fmla="*/ 792088 h 792088"/>
                    <a:gd name="connsiteX6" fmla="*/ 0 w 1081292"/>
                    <a:gd name="connsiteY6" fmla="*/ 0 h 792088"/>
                    <a:gd name="connsiteX0" fmla="*/ 0 w 1081292"/>
                    <a:gd name="connsiteY0" fmla="*/ 0 h 587301"/>
                    <a:gd name="connsiteX1" fmla="*/ 1080120 w 1081292"/>
                    <a:gd name="connsiteY1" fmla="*/ 0 h 587301"/>
                    <a:gd name="connsiteX2" fmla="*/ 1080666 w 1081292"/>
                    <a:gd name="connsiteY2" fmla="*/ 303572 h 587301"/>
                    <a:gd name="connsiteX3" fmla="*/ 678806 w 1081292"/>
                    <a:gd name="connsiteY3" fmla="*/ 303574 h 587301"/>
                    <a:gd name="connsiteX4" fmla="*/ 679751 w 1081292"/>
                    <a:gd name="connsiteY4" fmla="*/ 587301 h 587301"/>
                    <a:gd name="connsiteX5" fmla="*/ 6067 w 1081292"/>
                    <a:gd name="connsiteY5" fmla="*/ 582538 h 587301"/>
                    <a:gd name="connsiteX6" fmla="*/ 0 w 1081292"/>
                    <a:gd name="connsiteY6" fmla="*/ 0 h 587301"/>
                    <a:gd name="connsiteX0" fmla="*/ 0 w 1085432"/>
                    <a:gd name="connsiteY0" fmla="*/ 0 h 587301"/>
                    <a:gd name="connsiteX1" fmla="*/ 1080120 w 1085432"/>
                    <a:gd name="connsiteY1" fmla="*/ 0 h 587301"/>
                    <a:gd name="connsiteX2" fmla="*/ 1080666 w 1085432"/>
                    <a:gd name="connsiteY2" fmla="*/ 303572 h 587301"/>
                    <a:gd name="connsiteX3" fmla="*/ 988181 w 1085432"/>
                    <a:gd name="connsiteY3" fmla="*/ 308337 h 587301"/>
                    <a:gd name="connsiteX4" fmla="*/ 679751 w 1085432"/>
                    <a:gd name="connsiteY4" fmla="*/ 587301 h 587301"/>
                    <a:gd name="connsiteX5" fmla="*/ 6067 w 1085432"/>
                    <a:gd name="connsiteY5" fmla="*/ 582538 h 587301"/>
                    <a:gd name="connsiteX6" fmla="*/ 0 w 1085432"/>
                    <a:gd name="connsiteY6" fmla="*/ 0 h 587301"/>
                    <a:gd name="connsiteX0" fmla="*/ 0 w 1085432"/>
                    <a:gd name="connsiteY0" fmla="*/ 0 h 587301"/>
                    <a:gd name="connsiteX1" fmla="*/ 1080120 w 1085432"/>
                    <a:gd name="connsiteY1" fmla="*/ 0 h 587301"/>
                    <a:gd name="connsiteX2" fmla="*/ 1080666 w 1085432"/>
                    <a:gd name="connsiteY2" fmla="*/ 303572 h 587301"/>
                    <a:gd name="connsiteX3" fmla="*/ 988181 w 1085432"/>
                    <a:gd name="connsiteY3" fmla="*/ 308337 h 587301"/>
                    <a:gd name="connsiteX4" fmla="*/ 989128 w 1085432"/>
                    <a:gd name="connsiteY4" fmla="*/ 587301 h 587301"/>
                    <a:gd name="connsiteX5" fmla="*/ 6067 w 1085432"/>
                    <a:gd name="connsiteY5" fmla="*/ 582538 h 587301"/>
                    <a:gd name="connsiteX6" fmla="*/ 0 w 1085432"/>
                    <a:gd name="connsiteY6" fmla="*/ 0 h 587301"/>
                    <a:gd name="connsiteX0" fmla="*/ 2439 w 1087871"/>
                    <a:gd name="connsiteY0" fmla="*/ 0 h 587301"/>
                    <a:gd name="connsiteX1" fmla="*/ 1082559 w 1087871"/>
                    <a:gd name="connsiteY1" fmla="*/ 0 h 587301"/>
                    <a:gd name="connsiteX2" fmla="*/ 1083105 w 1087871"/>
                    <a:gd name="connsiteY2" fmla="*/ 303572 h 587301"/>
                    <a:gd name="connsiteX3" fmla="*/ 990620 w 1087871"/>
                    <a:gd name="connsiteY3" fmla="*/ 308337 h 587301"/>
                    <a:gd name="connsiteX4" fmla="*/ 991567 w 1087871"/>
                    <a:gd name="connsiteY4" fmla="*/ 587301 h 587301"/>
                    <a:gd name="connsiteX5" fmla="*/ 418 w 1087871"/>
                    <a:gd name="connsiteY5" fmla="*/ 569838 h 587301"/>
                    <a:gd name="connsiteX6" fmla="*/ 2439 w 1087871"/>
                    <a:gd name="connsiteY6" fmla="*/ 0 h 587301"/>
                    <a:gd name="connsiteX0" fmla="*/ 2439 w 1087871"/>
                    <a:gd name="connsiteY0" fmla="*/ 0 h 570166"/>
                    <a:gd name="connsiteX1" fmla="*/ 1082559 w 1087871"/>
                    <a:gd name="connsiteY1" fmla="*/ 0 h 570166"/>
                    <a:gd name="connsiteX2" fmla="*/ 1083105 w 1087871"/>
                    <a:gd name="connsiteY2" fmla="*/ 303572 h 570166"/>
                    <a:gd name="connsiteX3" fmla="*/ 990620 w 1087871"/>
                    <a:gd name="connsiteY3" fmla="*/ 308337 h 570166"/>
                    <a:gd name="connsiteX4" fmla="*/ 506271 w 1087871"/>
                    <a:gd name="connsiteY4" fmla="*/ 568251 h 570166"/>
                    <a:gd name="connsiteX5" fmla="*/ 418 w 1087871"/>
                    <a:gd name="connsiteY5" fmla="*/ 569838 h 570166"/>
                    <a:gd name="connsiteX6" fmla="*/ 2439 w 1087871"/>
                    <a:gd name="connsiteY6" fmla="*/ 0 h 570166"/>
                    <a:gd name="connsiteX0" fmla="*/ 2439 w 1083731"/>
                    <a:gd name="connsiteY0" fmla="*/ 0 h 570166"/>
                    <a:gd name="connsiteX1" fmla="*/ 1082559 w 1083731"/>
                    <a:gd name="connsiteY1" fmla="*/ 0 h 570166"/>
                    <a:gd name="connsiteX2" fmla="*/ 1083105 w 1083731"/>
                    <a:gd name="connsiteY2" fmla="*/ 303572 h 570166"/>
                    <a:gd name="connsiteX3" fmla="*/ 448705 w 1083731"/>
                    <a:gd name="connsiteY3" fmla="*/ 308337 h 570166"/>
                    <a:gd name="connsiteX4" fmla="*/ 506271 w 1083731"/>
                    <a:gd name="connsiteY4" fmla="*/ 568251 h 570166"/>
                    <a:gd name="connsiteX5" fmla="*/ 418 w 1083731"/>
                    <a:gd name="connsiteY5" fmla="*/ 569838 h 570166"/>
                    <a:gd name="connsiteX6" fmla="*/ 2439 w 1083731"/>
                    <a:gd name="connsiteY6" fmla="*/ 0 h 570166"/>
                    <a:gd name="connsiteX0" fmla="*/ 2439 w 1083731"/>
                    <a:gd name="connsiteY0" fmla="*/ 0 h 570166"/>
                    <a:gd name="connsiteX1" fmla="*/ 1082559 w 1083731"/>
                    <a:gd name="connsiteY1" fmla="*/ 0 h 570166"/>
                    <a:gd name="connsiteX2" fmla="*/ 1083105 w 1083731"/>
                    <a:gd name="connsiteY2" fmla="*/ 303572 h 570166"/>
                    <a:gd name="connsiteX3" fmla="*/ 448705 w 1083731"/>
                    <a:gd name="connsiteY3" fmla="*/ 308337 h 570166"/>
                    <a:gd name="connsiteX4" fmla="*/ 441565 w 1083731"/>
                    <a:gd name="connsiteY4" fmla="*/ 568251 h 570166"/>
                    <a:gd name="connsiteX5" fmla="*/ 418 w 1083731"/>
                    <a:gd name="connsiteY5" fmla="*/ 569838 h 570166"/>
                    <a:gd name="connsiteX6" fmla="*/ 2439 w 1083731"/>
                    <a:gd name="connsiteY6" fmla="*/ 0 h 570166"/>
                    <a:gd name="connsiteX0" fmla="*/ 2439 w 1082580"/>
                    <a:gd name="connsiteY0" fmla="*/ 0 h 570166"/>
                    <a:gd name="connsiteX1" fmla="*/ 1082559 w 1082580"/>
                    <a:gd name="connsiteY1" fmla="*/ 0 h 570166"/>
                    <a:gd name="connsiteX2" fmla="*/ 759575 w 1082580"/>
                    <a:gd name="connsiteY2" fmla="*/ 316272 h 570166"/>
                    <a:gd name="connsiteX3" fmla="*/ 448705 w 1082580"/>
                    <a:gd name="connsiteY3" fmla="*/ 308337 h 570166"/>
                    <a:gd name="connsiteX4" fmla="*/ 441565 w 1082580"/>
                    <a:gd name="connsiteY4" fmla="*/ 568251 h 570166"/>
                    <a:gd name="connsiteX5" fmla="*/ 418 w 1082580"/>
                    <a:gd name="connsiteY5" fmla="*/ 569838 h 570166"/>
                    <a:gd name="connsiteX6" fmla="*/ 2439 w 1082580"/>
                    <a:gd name="connsiteY6" fmla="*/ 0 h 570166"/>
                    <a:gd name="connsiteX0" fmla="*/ 2439 w 759575"/>
                    <a:gd name="connsiteY0" fmla="*/ 12700 h 582866"/>
                    <a:gd name="connsiteX1" fmla="*/ 645793 w 759575"/>
                    <a:gd name="connsiteY1" fmla="*/ 0 h 582866"/>
                    <a:gd name="connsiteX2" fmla="*/ 759575 w 759575"/>
                    <a:gd name="connsiteY2" fmla="*/ 328972 h 582866"/>
                    <a:gd name="connsiteX3" fmla="*/ 448705 w 759575"/>
                    <a:gd name="connsiteY3" fmla="*/ 321037 h 582866"/>
                    <a:gd name="connsiteX4" fmla="*/ 441565 w 759575"/>
                    <a:gd name="connsiteY4" fmla="*/ 580951 h 582866"/>
                    <a:gd name="connsiteX5" fmla="*/ 418 w 759575"/>
                    <a:gd name="connsiteY5" fmla="*/ 582538 h 582866"/>
                    <a:gd name="connsiteX6" fmla="*/ 2439 w 759575"/>
                    <a:gd name="connsiteY6" fmla="*/ 12700 h 582866"/>
                    <a:gd name="connsiteX0" fmla="*/ 2439 w 654428"/>
                    <a:gd name="connsiteY0" fmla="*/ 12700 h 582866"/>
                    <a:gd name="connsiteX1" fmla="*/ 645793 w 654428"/>
                    <a:gd name="connsiteY1" fmla="*/ 0 h 582866"/>
                    <a:gd name="connsiteX2" fmla="*/ 654428 w 654428"/>
                    <a:gd name="connsiteY2" fmla="*/ 328972 h 582866"/>
                    <a:gd name="connsiteX3" fmla="*/ 448705 w 654428"/>
                    <a:gd name="connsiteY3" fmla="*/ 321037 h 582866"/>
                    <a:gd name="connsiteX4" fmla="*/ 441565 w 654428"/>
                    <a:gd name="connsiteY4" fmla="*/ 580951 h 582866"/>
                    <a:gd name="connsiteX5" fmla="*/ 418 w 654428"/>
                    <a:gd name="connsiteY5" fmla="*/ 582538 h 582866"/>
                    <a:gd name="connsiteX6" fmla="*/ 2439 w 654428"/>
                    <a:gd name="connsiteY6" fmla="*/ 12700 h 582866"/>
                    <a:gd name="connsiteX0" fmla="*/ 99111 w 654040"/>
                    <a:gd name="connsiteY0" fmla="*/ 12700 h 582866"/>
                    <a:gd name="connsiteX1" fmla="*/ 645405 w 654040"/>
                    <a:gd name="connsiteY1" fmla="*/ 0 h 582866"/>
                    <a:gd name="connsiteX2" fmla="*/ 654040 w 654040"/>
                    <a:gd name="connsiteY2" fmla="*/ 328972 h 582866"/>
                    <a:gd name="connsiteX3" fmla="*/ 448317 w 654040"/>
                    <a:gd name="connsiteY3" fmla="*/ 321037 h 582866"/>
                    <a:gd name="connsiteX4" fmla="*/ 441177 w 654040"/>
                    <a:gd name="connsiteY4" fmla="*/ 580951 h 582866"/>
                    <a:gd name="connsiteX5" fmla="*/ 30 w 654040"/>
                    <a:gd name="connsiteY5" fmla="*/ 582538 h 582866"/>
                    <a:gd name="connsiteX6" fmla="*/ 99111 w 654040"/>
                    <a:gd name="connsiteY6" fmla="*/ 12700 h 582866"/>
                    <a:gd name="connsiteX0" fmla="*/ 0 w 554929"/>
                    <a:gd name="connsiteY0" fmla="*/ 12700 h 582866"/>
                    <a:gd name="connsiteX1" fmla="*/ 546294 w 554929"/>
                    <a:gd name="connsiteY1" fmla="*/ 0 h 582866"/>
                    <a:gd name="connsiteX2" fmla="*/ 554929 w 554929"/>
                    <a:gd name="connsiteY2" fmla="*/ 328972 h 582866"/>
                    <a:gd name="connsiteX3" fmla="*/ 349206 w 554929"/>
                    <a:gd name="connsiteY3" fmla="*/ 321037 h 582866"/>
                    <a:gd name="connsiteX4" fmla="*/ 342066 w 554929"/>
                    <a:gd name="connsiteY4" fmla="*/ 580951 h 582866"/>
                    <a:gd name="connsiteX5" fmla="*/ 6067 w 554929"/>
                    <a:gd name="connsiteY5" fmla="*/ 582538 h 582866"/>
                    <a:gd name="connsiteX6" fmla="*/ 0 w 554929"/>
                    <a:gd name="connsiteY6" fmla="*/ 12700 h 582866"/>
                    <a:gd name="connsiteX0" fmla="*/ 0 w 554929"/>
                    <a:gd name="connsiteY0" fmla="*/ 12700 h 582866"/>
                    <a:gd name="connsiteX1" fmla="*/ 546294 w 554929"/>
                    <a:gd name="connsiteY1" fmla="*/ 0 h 582866"/>
                    <a:gd name="connsiteX2" fmla="*/ 554929 w 554929"/>
                    <a:gd name="connsiteY2" fmla="*/ 398822 h 582866"/>
                    <a:gd name="connsiteX3" fmla="*/ 349206 w 554929"/>
                    <a:gd name="connsiteY3" fmla="*/ 321037 h 582866"/>
                    <a:gd name="connsiteX4" fmla="*/ 342066 w 554929"/>
                    <a:gd name="connsiteY4" fmla="*/ 580951 h 582866"/>
                    <a:gd name="connsiteX5" fmla="*/ 6067 w 554929"/>
                    <a:gd name="connsiteY5" fmla="*/ 582538 h 582866"/>
                    <a:gd name="connsiteX6" fmla="*/ 0 w 554929"/>
                    <a:gd name="connsiteY6" fmla="*/ 12700 h 582866"/>
                    <a:gd name="connsiteX0" fmla="*/ 0 w 554929"/>
                    <a:gd name="connsiteY0" fmla="*/ 12700 h 582866"/>
                    <a:gd name="connsiteX1" fmla="*/ 546294 w 554929"/>
                    <a:gd name="connsiteY1" fmla="*/ 0 h 582866"/>
                    <a:gd name="connsiteX2" fmla="*/ 554929 w 554929"/>
                    <a:gd name="connsiteY2" fmla="*/ 398822 h 582866"/>
                    <a:gd name="connsiteX3" fmla="*/ 308765 w 554929"/>
                    <a:gd name="connsiteY3" fmla="*/ 397237 h 582866"/>
                    <a:gd name="connsiteX4" fmla="*/ 342066 w 554929"/>
                    <a:gd name="connsiteY4" fmla="*/ 580951 h 582866"/>
                    <a:gd name="connsiteX5" fmla="*/ 6067 w 554929"/>
                    <a:gd name="connsiteY5" fmla="*/ 582538 h 582866"/>
                    <a:gd name="connsiteX6" fmla="*/ 0 w 554929"/>
                    <a:gd name="connsiteY6" fmla="*/ 12700 h 582866"/>
                    <a:gd name="connsiteX0" fmla="*/ 0 w 554929"/>
                    <a:gd name="connsiteY0" fmla="*/ 12700 h 582562"/>
                    <a:gd name="connsiteX1" fmla="*/ 546294 w 554929"/>
                    <a:gd name="connsiteY1" fmla="*/ 0 h 582562"/>
                    <a:gd name="connsiteX2" fmla="*/ 554929 w 554929"/>
                    <a:gd name="connsiteY2" fmla="*/ 398822 h 582562"/>
                    <a:gd name="connsiteX3" fmla="*/ 308765 w 554929"/>
                    <a:gd name="connsiteY3" fmla="*/ 397237 h 582562"/>
                    <a:gd name="connsiteX4" fmla="*/ 309713 w 554929"/>
                    <a:gd name="connsiteY4" fmla="*/ 511101 h 582562"/>
                    <a:gd name="connsiteX5" fmla="*/ 6067 w 554929"/>
                    <a:gd name="connsiteY5" fmla="*/ 582538 h 582562"/>
                    <a:gd name="connsiteX6" fmla="*/ 0 w 554929"/>
                    <a:gd name="connsiteY6" fmla="*/ 12700 h 582562"/>
                    <a:gd name="connsiteX0" fmla="*/ 2439 w 557368"/>
                    <a:gd name="connsiteY0" fmla="*/ 12700 h 511101"/>
                    <a:gd name="connsiteX1" fmla="*/ 548733 w 557368"/>
                    <a:gd name="connsiteY1" fmla="*/ 0 h 511101"/>
                    <a:gd name="connsiteX2" fmla="*/ 557368 w 557368"/>
                    <a:gd name="connsiteY2" fmla="*/ 398822 h 511101"/>
                    <a:gd name="connsiteX3" fmla="*/ 311204 w 557368"/>
                    <a:gd name="connsiteY3" fmla="*/ 397237 h 511101"/>
                    <a:gd name="connsiteX4" fmla="*/ 312152 w 557368"/>
                    <a:gd name="connsiteY4" fmla="*/ 511101 h 511101"/>
                    <a:gd name="connsiteX5" fmla="*/ 418 w 557368"/>
                    <a:gd name="connsiteY5" fmla="*/ 499988 h 511101"/>
                    <a:gd name="connsiteX6" fmla="*/ 2439 w 557368"/>
                    <a:gd name="connsiteY6" fmla="*/ 12700 h 511101"/>
                    <a:gd name="connsiteX0" fmla="*/ 2439 w 557368"/>
                    <a:gd name="connsiteY0" fmla="*/ 12700 h 511101"/>
                    <a:gd name="connsiteX1" fmla="*/ 548733 w 557368"/>
                    <a:gd name="connsiteY1" fmla="*/ 0 h 511101"/>
                    <a:gd name="connsiteX2" fmla="*/ 557368 w 557368"/>
                    <a:gd name="connsiteY2" fmla="*/ 398822 h 511101"/>
                    <a:gd name="connsiteX3" fmla="*/ 311204 w 557368"/>
                    <a:gd name="connsiteY3" fmla="*/ 397237 h 511101"/>
                    <a:gd name="connsiteX4" fmla="*/ 312152 w 557368"/>
                    <a:gd name="connsiteY4" fmla="*/ 511101 h 511101"/>
                    <a:gd name="connsiteX5" fmla="*/ 418 w 557368"/>
                    <a:gd name="connsiteY5" fmla="*/ 499988 h 511101"/>
                    <a:gd name="connsiteX6" fmla="*/ 2439 w 557368"/>
                    <a:gd name="connsiteY6" fmla="*/ 12700 h 511101"/>
                    <a:gd name="connsiteX0" fmla="*/ 2439 w 557368"/>
                    <a:gd name="connsiteY0" fmla="*/ 12700 h 519193"/>
                    <a:gd name="connsiteX1" fmla="*/ 548733 w 557368"/>
                    <a:gd name="connsiteY1" fmla="*/ 0 h 519193"/>
                    <a:gd name="connsiteX2" fmla="*/ 557368 w 557368"/>
                    <a:gd name="connsiteY2" fmla="*/ 398822 h 519193"/>
                    <a:gd name="connsiteX3" fmla="*/ 311204 w 557368"/>
                    <a:gd name="connsiteY3" fmla="*/ 397237 h 519193"/>
                    <a:gd name="connsiteX4" fmla="*/ 312152 w 557368"/>
                    <a:gd name="connsiteY4" fmla="*/ 511101 h 519193"/>
                    <a:gd name="connsiteX5" fmla="*/ 418 w 557368"/>
                    <a:gd name="connsiteY5" fmla="*/ 519038 h 519193"/>
                    <a:gd name="connsiteX6" fmla="*/ 2439 w 557368"/>
                    <a:gd name="connsiteY6" fmla="*/ 12700 h 519193"/>
                    <a:gd name="connsiteX0" fmla="*/ 2439 w 557368"/>
                    <a:gd name="connsiteY0" fmla="*/ 12700 h 519366"/>
                    <a:gd name="connsiteX1" fmla="*/ 548733 w 557368"/>
                    <a:gd name="connsiteY1" fmla="*/ 0 h 519366"/>
                    <a:gd name="connsiteX2" fmla="*/ 557368 w 557368"/>
                    <a:gd name="connsiteY2" fmla="*/ 398822 h 519366"/>
                    <a:gd name="connsiteX3" fmla="*/ 311204 w 557368"/>
                    <a:gd name="connsiteY3" fmla="*/ 397237 h 519366"/>
                    <a:gd name="connsiteX4" fmla="*/ 320240 w 557368"/>
                    <a:gd name="connsiteY4" fmla="*/ 517451 h 519366"/>
                    <a:gd name="connsiteX5" fmla="*/ 418 w 557368"/>
                    <a:gd name="connsiteY5" fmla="*/ 519038 h 519366"/>
                    <a:gd name="connsiteX6" fmla="*/ 2439 w 557368"/>
                    <a:gd name="connsiteY6" fmla="*/ 12700 h 519366"/>
                    <a:gd name="connsiteX0" fmla="*/ 2439 w 557368"/>
                    <a:gd name="connsiteY0" fmla="*/ 12700 h 519366"/>
                    <a:gd name="connsiteX1" fmla="*/ 548733 w 557368"/>
                    <a:gd name="connsiteY1" fmla="*/ 0 h 519366"/>
                    <a:gd name="connsiteX2" fmla="*/ 557368 w 557368"/>
                    <a:gd name="connsiteY2" fmla="*/ 398822 h 519366"/>
                    <a:gd name="connsiteX3" fmla="*/ 319292 w 557368"/>
                    <a:gd name="connsiteY3" fmla="*/ 356462 h 519366"/>
                    <a:gd name="connsiteX4" fmla="*/ 320240 w 557368"/>
                    <a:gd name="connsiteY4" fmla="*/ 517451 h 519366"/>
                    <a:gd name="connsiteX5" fmla="*/ 418 w 557368"/>
                    <a:gd name="connsiteY5" fmla="*/ 519038 h 519366"/>
                    <a:gd name="connsiteX6" fmla="*/ 2439 w 557368"/>
                    <a:gd name="connsiteY6" fmla="*/ 12700 h 519366"/>
                    <a:gd name="connsiteX0" fmla="*/ 2439 w 549236"/>
                    <a:gd name="connsiteY0" fmla="*/ 12700 h 519366"/>
                    <a:gd name="connsiteX1" fmla="*/ 548733 w 549236"/>
                    <a:gd name="connsiteY1" fmla="*/ 0 h 519366"/>
                    <a:gd name="connsiteX2" fmla="*/ 541191 w 549236"/>
                    <a:gd name="connsiteY2" fmla="*/ 363872 h 519366"/>
                    <a:gd name="connsiteX3" fmla="*/ 319292 w 549236"/>
                    <a:gd name="connsiteY3" fmla="*/ 356462 h 519366"/>
                    <a:gd name="connsiteX4" fmla="*/ 320240 w 549236"/>
                    <a:gd name="connsiteY4" fmla="*/ 517451 h 519366"/>
                    <a:gd name="connsiteX5" fmla="*/ 418 w 549236"/>
                    <a:gd name="connsiteY5" fmla="*/ 519038 h 519366"/>
                    <a:gd name="connsiteX6" fmla="*/ 2439 w 549236"/>
                    <a:gd name="connsiteY6" fmla="*/ 12700 h 519366"/>
                    <a:gd name="connsiteX0" fmla="*/ 10307 w 557104"/>
                    <a:gd name="connsiteY0" fmla="*/ 12700 h 517451"/>
                    <a:gd name="connsiteX1" fmla="*/ 556601 w 557104"/>
                    <a:gd name="connsiteY1" fmla="*/ 0 h 517451"/>
                    <a:gd name="connsiteX2" fmla="*/ 549059 w 557104"/>
                    <a:gd name="connsiteY2" fmla="*/ 363872 h 517451"/>
                    <a:gd name="connsiteX3" fmla="*/ 327160 w 557104"/>
                    <a:gd name="connsiteY3" fmla="*/ 356462 h 517451"/>
                    <a:gd name="connsiteX4" fmla="*/ 328108 w 557104"/>
                    <a:gd name="connsiteY4" fmla="*/ 517451 h 517451"/>
                    <a:gd name="connsiteX5" fmla="*/ 198 w 557104"/>
                    <a:gd name="connsiteY5" fmla="*/ 501563 h 517451"/>
                    <a:gd name="connsiteX6" fmla="*/ 10307 w 557104"/>
                    <a:gd name="connsiteY6" fmla="*/ 12700 h 517451"/>
                    <a:gd name="connsiteX0" fmla="*/ 10110 w 556907"/>
                    <a:gd name="connsiteY0" fmla="*/ 12700 h 517451"/>
                    <a:gd name="connsiteX1" fmla="*/ 556404 w 556907"/>
                    <a:gd name="connsiteY1" fmla="*/ 0 h 517451"/>
                    <a:gd name="connsiteX2" fmla="*/ 548862 w 556907"/>
                    <a:gd name="connsiteY2" fmla="*/ 363872 h 517451"/>
                    <a:gd name="connsiteX3" fmla="*/ 326963 w 556907"/>
                    <a:gd name="connsiteY3" fmla="*/ 356462 h 517451"/>
                    <a:gd name="connsiteX4" fmla="*/ 327911 w 556907"/>
                    <a:gd name="connsiteY4" fmla="*/ 517451 h 517451"/>
                    <a:gd name="connsiteX5" fmla="*/ 1 w 556907"/>
                    <a:gd name="connsiteY5" fmla="*/ 501563 h 517451"/>
                    <a:gd name="connsiteX6" fmla="*/ 10110 w 556907"/>
                    <a:gd name="connsiteY6" fmla="*/ 12700 h 517451"/>
                    <a:gd name="connsiteX0" fmla="*/ 10109 w 556906"/>
                    <a:gd name="connsiteY0" fmla="*/ 12700 h 636600"/>
                    <a:gd name="connsiteX1" fmla="*/ 556403 w 556906"/>
                    <a:gd name="connsiteY1" fmla="*/ 0 h 636600"/>
                    <a:gd name="connsiteX2" fmla="*/ 548861 w 556906"/>
                    <a:gd name="connsiteY2" fmla="*/ 363872 h 636600"/>
                    <a:gd name="connsiteX3" fmla="*/ 318874 w 556906"/>
                    <a:gd name="connsiteY3" fmla="*/ 595285 h 636600"/>
                    <a:gd name="connsiteX4" fmla="*/ 327910 w 556906"/>
                    <a:gd name="connsiteY4" fmla="*/ 517451 h 636600"/>
                    <a:gd name="connsiteX5" fmla="*/ 0 w 556906"/>
                    <a:gd name="connsiteY5" fmla="*/ 501563 h 636600"/>
                    <a:gd name="connsiteX6" fmla="*/ 10109 w 556906"/>
                    <a:gd name="connsiteY6" fmla="*/ 12700 h 636600"/>
                    <a:gd name="connsiteX0" fmla="*/ 10109 w 557575"/>
                    <a:gd name="connsiteY0" fmla="*/ 12700 h 636600"/>
                    <a:gd name="connsiteX1" fmla="*/ 556403 w 557575"/>
                    <a:gd name="connsiteY1" fmla="*/ 0 h 636600"/>
                    <a:gd name="connsiteX2" fmla="*/ 556949 w 557575"/>
                    <a:gd name="connsiteY2" fmla="*/ 591046 h 636600"/>
                    <a:gd name="connsiteX3" fmla="*/ 318874 w 557575"/>
                    <a:gd name="connsiteY3" fmla="*/ 595285 h 636600"/>
                    <a:gd name="connsiteX4" fmla="*/ 327910 w 557575"/>
                    <a:gd name="connsiteY4" fmla="*/ 517451 h 636600"/>
                    <a:gd name="connsiteX5" fmla="*/ 0 w 557575"/>
                    <a:gd name="connsiteY5" fmla="*/ 501563 h 636600"/>
                    <a:gd name="connsiteX6" fmla="*/ 10109 w 557575"/>
                    <a:gd name="connsiteY6" fmla="*/ 12700 h 636600"/>
                    <a:gd name="connsiteX0" fmla="*/ 10109 w 557575"/>
                    <a:gd name="connsiteY0" fmla="*/ 12700 h 636600"/>
                    <a:gd name="connsiteX1" fmla="*/ 556403 w 557575"/>
                    <a:gd name="connsiteY1" fmla="*/ 0 h 636600"/>
                    <a:gd name="connsiteX2" fmla="*/ 556949 w 557575"/>
                    <a:gd name="connsiteY2" fmla="*/ 591046 h 636600"/>
                    <a:gd name="connsiteX3" fmla="*/ 351227 w 557575"/>
                    <a:gd name="connsiteY3" fmla="*/ 595285 h 636600"/>
                    <a:gd name="connsiteX4" fmla="*/ 327910 w 557575"/>
                    <a:gd name="connsiteY4" fmla="*/ 517451 h 636600"/>
                    <a:gd name="connsiteX5" fmla="*/ 0 w 557575"/>
                    <a:gd name="connsiteY5" fmla="*/ 501563 h 636600"/>
                    <a:gd name="connsiteX6" fmla="*/ 10109 w 557575"/>
                    <a:gd name="connsiteY6" fmla="*/ 12700 h 636600"/>
                    <a:gd name="connsiteX0" fmla="*/ 10109 w 557575"/>
                    <a:gd name="connsiteY0" fmla="*/ 12700 h 634790"/>
                    <a:gd name="connsiteX1" fmla="*/ 556403 w 557575"/>
                    <a:gd name="connsiteY1" fmla="*/ 0 h 634790"/>
                    <a:gd name="connsiteX2" fmla="*/ 556949 w 557575"/>
                    <a:gd name="connsiteY2" fmla="*/ 591046 h 634790"/>
                    <a:gd name="connsiteX3" fmla="*/ 351227 w 557575"/>
                    <a:gd name="connsiteY3" fmla="*/ 595285 h 634790"/>
                    <a:gd name="connsiteX4" fmla="*/ 327910 w 557575"/>
                    <a:gd name="connsiteY4" fmla="*/ 494151 h 634790"/>
                    <a:gd name="connsiteX5" fmla="*/ 0 w 557575"/>
                    <a:gd name="connsiteY5" fmla="*/ 501563 h 634790"/>
                    <a:gd name="connsiteX6" fmla="*/ 10109 w 557575"/>
                    <a:gd name="connsiteY6" fmla="*/ 12700 h 634790"/>
                    <a:gd name="connsiteX0" fmla="*/ 10109 w 557575"/>
                    <a:gd name="connsiteY0" fmla="*/ 12700 h 635227"/>
                    <a:gd name="connsiteX1" fmla="*/ 556403 w 557575"/>
                    <a:gd name="connsiteY1" fmla="*/ 0 h 635227"/>
                    <a:gd name="connsiteX2" fmla="*/ 556949 w 557575"/>
                    <a:gd name="connsiteY2" fmla="*/ 591046 h 635227"/>
                    <a:gd name="connsiteX3" fmla="*/ 351227 w 557575"/>
                    <a:gd name="connsiteY3" fmla="*/ 595285 h 635227"/>
                    <a:gd name="connsiteX4" fmla="*/ 335998 w 557575"/>
                    <a:gd name="connsiteY4" fmla="*/ 499976 h 635227"/>
                    <a:gd name="connsiteX5" fmla="*/ 0 w 557575"/>
                    <a:gd name="connsiteY5" fmla="*/ 501563 h 635227"/>
                    <a:gd name="connsiteX6" fmla="*/ 10109 w 557575"/>
                    <a:gd name="connsiteY6" fmla="*/ 12700 h 635227"/>
                    <a:gd name="connsiteX0" fmla="*/ 10109 w 557575"/>
                    <a:gd name="connsiteY0" fmla="*/ 12700 h 624481"/>
                    <a:gd name="connsiteX1" fmla="*/ 556403 w 557575"/>
                    <a:gd name="connsiteY1" fmla="*/ 0 h 624481"/>
                    <a:gd name="connsiteX2" fmla="*/ 556949 w 557575"/>
                    <a:gd name="connsiteY2" fmla="*/ 591046 h 624481"/>
                    <a:gd name="connsiteX3" fmla="*/ 318874 w 557575"/>
                    <a:gd name="connsiteY3" fmla="*/ 583635 h 624481"/>
                    <a:gd name="connsiteX4" fmla="*/ 335998 w 557575"/>
                    <a:gd name="connsiteY4" fmla="*/ 499976 h 624481"/>
                    <a:gd name="connsiteX5" fmla="*/ 0 w 557575"/>
                    <a:gd name="connsiteY5" fmla="*/ 501563 h 624481"/>
                    <a:gd name="connsiteX6" fmla="*/ 10109 w 557575"/>
                    <a:gd name="connsiteY6" fmla="*/ 12700 h 624481"/>
                    <a:gd name="connsiteX0" fmla="*/ 10109 w 557575"/>
                    <a:gd name="connsiteY0" fmla="*/ 12700 h 624950"/>
                    <a:gd name="connsiteX1" fmla="*/ 556403 w 557575"/>
                    <a:gd name="connsiteY1" fmla="*/ 0 h 624950"/>
                    <a:gd name="connsiteX2" fmla="*/ 556949 w 557575"/>
                    <a:gd name="connsiteY2" fmla="*/ 591046 h 624950"/>
                    <a:gd name="connsiteX3" fmla="*/ 318874 w 557575"/>
                    <a:gd name="connsiteY3" fmla="*/ 583635 h 624950"/>
                    <a:gd name="connsiteX4" fmla="*/ 295556 w 557575"/>
                    <a:gd name="connsiteY4" fmla="*/ 505801 h 624950"/>
                    <a:gd name="connsiteX5" fmla="*/ 0 w 557575"/>
                    <a:gd name="connsiteY5" fmla="*/ 501563 h 624950"/>
                    <a:gd name="connsiteX6" fmla="*/ 10109 w 557575"/>
                    <a:gd name="connsiteY6" fmla="*/ 12700 h 624950"/>
                    <a:gd name="connsiteX0" fmla="*/ 10109 w 557575"/>
                    <a:gd name="connsiteY0" fmla="*/ 12700 h 624481"/>
                    <a:gd name="connsiteX1" fmla="*/ 556403 w 557575"/>
                    <a:gd name="connsiteY1" fmla="*/ 0 h 624481"/>
                    <a:gd name="connsiteX2" fmla="*/ 556949 w 557575"/>
                    <a:gd name="connsiteY2" fmla="*/ 591046 h 624481"/>
                    <a:gd name="connsiteX3" fmla="*/ 318874 w 557575"/>
                    <a:gd name="connsiteY3" fmla="*/ 583635 h 624481"/>
                    <a:gd name="connsiteX4" fmla="*/ 311733 w 557575"/>
                    <a:gd name="connsiteY4" fmla="*/ 499976 h 624481"/>
                    <a:gd name="connsiteX5" fmla="*/ 0 w 557575"/>
                    <a:gd name="connsiteY5" fmla="*/ 501563 h 624481"/>
                    <a:gd name="connsiteX6" fmla="*/ 10109 w 557575"/>
                    <a:gd name="connsiteY6" fmla="*/ 12700 h 624481"/>
                    <a:gd name="connsiteX0" fmla="*/ 2021 w 549487"/>
                    <a:gd name="connsiteY0" fmla="*/ 12700 h 624481"/>
                    <a:gd name="connsiteX1" fmla="*/ 548315 w 549487"/>
                    <a:gd name="connsiteY1" fmla="*/ 0 h 624481"/>
                    <a:gd name="connsiteX2" fmla="*/ 548861 w 549487"/>
                    <a:gd name="connsiteY2" fmla="*/ 591046 h 624481"/>
                    <a:gd name="connsiteX3" fmla="*/ 310786 w 549487"/>
                    <a:gd name="connsiteY3" fmla="*/ 583635 h 624481"/>
                    <a:gd name="connsiteX4" fmla="*/ 303645 w 549487"/>
                    <a:gd name="connsiteY4" fmla="*/ 499976 h 624481"/>
                    <a:gd name="connsiteX5" fmla="*/ 0 w 549487"/>
                    <a:gd name="connsiteY5" fmla="*/ 484088 h 624481"/>
                    <a:gd name="connsiteX6" fmla="*/ 2021 w 549487"/>
                    <a:gd name="connsiteY6" fmla="*/ 12700 h 624481"/>
                    <a:gd name="connsiteX0" fmla="*/ 2021 w 549487"/>
                    <a:gd name="connsiteY0" fmla="*/ 12700 h 624481"/>
                    <a:gd name="connsiteX1" fmla="*/ 548315 w 549487"/>
                    <a:gd name="connsiteY1" fmla="*/ 0 h 624481"/>
                    <a:gd name="connsiteX2" fmla="*/ 548861 w 549487"/>
                    <a:gd name="connsiteY2" fmla="*/ 591046 h 624481"/>
                    <a:gd name="connsiteX3" fmla="*/ 310786 w 549487"/>
                    <a:gd name="connsiteY3" fmla="*/ 583635 h 624481"/>
                    <a:gd name="connsiteX4" fmla="*/ 303645 w 549487"/>
                    <a:gd name="connsiteY4" fmla="*/ 499976 h 624481"/>
                    <a:gd name="connsiteX5" fmla="*/ 0 w 549487"/>
                    <a:gd name="connsiteY5" fmla="*/ 495738 h 624481"/>
                    <a:gd name="connsiteX6" fmla="*/ 2021 w 549487"/>
                    <a:gd name="connsiteY6" fmla="*/ 12700 h 624481"/>
                    <a:gd name="connsiteX0" fmla="*/ 2021 w 548862"/>
                    <a:gd name="connsiteY0" fmla="*/ 6875 h 618656"/>
                    <a:gd name="connsiteX1" fmla="*/ 540227 w 548862"/>
                    <a:gd name="connsiteY1" fmla="*/ 0 h 618656"/>
                    <a:gd name="connsiteX2" fmla="*/ 548861 w 548862"/>
                    <a:gd name="connsiteY2" fmla="*/ 585221 h 618656"/>
                    <a:gd name="connsiteX3" fmla="*/ 310786 w 548862"/>
                    <a:gd name="connsiteY3" fmla="*/ 577810 h 618656"/>
                    <a:gd name="connsiteX4" fmla="*/ 303645 w 548862"/>
                    <a:gd name="connsiteY4" fmla="*/ 494151 h 618656"/>
                    <a:gd name="connsiteX5" fmla="*/ 0 w 548862"/>
                    <a:gd name="connsiteY5" fmla="*/ 489913 h 618656"/>
                    <a:gd name="connsiteX6" fmla="*/ 2021 w 548862"/>
                    <a:gd name="connsiteY6" fmla="*/ 6875 h 618656"/>
                    <a:gd name="connsiteX0" fmla="*/ 2021 w 548861"/>
                    <a:gd name="connsiteY0" fmla="*/ 0 h 611781"/>
                    <a:gd name="connsiteX1" fmla="*/ 540227 w 548861"/>
                    <a:gd name="connsiteY1" fmla="*/ 4775 h 611781"/>
                    <a:gd name="connsiteX2" fmla="*/ 548861 w 548861"/>
                    <a:gd name="connsiteY2" fmla="*/ 578346 h 611781"/>
                    <a:gd name="connsiteX3" fmla="*/ 310786 w 548861"/>
                    <a:gd name="connsiteY3" fmla="*/ 570935 h 611781"/>
                    <a:gd name="connsiteX4" fmla="*/ 303645 w 548861"/>
                    <a:gd name="connsiteY4" fmla="*/ 487276 h 611781"/>
                    <a:gd name="connsiteX5" fmla="*/ 0 w 548861"/>
                    <a:gd name="connsiteY5" fmla="*/ 483038 h 611781"/>
                    <a:gd name="connsiteX6" fmla="*/ 2021 w 548861"/>
                    <a:gd name="connsiteY6" fmla="*/ 0 h 611781"/>
                    <a:gd name="connsiteX0" fmla="*/ 2021 w 548861"/>
                    <a:gd name="connsiteY0" fmla="*/ 0 h 578346"/>
                    <a:gd name="connsiteX1" fmla="*/ 540227 w 548861"/>
                    <a:gd name="connsiteY1" fmla="*/ 4775 h 578346"/>
                    <a:gd name="connsiteX2" fmla="*/ 548861 w 548861"/>
                    <a:gd name="connsiteY2" fmla="*/ 578346 h 578346"/>
                    <a:gd name="connsiteX3" fmla="*/ 310786 w 548861"/>
                    <a:gd name="connsiteY3" fmla="*/ 570935 h 578346"/>
                    <a:gd name="connsiteX4" fmla="*/ 0 w 548861"/>
                    <a:gd name="connsiteY4" fmla="*/ 483038 h 578346"/>
                    <a:gd name="connsiteX5" fmla="*/ 2021 w 548861"/>
                    <a:gd name="connsiteY5" fmla="*/ 0 h 578346"/>
                    <a:gd name="connsiteX0" fmla="*/ 2021 w 548861"/>
                    <a:gd name="connsiteY0" fmla="*/ 0 h 611174"/>
                    <a:gd name="connsiteX1" fmla="*/ 540227 w 548861"/>
                    <a:gd name="connsiteY1" fmla="*/ 4775 h 611174"/>
                    <a:gd name="connsiteX2" fmla="*/ 548861 w 548861"/>
                    <a:gd name="connsiteY2" fmla="*/ 578346 h 611174"/>
                    <a:gd name="connsiteX3" fmla="*/ 0 w 548861"/>
                    <a:gd name="connsiteY3" fmla="*/ 483038 h 611174"/>
                    <a:gd name="connsiteX4" fmla="*/ 2021 w 548861"/>
                    <a:gd name="connsiteY4" fmla="*/ 0 h 611174"/>
                    <a:gd name="connsiteX0" fmla="*/ 2021 w 548861"/>
                    <a:gd name="connsiteY0" fmla="*/ 0 h 653078"/>
                    <a:gd name="connsiteX1" fmla="*/ 540227 w 548861"/>
                    <a:gd name="connsiteY1" fmla="*/ 4775 h 653078"/>
                    <a:gd name="connsiteX2" fmla="*/ 548861 w 548861"/>
                    <a:gd name="connsiteY2" fmla="*/ 578346 h 653078"/>
                    <a:gd name="connsiteX3" fmla="*/ 0 w 548861"/>
                    <a:gd name="connsiteY3" fmla="*/ 593442 h 653078"/>
                    <a:gd name="connsiteX4" fmla="*/ 2021 w 548861"/>
                    <a:gd name="connsiteY4" fmla="*/ 0 h 653078"/>
                    <a:gd name="connsiteX0" fmla="*/ 2021 w 548861"/>
                    <a:gd name="connsiteY0" fmla="*/ 0 h 618638"/>
                    <a:gd name="connsiteX1" fmla="*/ 540227 w 548861"/>
                    <a:gd name="connsiteY1" fmla="*/ 4775 h 618638"/>
                    <a:gd name="connsiteX2" fmla="*/ 548861 w 548861"/>
                    <a:gd name="connsiteY2" fmla="*/ 578346 h 618638"/>
                    <a:gd name="connsiteX3" fmla="*/ 0 w 548861"/>
                    <a:gd name="connsiteY3" fmla="*/ 593442 h 618638"/>
                    <a:gd name="connsiteX4" fmla="*/ 2021 w 548861"/>
                    <a:gd name="connsiteY4" fmla="*/ 0 h 618638"/>
                    <a:gd name="connsiteX0" fmla="*/ 2021 w 548861"/>
                    <a:gd name="connsiteY0" fmla="*/ 0 h 593534"/>
                    <a:gd name="connsiteX1" fmla="*/ 540227 w 548861"/>
                    <a:gd name="connsiteY1" fmla="*/ 4775 h 593534"/>
                    <a:gd name="connsiteX2" fmla="*/ 548861 w 548861"/>
                    <a:gd name="connsiteY2" fmla="*/ 578346 h 593534"/>
                    <a:gd name="connsiteX3" fmla="*/ 0 w 548861"/>
                    <a:gd name="connsiteY3" fmla="*/ 593442 h 593534"/>
                    <a:gd name="connsiteX4" fmla="*/ 2021 w 548861"/>
                    <a:gd name="connsiteY4" fmla="*/ 0 h 59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861" h="593534">
                      <a:moveTo>
                        <a:pt x="2021" y="0"/>
                      </a:moveTo>
                      <a:lnTo>
                        <a:pt x="540227" y="4775"/>
                      </a:lnTo>
                      <a:cubicBezTo>
                        <a:pt x="543332" y="159352"/>
                        <a:pt x="547182" y="442025"/>
                        <a:pt x="548861" y="578346"/>
                      </a:cubicBezTo>
                      <a:cubicBezTo>
                        <a:pt x="276837" y="571309"/>
                        <a:pt x="224598" y="595201"/>
                        <a:pt x="0" y="593442"/>
                      </a:cubicBezTo>
                      <a:cubicBezTo>
                        <a:pt x="6066" y="335763"/>
                        <a:pt x="4043" y="194179"/>
                        <a:pt x="2021"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dirty="0" smtClean="0">
                      <a:solidFill>
                        <a:sysClr val="windowText" lastClr="000000"/>
                      </a:solidFill>
                    </a:rPr>
                    <a:t>風呂</a:t>
                  </a:r>
                  <a:endParaRPr kumimoji="1" lang="en-US" altLang="ja-JP" sz="600" dirty="0" smtClean="0">
                    <a:solidFill>
                      <a:sysClr val="windowText" lastClr="000000"/>
                    </a:solidFill>
                  </a:endParaRPr>
                </a:p>
                <a:p>
                  <a:pPr algn="ctr"/>
                  <a:endParaRPr lang="en-US" altLang="ja-JP" sz="600" dirty="0">
                    <a:solidFill>
                      <a:sysClr val="windowText" lastClr="000000"/>
                    </a:solidFill>
                  </a:endParaRPr>
                </a:p>
                <a:p>
                  <a:pPr algn="ctr"/>
                  <a:endParaRPr kumimoji="1" lang="en-US" altLang="ja-JP" sz="600" dirty="0" smtClean="0">
                    <a:solidFill>
                      <a:sysClr val="windowText" lastClr="000000"/>
                    </a:solidFill>
                  </a:endParaRPr>
                </a:p>
                <a:p>
                  <a:pPr algn="ctr"/>
                  <a:r>
                    <a:rPr kumimoji="1" lang="ja-JP" altLang="en-US" sz="600" dirty="0" smtClean="0">
                      <a:solidFill>
                        <a:sysClr val="windowText" lastClr="000000"/>
                      </a:solidFill>
                    </a:rPr>
                    <a:t>  トイレ</a:t>
                  </a:r>
                  <a:endParaRPr kumimoji="1" lang="en-US" altLang="ja-JP" sz="600" dirty="0" smtClean="0">
                    <a:solidFill>
                      <a:sysClr val="windowText" lastClr="000000"/>
                    </a:solidFill>
                  </a:endParaRPr>
                </a:p>
              </p:txBody>
            </p:sp>
            <p:sp>
              <p:nvSpPr>
                <p:cNvPr id="127" name="正方形/長方形 126"/>
                <p:cNvSpPr/>
                <p:nvPr/>
              </p:nvSpPr>
              <p:spPr>
                <a:xfrm>
                  <a:off x="764303" y="1415554"/>
                  <a:ext cx="361570" cy="255600"/>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洗面</a:t>
                  </a:r>
                  <a:endParaRPr kumimoji="1" lang="ja-JP" altLang="en-US" sz="600" dirty="0"/>
                </a:p>
              </p:txBody>
            </p:sp>
            <p:sp>
              <p:nvSpPr>
                <p:cNvPr id="121" name="正方形/長方形 120"/>
                <p:cNvSpPr/>
                <p:nvPr/>
              </p:nvSpPr>
              <p:spPr>
                <a:xfrm>
                  <a:off x="1308951" y="2132966"/>
                  <a:ext cx="504056" cy="18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押入</a:t>
                  </a:r>
                  <a:endParaRPr kumimoji="1" lang="ja-JP" altLang="en-US" sz="800" dirty="0">
                    <a:solidFill>
                      <a:sysClr val="windowText" lastClr="000000"/>
                    </a:solidFill>
                  </a:endParaRPr>
                </a:p>
              </p:txBody>
            </p:sp>
          </p:grpSp>
          <p:grpSp>
            <p:nvGrpSpPr>
              <p:cNvPr id="7" name="グループ化 6"/>
              <p:cNvGrpSpPr/>
              <p:nvPr/>
            </p:nvGrpSpPr>
            <p:grpSpPr>
              <a:xfrm>
                <a:off x="2022638" y="901110"/>
                <a:ext cx="1839711" cy="2552700"/>
                <a:chOff x="1795568" y="905020"/>
                <a:chExt cx="1839711" cy="2552700"/>
              </a:xfrm>
            </p:grpSpPr>
            <p:pic>
              <p:nvPicPr>
                <p:cNvPr id="71" name="図 7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249"/>
                <a:stretch/>
              </p:blipFill>
              <p:spPr bwMode="auto">
                <a:xfrm>
                  <a:off x="2010052" y="905020"/>
                  <a:ext cx="1625227" cy="2552700"/>
                </a:xfrm>
                <a:prstGeom prst="rect">
                  <a:avLst/>
                </a:prstGeom>
                <a:noFill/>
                <a:extLst>
                  <a:ext uri="{909E8E84-426E-40DD-AFC4-6F175D3DCCD1}">
                    <a14:hiddenFill xmlns:a14="http://schemas.microsoft.com/office/drawing/2010/main">
                      <a:solidFill>
                        <a:srgbClr val="FFFFFF"/>
                      </a:solidFill>
                    </a14:hiddenFill>
                  </a:ext>
                </a:extLst>
              </p:spPr>
            </p:pic>
            <p:sp>
              <p:nvSpPr>
                <p:cNvPr id="108" name="正方形/長方形 107"/>
                <p:cNvSpPr/>
                <p:nvPr/>
              </p:nvSpPr>
              <p:spPr>
                <a:xfrm>
                  <a:off x="2601046" y="2591392"/>
                  <a:ext cx="436616" cy="464000"/>
                </a:xfrm>
                <a:prstGeom prst="rect">
                  <a:avLst/>
                </a:prstGeom>
                <a:solidFill>
                  <a:srgbClr val="33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ysClr val="windowText" lastClr="000000"/>
                    </a:solidFill>
                  </a:endParaRPr>
                </a:p>
              </p:txBody>
            </p:sp>
            <p:sp>
              <p:nvSpPr>
                <p:cNvPr id="105" name="正方形/長方形 104"/>
                <p:cNvSpPr/>
                <p:nvPr/>
              </p:nvSpPr>
              <p:spPr>
                <a:xfrm>
                  <a:off x="3091250" y="2196436"/>
                  <a:ext cx="499383" cy="847794"/>
                </a:xfrm>
                <a:prstGeom prst="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１歳児</a:t>
                  </a:r>
                  <a:endParaRPr kumimoji="1" lang="en-US" altLang="ja-JP" sz="800" dirty="0" smtClean="0">
                    <a:solidFill>
                      <a:sysClr val="windowText" lastClr="000000"/>
                    </a:solidFill>
                  </a:endParaRPr>
                </a:p>
                <a:p>
                  <a:pPr algn="ctr"/>
                  <a:r>
                    <a:rPr lang="ja-JP" altLang="en-US" sz="800" dirty="0">
                      <a:solidFill>
                        <a:sysClr val="windowText" lastClr="000000"/>
                      </a:solidFill>
                    </a:rPr>
                    <a:t>保育室</a:t>
                  </a:r>
                  <a:endParaRPr kumimoji="1" lang="ja-JP" altLang="en-US" sz="800" dirty="0">
                    <a:solidFill>
                      <a:sysClr val="windowText" lastClr="000000"/>
                    </a:solidFill>
                  </a:endParaRPr>
                </a:p>
              </p:txBody>
            </p:sp>
            <p:sp>
              <p:nvSpPr>
                <p:cNvPr id="106" name="正方形/長方形 33"/>
                <p:cNvSpPr/>
                <p:nvPr/>
              </p:nvSpPr>
              <p:spPr>
                <a:xfrm>
                  <a:off x="2608652" y="1226340"/>
                  <a:ext cx="421377" cy="622394"/>
                </a:xfrm>
                <a:custGeom>
                  <a:avLst/>
                  <a:gdLst>
                    <a:gd name="connsiteX0" fmla="*/ 0 w 1080120"/>
                    <a:gd name="connsiteY0" fmla="*/ 0 h 792088"/>
                    <a:gd name="connsiteX1" fmla="*/ 1080120 w 1080120"/>
                    <a:gd name="connsiteY1" fmla="*/ 0 h 792088"/>
                    <a:gd name="connsiteX2" fmla="*/ 1080120 w 1080120"/>
                    <a:gd name="connsiteY2" fmla="*/ 792088 h 792088"/>
                    <a:gd name="connsiteX3" fmla="*/ 0 w 1080120"/>
                    <a:gd name="connsiteY3" fmla="*/ 792088 h 792088"/>
                    <a:gd name="connsiteX4" fmla="*/ 0 w 1080120"/>
                    <a:gd name="connsiteY4" fmla="*/ 0 h 792088"/>
                    <a:gd name="connsiteX0" fmla="*/ 0 w 1080120"/>
                    <a:gd name="connsiteY0" fmla="*/ 0 h 792088"/>
                    <a:gd name="connsiteX1" fmla="*/ 1080120 w 1080120"/>
                    <a:gd name="connsiteY1" fmla="*/ 0 h 792088"/>
                    <a:gd name="connsiteX2" fmla="*/ 1075903 w 1080120"/>
                    <a:gd name="connsiteY2" fmla="*/ 284523 h 792088"/>
                    <a:gd name="connsiteX3" fmla="*/ 1080120 w 1080120"/>
                    <a:gd name="connsiteY3" fmla="*/ 792088 h 792088"/>
                    <a:gd name="connsiteX4" fmla="*/ 0 w 1080120"/>
                    <a:gd name="connsiteY4" fmla="*/ 792088 h 792088"/>
                    <a:gd name="connsiteX5" fmla="*/ 0 w 1080120"/>
                    <a:gd name="connsiteY5" fmla="*/ 0 h 792088"/>
                    <a:gd name="connsiteX0" fmla="*/ 0 w 1080120"/>
                    <a:gd name="connsiteY0" fmla="*/ 0 h 792088"/>
                    <a:gd name="connsiteX1" fmla="*/ 1080120 w 1080120"/>
                    <a:gd name="connsiteY1" fmla="*/ 0 h 792088"/>
                    <a:gd name="connsiteX2" fmla="*/ 775866 w 1080120"/>
                    <a:gd name="connsiteY2" fmla="*/ 274998 h 792088"/>
                    <a:gd name="connsiteX3" fmla="*/ 1080120 w 1080120"/>
                    <a:gd name="connsiteY3" fmla="*/ 792088 h 792088"/>
                    <a:gd name="connsiteX4" fmla="*/ 0 w 1080120"/>
                    <a:gd name="connsiteY4" fmla="*/ 792088 h 792088"/>
                    <a:gd name="connsiteX5" fmla="*/ 0 w 1080120"/>
                    <a:gd name="connsiteY5" fmla="*/ 0 h 792088"/>
                    <a:gd name="connsiteX0" fmla="*/ 0 w 1131597"/>
                    <a:gd name="connsiteY0" fmla="*/ 0 h 792088"/>
                    <a:gd name="connsiteX1" fmla="*/ 1080120 w 1131597"/>
                    <a:gd name="connsiteY1" fmla="*/ 0 h 792088"/>
                    <a:gd name="connsiteX2" fmla="*/ 956841 w 1131597"/>
                    <a:gd name="connsiteY2" fmla="*/ 198798 h 792088"/>
                    <a:gd name="connsiteX3" fmla="*/ 775866 w 1131597"/>
                    <a:gd name="connsiteY3" fmla="*/ 274998 h 792088"/>
                    <a:gd name="connsiteX4" fmla="*/ 1080120 w 1131597"/>
                    <a:gd name="connsiteY4" fmla="*/ 792088 h 792088"/>
                    <a:gd name="connsiteX5" fmla="*/ 0 w 1131597"/>
                    <a:gd name="connsiteY5" fmla="*/ 792088 h 792088"/>
                    <a:gd name="connsiteX6" fmla="*/ 0 w 1131597"/>
                    <a:gd name="connsiteY6" fmla="*/ 0 h 792088"/>
                    <a:gd name="connsiteX0" fmla="*/ 0 w 1148649"/>
                    <a:gd name="connsiteY0" fmla="*/ 0 h 792088"/>
                    <a:gd name="connsiteX1" fmla="*/ 1080120 w 1148649"/>
                    <a:gd name="connsiteY1" fmla="*/ 0 h 792088"/>
                    <a:gd name="connsiteX2" fmla="*/ 1042566 w 1148649"/>
                    <a:gd name="connsiteY2" fmla="*/ 270235 h 792088"/>
                    <a:gd name="connsiteX3" fmla="*/ 775866 w 1148649"/>
                    <a:gd name="connsiteY3" fmla="*/ 274998 h 792088"/>
                    <a:gd name="connsiteX4" fmla="*/ 1080120 w 1148649"/>
                    <a:gd name="connsiteY4" fmla="*/ 792088 h 792088"/>
                    <a:gd name="connsiteX5" fmla="*/ 0 w 1148649"/>
                    <a:gd name="connsiteY5" fmla="*/ 792088 h 792088"/>
                    <a:gd name="connsiteX6" fmla="*/ 0 w 1148649"/>
                    <a:gd name="connsiteY6" fmla="*/ 0 h 792088"/>
                    <a:gd name="connsiteX0" fmla="*/ 0 w 1083034"/>
                    <a:gd name="connsiteY0" fmla="*/ 0 h 792088"/>
                    <a:gd name="connsiteX1" fmla="*/ 1080120 w 1083034"/>
                    <a:gd name="connsiteY1" fmla="*/ 0 h 792088"/>
                    <a:gd name="connsiteX2" fmla="*/ 1042566 w 1083034"/>
                    <a:gd name="connsiteY2" fmla="*/ 270235 h 792088"/>
                    <a:gd name="connsiteX3" fmla="*/ 775866 w 1083034"/>
                    <a:gd name="connsiteY3" fmla="*/ 274998 h 792088"/>
                    <a:gd name="connsiteX4" fmla="*/ 1080120 w 1083034"/>
                    <a:gd name="connsiteY4" fmla="*/ 792088 h 792088"/>
                    <a:gd name="connsiteX5" fmla="*/ 0 w 1083034"/>
                    <a:gd name="connsiteY5" fmla="*/ 792088 h 792088"/>
                    <a:gd name="connsiteX6" fmla="*/ 0 w 1083034"/>
                    <a:gd name="connsiteY6" fmla="*/ 0 h 792088"/>
                    <a:gd name="connsiteX0" fmla="*/ 0 w 1103761"/>
                    <a:gd name="connsiteY0" fmla="*/ 0 h 792088"/>
                    <a:gd name="connsiteX1" fmla="*/ 1080120 w 1103761"/>
                    <a:gd name="connsiteY1" fmla="*/ 0 h 792088"/>
                    <a:gd name="connsiteX2" fmla="*/ 1080666 w 1103761"/>
                    <a:gd name="connsiteY2" fmla="*/ 303572 h 792088"/>
                    <a:gd name="connsiteX3" fmla="*/ 775866 w 1103761"/>
                    <a:gd name="connsiteY3" fmla="*/ 274998 h 792088"/>
                    <a:gd name="connsiteX4" fmla="*/ 1080120 w 1103761"/>
                    <a:gd name="connsiteY4" fmla="*/ 792088 h 792088"/>
                    <a:gd name="connsiteX5" fmla="*/ 0 w 1103761"/>
                    <a:gd name="connsiteY5" fmla="*/ 792088 h 792088"/>
                    <a:gd name="connsiteX6" fmla="*/ 0 w 1103761"/>
                    <a:gd name="connsiteY6" fmla="*/ 0 h 792088"/>
                    <a:gd name="connsiteX0" fmla="*/ 0 w 1080666"/>
                    <a:gd name="connsiteY0" fmla="*/ 0 h 792088"/>
                    <a:gd name="connsiteX1" fmla="*/ 1080120 w 1080666"/>
                    <a:gd name="connsiteY1" fmla="*/ 0 h 792088"/>
                    <a:gd name="connsiteX2" fmla="*/ 1080666 w 1080666"/>
                    <a:gd name="connsiteY2" fmla="*/ 303572 h 792088"/>
                    <a:gd name="connsiteX3" fmla="*/ 775866 w 1080666"/>
                    <a:gd name="connsiteY3" fmla="*/ 274998 h 792088"/>
                    <a:gd name="connsiteX4" fmla="*/ 1080120 w 1080666"/>
                    <a:gd name="connsiteY4" fmla="*/ 792088 h 792088"/>
                    <a:gd name="connsiteX5" fmla="*/ 0 w 1080666"/>
                    <a:gd name="connsiteY5" fmla="*/ 792088 h 792088"/>
                    <a:gd name="connsiteX6" fmla="*/ 0 w 1080666"/>
                    <a:gd name="connsiteY6" fmla="*/ 0 h 792088"/>
                    <a:gd name="connsiteX0" fmla="*/ 0 w 1080666"/>
                    <a:gd name="connsiteY0" fmla="*/ 0 h 792088"/>
                    <a:gd name="connsiteX1" fmla="*/ 1080120 w 1080666"/>
                    <a:gd name="connsiteY1" fmla="*/ 0 h 792088"/>
                    <a:gd name="connsiteX2" fmla="*/ 1080666 w 1080666"/>
                    <a:gd name="connsiteY2" fmla="*/ 303572 h 792088"/>
                    <a:gd name="connsiteX3" fmla="*/ 775866 w 1080666"/>
                    <a:gd name="connsiteY3" fmla="*/ 274998 h 792088"/>
                    <a:gd name="connsiteX4" fmla="*/ 1080120 w 1080666"/>
                    <a:gd name="connsiteY4" fmla="*/ 792088 h 792088"/>
                    <a:gd name="connsiteX5" fmla="*/ 0 w 1080666"/>
                    <a:gd name="connsiteY5" fmla="*/ 792088 h 792088"/>
                    <a:gd name="connsiteX6" fmla="*/ 0 w 1080666"/>
                    <a:gd name="connsiteY6" fmla="*/ 0 h 792088"/>
                    <a:gd name="connsiteX0" fmla="*/ 0 w 1084762"/>
                    <a:gd name="connsiteY0" fmla="*/ 0 h 792088"/>
                    <a:gd name="connsiteX1" fmla="*/ 1080120 w 1084762"/>
                    <a:gd name="connsiteY1" fmla="*/ 0 h 792088"/>
                    <a:gd name="connsiteX2" fmla="*/ 1080666 w 1084762"/>
                    <a:gd name="connsiteY2" fmla="*/ 303572 h 792088"/>
                    <a:gd name="connsiteX3" fmla="*/ 775866 w 1084762"/>
                    <a:gd name="connsiteY3" fmla="*/ 274998 h 792088"/>
                    <a:gd name="connsiteX4" fmla="*/ 1080120 w 1084762"/>
                    <a:gd name="connsiteY4" fmla="*/ 792088 h 792088"/>
                    <a:gd name="connsiteX5" fmla="*/ 0 w 1084762"/>
                    <a:gd name="connsiteY5" fmla="*/ 792088 h 792088"/>
                    <a:gd name="connsiteX6" fmla="*/ 0 w 108476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775866 w 1081292"/>
                    <a:gd name="connsiteY3" fmla="*/ 274998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60608 w 1081292"/>
                    <a:gd name="connsiteY3" fmla="*/ 289286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60608 w 1081292"/>
                    <a:gd name="connsiteY3" fmla="*/ 289286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78806 w 1081292"/>
                    <a:gd name="connsiteY3" fmla="*/ 303574 h 792088"/>
                    <a:gd name="connsiteX4" fmla="*/ 1080120 w 1081292"/>
                    <a:gd name="connsiteY4" fmla="*/ 792088 h 792088"/>
                    <a:gd name="connsiteX5" fmla="*/ 0 w 1081292"/>
                    <a:gd name="connsiteY5" fmla="*/ 792088 h 792088"/>
                    <a:gd name="connsiteX6" fmla="*/ 0 w 1081292"/>
                    <a:gd name="connsiteY6" fmla="*/ 0 h 792088"/>
                    <a:gd name="connsiteX0" fmla="*/ 0 w 1081292"/>
                    <a:gd name="connsiteY0" fmla="*/ 0 h 792088"/>
                    <a:gd name="connsiteX1" fmla="*/ 1080120 w 1081292"/>
                    <a:gd name="connsiteY1" fmla="*/ 0 h 792088"/>
                    <a:gd name="connsiteX2" fmla="*/ 1080666 w 1081292"/>
                    <a:gd name="connsiteY2" fmla="*/ 303572 h 792088"/>
                    <a:gd name="connsiteX3" fmla="*/ 678806 w 1081292"/>
                    <a:gd name="connsiteY3" fmla="*/ 303574 h 792088"/>
                    <a:gd name="connsiteX4" fmla="*/ 679751 w 1081292"/>
                    <a:gd name="connsiteY4" fmla="*/ 587301 h 792088"/>
                    <a:gd name="connsiteX5" fmla="*/ 0 w 1081292"/>
                    <a:gd name="connsiteY5" fmla="*/ 792088 h 792088"/>
                    <a:gd name="connsiteX6" fmla="*/ 0 w 1081292"/>
                    <a:gd name="connsiteY6" fmla="*/ 0 h 792088"/>
                    <a:gd name="connsiteX0" fmla="*/ 0 w 1081292"/>
                    <a:gd name="connsiteY0" fmla="*/ 0 h 587301"/>
                    <a:gd name="connsiteX1" fmla="*/ 1080120 w 1081292"/>
                    <a:gd name="connsiteY1" fmla="*/ 0 h 587301"/>
                    <a:gd name="connsiteX2" fmla="*/ 1080666 w 1081292"/>
                    <a:gd name="connsiteY2" fmla="*/ 303572 h 587301"/>
                    <a:gd name="connsiteX3" fmla="*/ 678806 w 1081292"/>
                    <a:gd name="connsiteY3" fmla="*/ 303574 h 587301"/>
                    <a:gd name="connsiteX4" fmla="*/ 679751 w 1081292"/>
                    <a:gd name="connsiteY4" fmla="*/ 587301 h 587301"/>
                    <a:gd name="connsiteX5" fmla="*/ 6067 w 1081292"/>
                    <a:gd name="connsiteY5" fmla="*/ 582538 h 587301"/>
                    <a:gd name="connsiteX6" fmla="*/ 0 w 1081292"/>
                    <a:gd name="connsiteY6" fmla="*/ 0 h 587301"/>
                    <a:gd name="connsiteX0" fmla="*/ 0 w 1085432"/>
                    <a:gd name="connsiteY0" fmla="*/ 0 h 587301"/>
                    <a:gd name="connsiteX1" fmla="*/ 1080120 w 1085432"/>
                    <a:gd name="connsiteY1" fmla="*/ 0 h 587301"/>
                    <a:gd name="connsiteX2" fmla="*/ 1080666 w 1085432"/>
                    <a:gd name="connsiteY2" fmla="*/ 303572 h 587301"/>
                    <a:gd name="connsiteX3" fmla="*/ 988181 w 1085432"/>
                    <a:gd name="connsiteY3" fmla="*/ 308337 h 587301"/>
                    <a:gd name="connsiteX4" fmla="*/ 679751 w 1085432"/>
                    <a:gd name="connsiteY4" fmla="*/ 587301 h 587301"/>
                    <a:gd name="connsiteX5" fmla="*/ 6067 w 1085432"/>
                    <a:gd name="connsiteY5" fmla="*/ 582538 h 587301"/>
                    <a:gd name="connsiteX6" fmla="*/ 0 w 1085432"/>
                    <a:gd name="connsiteY6" fmla="*/ 0 h 587301"/>
                    <a:gd name="connsiteX0" fmla="*/ 0 w 1085432"/>
                    <a:gd name="connsiteY0" fmla="*/ 0 h 587301"/>
                    <a:gd name="connsiteX1" fmla="*/ 1080120 w 1085432"/>
                    <a:gd name="connsiteY1" fmla="*/ 0 h 587301"/>
                    <a:gd name="connsiteX2" fmla="*/ 1080666 w 1085432"/>
                    <a:gd name="connsiteY2" fmla="*/ 303572 h 587301"/>
                    <a:gd name="connsiteX3" fmla="*/ 988181 w 1085432"/>
                    <a:gd name="connsiteY3" fmla="*/ 308337 h 587301"/>
                    <a:gd name="connsiteX4" fmla="*/ 989128 w 1085432"/>
                    <a:gd name="connsiteY4" fmla="*/ 587301 h 587301"/>
                    <a:gd name="connsiteX5" fmla="*/ 6067 w 1085432"/>
                    <a:gd name="connsiteY5" fmla="*/ 582538 h 587301"/>
                    <a:gd name="connsiteX6" fmla="*/ 0 w 1085432"/>
                    <a:gd name="connsiteY6" fmla="*/ 0 h 587301"/>
                    <a:gd name="connsiteX0" fmla="*/ 2439 w 1087871"/>
                    <a:gd name="connsiteY0" fmla="*/ 0 h 587301"/>
                    <a:gd name="connsiteX1" fmla="*/ 1082559 w 1087871"/>
                    <a:gd name="connsiteY1" fmla="*/ 0 h 587301"/>
                    <a:gd name="connsiteX2" fmla="*/ 1083105 w 1087871"/>
                    <a:gd name="connsiteY2" fmla="*/ 303572 h 587301"/>
                    <a:gd name="connsiteX3" fmla="*/ 990620 w 1087871"/>
                    <a:gd name="connsiteY3" fmla="*/ 308337 h 587301"/>
                    <a:gd name="connsiteX4" fmla="*/ 991567 w 1087871"/>
                    <a:gd name="connsiteY4" fmla="*/ 587301 h 587301"/>
                    <a:gd name="connsiteX5" fmla="*/ 418 w 1087871"/>
                    <a:gd name="connsiteY5" fmla="*/ 569838 h 587301"/>
                    <a:gd name="connsiteX6" fmla="*/ 2439 w 1087871"/>
                    <a:gd name="connsiteY6" fmla="*/ 0 h 587301"/>
                    <a:gd name="connsiteX0" fmla="*/ 2439 w 1087871"/>
                    <a:gd name="connsiteY0" fmla="*/ 0 h 570166"/>
                    <a:gd name="connsiteX1" fmla="*/ 1082559 w 1087871"/>
                    <a:gd name="connsiteY1" fmla="*/ 0 h 570166"/>
                    <a:gd name="connsiteX2" fmla="*/ 1083105 w 1087871"/>
                    <a:gd name="connsiteY2" fmla="*/ 303572 h 570166"/>
                    <a:gd name="connsiteX3" fmla="*/ 990620 w 1087871"/>
                    <a:gd name="connsiteY3" fmla="*/ 308337 h 570166"/>
                    <a:gd name="connsiteX4" fmla="*/ 506271 w 1087871"/>
                    <a:gd name="connsiteY4" fmla="*/ 568251 h 570166"/>
                    <a:gd name="connsiteX5" fmla="*/ 418 w 1087871"/>
                    <a:gd name="connsiteY5" fmla="*/ 569838 h 570166"/>
                    <a:gd name="connsiteX6" fmla="*/ 2439 w 1087871"/>
                    <a:gd name="connsiteY6" fmla="*/ 0 h 570166"/>
                    <a:gd name="connsiteX0" fmla="*/ 2439 w 1083731"/>
                    <a:gd name="connsiteY0" fmla="*/ 0 h 570166"/>
                    <a:gd name="connsiteX1" fmla="*/ 1082559 w 1083731"/>
                    <a:gd name="connsiteY1" fmla="*/ 0 h 570166"/>
                    <a:gd name="connsiteX2" fmla="*/ 1083105 w 1083731"/>
                    <a:gd name="connsiteY2" fmla="*/ 303572 h 570166"/>
                    <a:gd name="connsiteX3" fmla="*/ 448705 w 1083731"/>
                    <a:gd name="connsiteY3" fmla="*/ 308337 h 570166"/>
                    <a:gd name="connsiteX4" fmla="*/ 506271 w 1083731"/>
                    <a:gd name="connsiteY4" fmla="*/ 568251 h 570166"/>
                    <a:gd name="connsiteX5" fmla="*/ 418 w 1083731"/>
                    <a:gd name="connsiteY5" fmla="*/ 569838 h 570166"/>
                    <a:gd name="connsiteX6" fmla="*/ 2439 w 1083731"/>
                    <a:gd name="connsiteY6" fmla="*/ 0 h 570166"/>
                    <a:gd name="connsiteX0" fmla="*/ 2439 w 1083731"/>
                    <a:gd name="connsiteY0" fmla="*/ 0 h 570166"/>
                    <a:gd name="connsiteX1" fmla="*/ 1082559 w 1083731"/>
                    <a:gd name="connsiteY1" fmla="*/ 0 h 570166"/>
                    <a:gd name="connsiteX2" fmla="*/ 1083105 w 1083731"/>
                    <a:gd name="connsiteY2" fmla="*/ 303572 h 570166"/>
                    <a:gd name="connsiteX3" fmla="*/ 448705 w 1083731"/>
                    <a:gd name="connsiteY3" fmla="*/ 308337 h 570166"/>
                    <a:gd name="connsiteX4" fmla="*/ 441565 w 1083731"/>
                    <a:gd name="connsiteY4" fmla="*/ 568251 h 570166"/>
                    <a:gd name="connsiteX5" fmla="*/ 418 w 1083731"/>
                    <a:gd name="connsiteY5" fmla="*/ 569838 h 570166"/>
                    <a:gd name="connsiteX6" fmla="*/ 2439 w 1083731"/>
                    <a:gd name="connsiteY6" fmla="*/ 0 h 570166"/>
                    <a:gd name="connsiteX0" fmla="*/ 2439 w 1082580"/>
                    <a:gd name="connsiteY0" fmla="*/ 0 h 570166"/>
                    <a:gd name="connsiteX1" fmla="*/ 1082559 w 1082580"/>
                    <a:gd name="connsiteY1" fmla="*/ 0 h 570166"/>
                    <a:gd name="connsiteX2" fmla="*/ 759575 w 1082580"/>
                    <a:gd name="connsiteY2" fmla="*/ 316272 h 570166"/>
                    <a:gd name="connsiteX3" fmla="*/ 448705 w 1082580"/>
                    <a:gd name="connsiteY3" fmla="*/ 308337 h 570166"/>
                    <a:gd name="connsiteX4" fmla="*/ 441565 w 1082580"/>
                    <a:gd name="connsiteY4" fmla="*/ 568251 h 570166"/>
                    <a:gd name="connsiteX5" fmla="*/ 418 w 1082580"/>
                    <a:gd name="connsiteY5" fmla="*/ 569838 h 570166"/>
                    <a:gd name="connsiteX6" fmla="*/ 2439 w 1082580"/>
                    <a:gd name="connsiteY6" fmla="*/ 0 h 570166"/>
                    <a:gd name="connsiteX0" fmla="*/ 2439 w 759575"/>
                    <a:gd name="connsiteY0" fmla="*/ 12700 h 582866"/>
                    <a:gd name="connsiteX1" fmla="*/ 645793 w 759575"/>
                    <a:gd name="connsiteY1" fmla="*/ 0 h 582866"/>
                    <a:gd name="connsiteX2" fmla="*/ 759575 w 759575"/>
                    <a:gd name="connsiteY2" fmla="*/ 328972 h 582866"/>
                    <a:gd name="connsiteX3" fmla="*/ 448705 w 759575"/>
                    <a:gd name="connsiteY3" fmla="*/ 321037 h 582866"/>
                    <a:gd name="connsiteX4" fmla="*/ 441565 w 759575"/>
                    <a:gd name="connsiteY4" fmla="*/ 580951 h 582866"/>
                    <a:gd name="connsiteX5" fmla="*/ 418 w 759575"/>
                    <a:gd name="connsiteY5" fmla="*/ 582538 h 582866"/>
                    <a:gd name="connsiteX6" fmla="*/ 2439 w 759575"/>
                    <a:gd name="connsiteY6" fmla="*/ 12700 h 582866"/>
                    <a:gd name="connsiteX0" fmla="*/ 2439 w 654428"/>
                    <a:gd name="connsiteY0" fmla="*/ 12700 h 582866"/>
                    <a:gd name="connsiteX1" fmla="*/ 645793 w 654428"/>
                    <a:gd name="connsiteY1" fmla="*/ 0 h 582866"/>
                    <a:gd name="connsiteX2" fmla="*/ 654428 w 654428"/>
                    <a:gd name="connsiteY2" fmla="*/ 328972 h 582866"/>
                    <a:gd name="connsiteX3" fmla="*/ 448705 w 654428"/>
                    <a:gd name="connsiteY3" fmla="*/ 321037 h 582866"/>
                    <a:gd name="connsiteX4" fmla="*/ 441565 w 654428"/>
                    <a:gd name="connsiteY4" fmla="*/ 580951 h 582866"/>
                    <a:gd name="connsiteX5" fmla="*/ 418 w 654428"/>
                    <a:gd name="connsiteY5" fmla="*/ 582538 h 582866"/>
                    <a:gd name="connsiteX6" fmla="*/ 2439 w 654428"/>
                    <a:gd name="connsiteY6" fmla="*/ 12700 h 582866"/>
                    <a:gd name="connsiteX0" fmla="*/ 99111 w 654040"/>
                    <a:gd name="connsiteY0" fmla="*/ 12700 h 582866"/>
                    <a:gd name="connsiteX1" fmla="*/ 645405 w 654040"/>
                    <a:gd name="connsiteY1" fmla="*/ 0 h 582866"/>
                    <a:gd name="connsiteX2" fmla="*/ 654040 w 654040"/>
                    <a:gd name="connsiteY2" fmla="*/ 328972 h 582866"/>
                    <a:gd name="connsiteX3" fmla="*/ 448317 w 654040"/>
                    <a:gd name="connsiteY3" fmla="*/ 321037 h 582866"/>
                    <a:gd name="connsiteX4" fmla="*/ 441177 w 654040"/>
                    <a:gd name="connsiteY4" fmla="*/ 580951 h 582866"/>
                    <a:gd name="connsiteX5" fmla="*/ 30 w 654040"/>
                    <a:gd name="connsiteY5" fmla="*/ 582538 h 582866"/>
                    <a:gd name="connsiteX6" fmla="*/ 99111 w 654040"/>
                    <a:gd name="connsiteY6" fmla="*/ 12700 h 582866"/>
                    <a:gd name="connsiteX0" fmla="*/ 0 w 554929"/>
                    <a:gd name="connsiteY0" fmla="*/ 12700 h 582866"/>
                    <a:gd name="connsiteX1" fmla="*/ 546294 w 554929"/>
                    <a:gd name="connsiteY1" fmla="*/ 0 h 582866"/>
                    <a:gd name="connsiteX2" fmla="*/ 554929 w 554929"/>
                    <a:gd name="connsiteY2" fmla="*/ 328972 h 582866"/>
                    <a:gd name="connsiteX3" fmla="*/ 349206 w 554929"/>
                    <a:gd name="connsiteY3" fmla="*/ 321037 h 582866"/>
                    <a:gd name="connsiteX4" fmla="*/ 342066 w 554929"/>
                    <a:gd name="connsiteY4" fmla="*/ 580951 h 582866"/>
                    <a:gd name="connsiteX5" fmla="*/ 6067 w 554929"/>
                    <a:gd name="connsiteY5" fmla="*/ 582538 h 582866"/>
                    <a:gd name="connsiteX6" fmla="*/ 0 w 554929"/>
                    <a:gd name="connsiteY6" fmla="*/ 12700 h 582866"/>
                    <a:gd name="connsiteX0" fmla="*/ 0 w 554929"/>
                    <a:gd name="connsiteY0" fmla="*/ 12700 h 582866"/>
                    <a:gd name="connsiteX1" fmla="*/ 546294 w 554929"/>
                    <a:gd name="connsiteY1" fmla="*/ 0 h 582866"/>
                    <a:gd name="connsiteX2" fmla="*/ 554929 w 554929"/>
                    <a:gd name="connsiteY2" fmla="*/ 398822 h 582866"/>
                    <a:gd name="connsiteX3" fmla="*/ 349206 w 554929"/>
                    <a:gd name="connsiteY3" fmla="*/ 321037 h 582866"/>
                    <a:gd name="connsiteX4" fmla="*/ 342066 w 554929"/>
                    <a:gd name="connsiteY4" fmla="*/ 580951 h 582866"/>
                    <a:gd name="connsiteX5" fmla="*/ 6067 w 554929"/>
                    <a:gd name="connsiteY5" fmla="*/ 582538 h 582866"/>
                    <a:gd name="connsiteX6" fmla="*/ 0 w 554929"/>
                    <a:gd name="connsiteY6" fmla="*/ 12700 h 582866"/>
                    <a:gd name="connsiteX0" fmla="*/ 0 w 554929"/>
                    <a:gd name="connsiteY0" fmla="*/ 12700 h 582866"/>
                    <a:gd name="connsiteX1" fmla="*/ 546294 w 554929"/>
                    <a:gd name="connsiteY1" fmla="*/ 0 h 582866"/>
                    <a:gd name="connsiteX2" fmla="*/ 554929 w 554929"/>
                    <a:gd name="connsiteY2" fmla="*/ 398822 h 582866"/>
                    <a:gd name="connsiteX3" fmla="*/ 308765 w 554929"/>
                    <a:gd name="connsiteY3" fmla="*/ 397237 h 582866"/>
                    <a:gd name="connsiteX4" fmla="*/ 342066 w 554929"/>
                    <a:gd name="connsiteY4" fmla="*/ 580951 h 582866"/>
                    <a:gd name="connsiteX5" fmla="*/ 6067 w 554929"/>
                    <a:gd name="connsiteY5" fmla="*/ 582538 h 582866"/>
                    <a:gd name="connsiteX6" fmla="*/ 0 w 554929"/>
                    <a:gd name="connsiteY6" fmla="*/ 12700 h 582866"/>
                    <a:gd name="connsiteX0" fmla="*/ 0 w 554929"/>
                    <a:gd name="connsiteY0" fmla="*/ 12700 h 582562"/>
                    <a:gd name="connsiteX1" fmla="*/ 546294 w 554929"/>
                    <a:gd name="connsiteY1" fmla="*/ 0 h 582562"/>
                    <a:gd name="connsiteX2" fmla="*/ 554929 w 554929"/>
                    <a:gd name="connsiteY2" fmla="*/ 398822 h 582562"/>
                    <a:gd name="connsiteX3" fmla="*/ 308765 w 554929"/>
                    <a:gd name="connsiteY3" fmla="*/ 397237 h 582562"/>
                    <a:gd name="connsiteX4" fmla="*/ 309713 w 554929"/>
                    <a:gd name="connsiteY4" fmla="*/ 511101 h 582562"/>
                    <a:gd name="connsiteX5" fmla="*/ 6067 w 554929"/>
                    <a:gd name="connsiteY5" fmla="*/ 582538 h 582562"/>
                    <a:gd name="connsiteX6" fmla="*/ 0 w 554929"/>
                    <a:gd name="connsiteY6" fmla="*/ 12700 h 582562"/>
                    <a:gd name="connsiteX0" fmla="*/ 2439 w 557368"/>
                    <a:gd name="connsiteY0" fmla="*/ 12700 h 511101"/>
                    <a:gd name="connsiteX1" fmla="*/ 548733 w 557368"/>
                    <a:gd name="connsiteY1" fmla="*/ 0 h 511101"/>
                    <a:gd name="connsiteX2" fmla="*/ 557368 w 557368"/>
                    <a:gd name="connsiteY2" fmla="*/ 398822 h 511101"/>
                    <a:gd name="connsiteX3" fmla="*/ 311204 w 557368"/>
                    <a:gd name="connsiteY3" fmla="*/ 397237 h 511101"/>
                    <a:gd name="connsiteX4" fmla="*/ 312152 w 557368"/>
                    <a:gd name="connsiteY4" fmla="*/ 511101 h 511101"/>
                    <a:gd name="connsiteX5" fmla="*/ 418 w 557368"/>
                    <a:gd name="connsiteY5" fmla="*/ 499988 h 511101"/>
                    <a:gd name="connsiteX6" fmla="*/ 2439 w 557368"/>
                    <a:gd name="connsiteY6" fmla="*/ 12700 h 511101"/>
                    <a:gd name="connsiteX0" fmla="*/ 2439 w 557368"/>
                    <a:gd name="connsiteY0" fmla="*/ 12700 h 511101"/>
                    <a:gd name="connsiteX1" fmla="*/ 548733 w 557368"/>
                    <a:gd name="connsiteY1" fmla="*/ 0 h 511101"/>
                    <a:gd name="connsiteX2" fmla="*/ 557368 w 557368"/>
                    <a:gd name="connsiteY2" fmla="*/ 398822 h 511101"/>
                    <a:gd name="connsiteX3" fmla="*/ 311204 w 557368"/>
                    <a:gd name="connsiteY3" fmla="*/ 397237 h 511101"/>
                    <a:gd name="connsiteX4" fmla="*/ 312152 w 557368"/>
                    <a:gd name="connsiteY4" fmla="*/ 511101 h 511101"/>
                    <a:gd name="connsiteX5" fmla="*/ 418 w 557368"/>
                    <a:gd name="connsiteY5" fmla="*/ 499988 h 511101"/>
                    <a:gd name="connsiteX6" fmla="*/ 2439 w 557368"/>
                    <a:gd name="connsiteY6" fmla="*/ 12700 h 511101"/>
                    <a:gd name="connsiteX0" fmla="*/ 2439 w 557368"/>
                    <a:gd name="connsiteY0" fmla="*/ 12700 h 519193"/>
                    <a:gd name="connsiteX1" fmla="*/ 548733 w 557368"/>
                    <a:gd name="connsiteY1" fmla="*/ 0 h 519193"/>
                    <a:gd name="connsiteX2" fmla="*/ 557368 w 557368"/>
                    <a:gd name="connsiteY2" fmla="*/ 398822 h 519193"/>
                    <a:gd name="connsiteX3" fmla="*/ 311204 w 557368"/>
                    <a:gd name="connsiteY3" fmla="*/ 397237 h 519193"/>
                    <a:gd name="connsiteX4" fmla="*/ 312152 w 557368"/>
                    <a:gd name="connsiteY4" fmla="*/ 511101 h 519193"/>
                    <a:gd name="connsiteX5" fmla="*/ 418 w 557368"/>
                    <a:gd name="connsiteY5" fmla="*/ 519038 h 519193"/>
                    <a:gd name="connsiteX6" fmla="*/ 2439 w 557368"/>
                    <a:gd name="connsiteY6" fmla="*/ 12700 h 519193"/>
                    <a:gd name="connsiteX0" fmla="*/ 2439 w 557368"/>
                    <a:gd name="connsiteY0" fmla="*/ 12700 h 519366"/>
                    <a:gd name="connsiteX1" fmla="*/ 548733 w 557368"/>
                    <a:gd name="connsiteY1" fmla="*/ 0 h 519366"/>
                    <a:gd name="connsiteX2" fmla="*/ 557368 w 557368"/>
                    <a:gd name="connsiteY2" fmla="*/ 398822 h 519366"/>
                    <a:gd name="connsiteX3" fmla="*/ 311204 w 557368"/>
                    <a:gd name="connsiteY3" fmla="*/ 397237 h 519366"/>
                    <a:gd name="connsiteX4" fmla="*/ 320240 w 557368"/>
                    <a:gd name="connsiteY4" fmla="*/ 517451 h 519366"/>
                    <a:gd name="connsiteX5" fmla="*/ 418 w 557368"/>
                    <a:gd name="connsiteY5" fmla="*/ 519038 h 519366"/>
                    <a:gd name="connsiteX6" fmla="*/ 2439 w 557368"/>
                    <a:gd name="connsiteY6" fmla="*/ 12700 h 519366"/>
                    <a:gd name="connsiteX0" fmla="*/ 2439 w 557368"/>
                    <a:gd name="connsiteY0" fmla="*/ 12700 h 519366"/>
                    <a:gd name="connsiteX1" fmla="*/ 548733 w 557368"/>
                    <a:gd name="connsiteY1" fmla="*/ 0 h 519366"/>
                    <a:gd name="connsiteX2" fmla="*/ 557368 w 557368"/>
                    <a:gd name="connsiteY2" fmla="*/ 398822 h 519366"/>
                    <a:gd name="connsiteX3" fmla="*/ 319292 w 557368"/>
                    <a:gd name="connsiteY3" fmla="*/ 356462 h 519366"/>
                    <a:gd name="connsiteX4" fmla="*/ 320240 w 557368"/>
                    <a:gd name="connsiteY4" fmla="*/ 517451 h 519366"/>
                    <a:gd name="connsiteX5" fmla="*/ 418 w 557368"/>
                    <a:gd name="connsiteY5" fmla="*/ 519038 h 519366"/>
                    <a:gd name="connsiteX6" fmla="*/ 2439 w 557368"/>
                    <a:gd name="connsiteY6" fmla="*/ 12700 h 519366"/>
                    <a:gd name="connsiteX0" fmla="*/ 2439 w 549236"/>
                    <a:gd name="connsiteY0" fmla="*/ 12700 h 519366"/>
                    <a:gd name="connsiteX1" fmla="*/ 548733 w 549236"/>
                    <a:gd name="connsiteY1" fmla="*/ 0 h 519366"/>
                    <a:gd name="connsiteX2" fmla="*/ 541191 w 549236"/>
                    <a:gd name="connsiteY2" fmla="*/ 363872 h 519366"/>
                    <a:gd name="connsiteX3" fmla="*/ 319292 w 549236"/>
                    <a:gd name="connsiteY3" fmla="*/ 356462 h 519366"/>
                    <a:gd name="connsiteX4" fmla="*/ 320240 w 549236"/>
                    <a:gd name="connsiteY4" fmla="*/ 517451 h 519366"/>
                    <a:gd name="connsiteX5" fmla="*/ 418 w 549236"/>
                    <a:gd name="connsiteY5" fmla="*/ 519038 h 519366"/>
                    <a:gd name="connsiteX6" fmla="*/ 2439 w 549236"/>
                    <a:gd name="connsiteY6" fmla="*/ 12700 h 519366"/>
                    <a:gd name="connsiteX0" fmla="*/ 10307 w 557104"/>
                    <a:gd name="connsiteY0" fmla="*/ 12700 h 517451"/>
                    <a:gd name="connsiteX1" fmla="*/ 556601 w 557104"/>
                    <a:gd name="connsiteY1" fmla="*/ 0 h 517451"/>
                    <a:gd name="connsiteX2" fmla="*/ 549059 w 557104"/>
                    <a:gd name="connsiteY2" fmla="*/ 363872 h 517451"/>
                    <a:gd name="connsiteX3" fmla="*/ 327160 w 557104"/>
                    <a:gd name="connsiteY3" fmla="*/ 356462 h 517451"/>
                    <a:gd name="connsiteX4" fmla="*/ 328108 w 557104"/>
                    <a:gd name="connsiteY4" fmla="*/ 517451 h 517451"/>
                    <a:gd name="connsiteX5" fmla="*/ 198 w 557104"/>
                    <a:gd name="connsiteY5" fmla="*/ 501563 h 517451"/>
                    <a:gd name="connsiteX6" fmla="*/ 10307 w 557104"/>
                    <a:gd name="connsiteY6" fmla="*/ 12700 h 517451"/>
                    <a:gd name="connsiteX0" fmla="*/ 10110 w 556907"/>
                    <a:gd name="connsiteY0" fmla="*/ 12700 h 517451"/>
                    <a:gd name="connsiteX1" fmla="*/ 556404 w 556907"/>
                    <a:gd name="connsiteY1" fmla="*/ 0 h 517451"/>
                    <a:gd name="connsiteX2" fmla="*/ 548862 w 556907"/>
                    <a:gd name="connsiteY2" fmla="*/ 363872 h 517451"/>
                    <a:gd name="connsiteX3" fmla="*/ 326963 w 556907"/>
                    <a:gd name="connsiteY3" fmla="*/ 356462 h 517451"/>
                    <a:gd name="connsiteX4" fmla="*/ 327911 w 556907"/>
                    <a:gd name="connsiteY4" fmla="*/ 517451 h 517451"/>
                    <a:gd name="connsiteX5" fmla="*/ 1 w 556907"/>
                    <a:gd name="connsiteY5" fmla="*/ 501563 h 517451"/>
                    <a:gd name="connsiteX6" fmla="*/ 10110 w 556907"/>
                    <a:gd name="connsiteY6" fmla="*/ 12700 h 517451"/>
                    <a:gd name="connsiteX0" fmla="*/ 10109 w 556906"/>
                    <a:gd name="connsiteY0" fmla="*/ 12700 h 636600"/>
                    <a:gd name="connsiteX1" fmla="*/ 556403 w 556906"/>
                    <a:gd name="connsiteY1" fmla="*/ 0 h 636600"/>
                    <a:gd name="connsiteX2" fmla="*/ 548861 w 556906"/>
                    <a:gd name="connsiteY2" fmla="*/ 363872 h 636600"/>
                    <a:gd name="connsiteX3" fmla="*/ 318874 w 556906"/>
                    <a:gd name="connsiteY3" fmla="*/ 595285 h 636600"/>
                    <a:gd name="connsiteX4" fmla="*/ 327910 w 556906"/>
                    <a:gd name="connsiteY4" fmla="*/ 517451 h 636600"/>
                    <a:gd name="connsiteX5" fmla="*/ 0 w 556906"/>
                    <a:gd name="connsiteY5" fmla="*/ 501563 h 636600"/>
                    <a:gd name="connsiteX6" fmla="*/ 10109 w 556906"/>
                    <a:gd name="connsiteY6" fmla="*/ 12700 h 636600"/>
                    <a:gd name="connsiteX0" fmla="*/ 10109 w 557575"/>
                    <a:gd name="connsiteY0" fmla="*/ 12700 h 636600"/>
                    <a:gd name="connsiteX1" fmla="*/ 556403 w 557575"/>
                    <a:gd name="connsiteY1" fmla="*/ 0 h 636600"/>
                    <a:gd name="connsiteX2" fmla="*/ 556949 w 557575"/>
                    <a:gd name="connsiteY2" fmla="*/ 591046 h 636600"/>
                    <a:gd name="connsiteX3" fmla="*/ 318874 w 557575"/>
                    <a:gd name="connsiteY3" fmla="*/ 595285 h 636600"/>
                    <a:gd name="connsiteX4" fmla="*/ 327910 w 557575"/>
                    <a:gd name="connsiteY4" fmla="*/ 517451 h 636600"/>
                    <a:gd name="connsiteX5" fmla="*/ 0 w 557575"/>
                    <a:gd name="connsiteY5" fmla="*/ 501563 h 636600"/>
                    <a:gd name="connsiteX6" fmla="*/ 10109 w 557575"/>
                    <a:gd name="connsiteY6" fmla="*/ 12700 h 636600"/>
                    <a:gd name="connsiteX0" fmla="*/ 10109 w 557575"/>
                    <a:gd name="connsiteY0" fmla="*/ 12700 h 636600"/>
                    <a:gd name="connsiteX1" fmla="*/ 556403 w 557575"/>
                    <a:gd name="connsiteY1" fmla="*/ 0 h 636600"/>
                    <a:gd name="connsiteX2" fmla="*/ 556949 w 557575"/>
                    <a:gd name="connsiteY2" fmla="*/ 591046 h 636600"/>
                    <a:gd name="connsiteX3" fmla="*/ 351227 w 557575"/>
                    <a:gd name="connsiteY3" fmla="*/ 595285 h 636600"/>
                    <a:gd name="connsiteX4" fmla="*/ 327910 w 557575"/>
                    <a:gd name="connsiteY4" fmla="*/ 517451 h 636600"/>
                    <a:gd name="connsiteX5" fmla="*/ 0 w 557575"/>
                    <a:gd name="connsiteY5" fmla="*/ 501563 h 636600"/>
                    <a:gd name="connsiteX6" fmla="*/ 10109 w 557575"/>
                    <a:gd name="connsiteY6" fmla="*/ 12700 h 636600"/>
                    <a:gd name="connsiteX0" fmla="*/ 10109 w 557575"/>
                    <a:gd name="connsiteY0" fmla="*/ 12700 h 634790"/>
                    <a:gd name="connsiteX1" fmla="*/ 556403 w 557575"/>
                    <a:gd name="connsiteY1" fmla="*/ 0 h 634790"/>
                    <a:gd name="connsiteX2" fmla="*/ 556949 w 557575"/>
                    <a:gd name="connsiteY2" fmla="*/ 591046 h 634790"/>
                    <a:gd name="connsiteX3" fmla="*/ 351227 w 557575"/>
                    <a:gd name="connsiteY3" fmla="*/ 595285 h 634790"/>
                    <a:gd name="connsiteX4" fmla="*/ 327910 w 557575"/>
                    <a:gd name="connsiteY4" fmla="*/ 494151 h 634790"/>
                    <a:gd name="connsiteX5" fmla="*/ 0 w 557575"/>
                    <a:gd name="connsiteY5" fmla="*/ 501563 h 634790"/>
                    <a:gd name="connsiteX6" fmla="*/ 10109 w 557575"/>
                    <a:gd name="connsiteY6" fmla="*/ 12700 h 634790"/>
                    <a:gd name="connsiteX0" fmla="*/ 10109 w 557575"/>
                    <a:gd name="connsiteY0" fmla="*/ 12700 h 635227"/>
                    <a:gd name="connsiteX1" fmla="*/ 556403 w 557575"/>
                    <a:gd name="connsiteY1" fmla="*/ 0 h 635227"/>
                    <a:gd name="connsiteX2" fmla="*/ 556949 w 557575"/>
                    <a:gd name="connsiteY2" fmla="*/ 591046 h 635227"/>
                    <a:gd name="connsiteX3" fmla="*/ 351227 w 557575"/>
                    <a:gd name="connsiteY3" fmla="*/ 595285 h 635227"/>
                    <a:gd name="connsiteX4" fmla="*/ 335998 w 557575"/>
                    <a:gd name="connsiteY4" fmla="*/ 499976 h 635227"/>
                    <a:gd name="connsiteX5" fmla="*/ 0 w 557575"/>
                    <a:gd name="connsiteY5" fmla="*/ 501563 h 635227"/>
                    <a:gd name="connsiteX6" fmla="*/ 10109 w 557575"/>
                    <a:gd name="connsiteY6" fmla="*/ 12700 h 635227"/>
                    <a:gd name="connsiteX0" fmla="*/ 10109 w 557575"/>
                    <a:gd name="connsiteY0" fmla="*/ 12700 h 624481"/>
                    <a:gd name="connsiteX1" fmla="*/ 556403 w 557575"/>
                    <a:gd name="connsiteY1" fmla="*/ 0 h 624481"/>
                    <a:gd name="connsiteX2" fmla="*/ 556949 w 557575"/>
                    <a:gd name="connsiteY2" fmla="*/ 591046 h 624481"/>
                    <a:gd name="connsiteX3" fmla="*/ 318874 w 557575"/>
                    <a:gd name="connsiteY3" fmla="*/ 583635 h 624481"/>
                    <a:gd name="connsiteX4" fmla="*/ 335998 w 557575"/>
                    <a:gd name="connsiteY4" fmla="*/ 499976 h 624481"/>
                    <a:gd name="connsiteX5" fmla="*/ 0 w 557575"/>
                    <a:gd name="connsiteY5" fmla="*/ 501563 h 624481"/>
                    <a:gd name="connsiteX6" fmla="*/ 10109 w 557575"/>
                    <a:gd name="connsiteY6" fmla="*/ 12700 h 624481"/>
                    <a:gd name="connsiteX0" fmla="*/ 10109 w 557575"/>
                    <a:gd name="connsiteY0" fmla="*/ 12700 h 624950"/>
                    <a:gd name="connsiteX1" fmla="*/ 556403 w 557575"/>
                    <a:gd name="connsiteY1" fmla="*/ 0 h 624950"/>
                    <a:gd name="connsiteX2" fmla="*/ 556949 w 557575"/>
                    <a:gd name="connsiteY2" fmla="*/ 591046 h 624950"/>
                    <a:gd name="connsiteX3" fmla="*/ 318874 w 557575"/>
                    <a:gd name="connsiteY3" fmla="*/ 583635 h 624950"/>
                    <a:gd name="connsiteX4" fmla="*/ 295556 w 557575"/>
                    <a:gd name="connsiteY4" fmla="*/ 505801 h 624950"/>
                    <a:gd name="connsiteX5" fmla="*/ 0 w 557575"/>
                    <a:gd name="connsiteY5" fmla="*/ 501563 h 624950"/>
                    <a:gd name="connsiteX6" fmla="*/ 10109 w 557575"/>
                    <a:gd name="connsiteY6" fmla="*/ 12700 h 624950"/>
                    <a:gd name="connsiteX0" fmla="*/ 10109 w 557575"/>
                    <a:gd name="connsiteY0" fmla="*/ 12700 h 624481"/>
                    <a:gd name="connsiteX1" fmla="*/ 556403 w 557575"/>
                    <a:gd name="connsiteY1" fmla="*/ 0 h 624481"/>
                    <a:gd name="connsiteX2" fmla="*/ 556949 w 557575"/>
                    <a:gd name="connsiteY2" fmla="*/ 591046 h 624481"/>
                    <a:gd name="connsiteX3" fmla="*/ 318874 w 557575"/>
                    <a:gd name="connsiteY3" fmla="*/ 583635 h 624481"/>
                    <a:gd name="connsiteX4" fmla="*/ 311733 w 557575"/>
                    <a:gd name="connsiteY4" fmla="*/ 499976 h 624481"/>
                    <a:gd name="connsiteX5" fmla="*/ 0 w 557575"/>
                    <a:gd name="connsiteY5" fmla="*/ 501563 h 624481"/>
                    <a:gd name="connsiteX6" fmla="*/ 10109 w 557575"/>
                    <a:gd name="connsiteY6" fmla="*/ 12700 h 624481"/>
                    <a:gd name="connsiteX0" fmla="*/ 2021 w 549487"/>
                    <a:gd name="connsiteY0" fmla="*/ 12700 h 624481"/>
                    <a:gd name="connsiteX1" fmla="*/ 548315 w 549487"/>
                    <a:gd name="connsiteY1" fmla="*/ 0 h 624481"/>
                    <a:gd name="connsiteX2" fmla="*/ 548861 w 549487"/>
                    <a:gd name="connsiteY2" fmla="*/ 591046 h 624481"/>
                    <a:gd name="connsiteX3" fmla="*/ 310786 w 549487"/>
                    <a:gd name="connsiteY3" fmla="*/ 583635 h 624481"/>
                    <a:gd name="connsiteX4" fmla="*/ 303645 w 549487"/>
                    <a:gd name="connsiteY4" fmla="*/ 499976 h 624481"/>
                    <a:gd name="connsiteX5" fmla="*/ 0 w 549487"/>
                    <a:gd name="connsiteY5" fmla="*/ 484088 h 624481"/>
                    <a:gd name="connsiteX6" fmla="*/ 2021 w 549487"/>
                    <a:gd name="connsiteY6" fmla="*/ 12700 h 624481"/>
                    <a:gd name="connsiteX0" fmla="*/ 2021 w 549487"/>
                    <a:gd name="connsiteY0" fmla="*/ 12700 h 624481"/>
                    <a:gd name="connsiteX1" fmla="*/ 548315 w 549487"/>
                    <a:gd name="connsiteY1" fmla="*/ 0 h 624481"/>
                    <a:gd name="connsiteX2" fmla="*/ 548861 w 549487"/>
                    <a:gd name="connsiteY2" fmla="*/ 591046 h 624481"/>
                    <a:gd name="connsiteX3" fmla="*/ 310786 w 549487"/>
                    <a:gd name="connsiteY3" fmla="*/ 583635 h 624481"/>
                    <a:gd name="connsiteX4" fmla="*/ 303645 w 549487"/>
                    <a:gd name="connsiteY4" fmla="*/ 499976 h 624481"/>
                    <a:gd name="connsiteX5" fmla="*/ 0 w 549487"/>
                    <a:gd name="connsiteY5" fmla="*/ 495738 h 624481"/>
                    <a:gd name="connsiteX6" fmla="*/ 2021 w 549487"/>
                    <a:gd name="connsiteY6" fmla="*/ 12700 h 624481"/>
                    <a:gd name="connsiteX0" fmla="*/ 2021 w 548862"/>
                    <a:gd name="connsiteY0" fmla="*/ 6875 h 618656"/>
                    <a:gd name="connsiteX1" fmla="*/ 540227 w 548862"/>
                    <a:gd name="connsiteY1" fmla="*/ 0 h 618656"/>
                    <a:gd name="connsiteX2" fmla="*/ 548861 w 548862"/>
                    <a:gd name="connsiteY2" fmla="*/ 585221 h 618656"/>
                    <a:gd name="connsiteX3" fmla="*/ 310786 w 548862"/>
                    <a:gd name="connsiteY3" fmla="*/ 577810 h 618656"/>
                    <a:gd name="connsiteX4" fmla="*/ 303645 w 548862"/>
                    <a:gd name="connsiteY4" fmla="*/ 494151 h 618656"/>
                    <a:gd name="connsiteX5" fmla="*/ 0 w 548862"/>
                    <a:gd name="connsiteY5" fmla="*/ 489913 h 618656"/>
                    <a:gd name="connsiteX6" fmla="*/ 2021 w 548862"/>
                    <a:gd name="connsiteY6" fmla="*/ 6875 h 618656"/>
                    <a:gd name="connsiteX0" fmla="*/ 2021 w 548861"/>
                    <a:gd name="connsiteY0" fmla="*/ 0 h 611781"/>
                    <a:gd name="connsiteX1" fmla="*/ 540227 w 548861"/>
                    <a:gd name="connsiteY1" fmla="*/ 4775 h 611781"/>
                    <a:gd name="connsiteX2" fmla="*/ 548861 w 548861"/>
                    <a:gd name="connsiteY2" fmla="*/ 578346 h 611781"/>
                    <a:gd name="connsiteX3" fmla="*/ 310786 w 548861"/>
                    <a:gd name="connsiteY3" fmla="*/ 570935 h 611781"/>
                    <a:gd name="connsiteX4" fmla="*/ 303645 w 548861"/>
                    <a:gd name="connsiteY4" fmla="*/ 487276 h 611781"/>
                    <a:gd name="connsiteX5" fmla="*/ 0 w 548861"/>
                    <a:gd name="connsiteY5" fmla="*/ 483038 h 611781"/>
                    <a:gd name="connsiteX6" fmla="*/ 2021 w 548861"/>
                    <a:gd name="connsiteY6" fmla="*/ 0 h 611781"/>
                    <a:gd name="connsiteX0" fmla="*/ 2021 w 540912"/>
                    <a:gd name="connsiteY0" fmla="*/ 0 h 611781"/>
                    <a:gd name="connsiteX1" fmla="*/ 540227 w 540912"/>
                    <a:gd name="connsiteY1" fmla="*/ 4775 h 611781"/>
                    <a:gd name="connsiteX2" fmla="*/ 536454 w 540912"/>
                    <a:gd name="connsiteY2" fmla="*/ 578346 h 611781"/>
                    <a:gd name="connsiteX3" fmla="*/ 310786 w 540912"/>
                    <a:gd name="connsiteY3" fmla="*/ 570935 h 611781"/>
                    <a:gd name="connsiteX4" fmla="*/ 303645 w 540912"/>
                    <a:gd name="connsiteY4" fmla="*/ 487276 h 611781"/>
                    <a:gd name="connsiteX5" fmla="*/ 0 w 540912"/>
                    <a:gd name="connsiteY5" fmla="*/ 483038 h 611781"/>
                    <a:gd name="connsiteX6" fmla="*/ 2021 w 540912"/>
                    <a:gd name="connsiteY6" fmla="*/ 0 h 611781"/>
                    <a:gd name="connsiteX0" fmla="*/ 2021 w 551963"/>
                    <a:gd name="connsiteY0" fmla="*/ 0 h 611781"/>
                    <a:gd name="connsiteX1" fmla="*/ 540227 w 551963"/>
                    <a:gd name="connsiteY1" fmla="*/ 4775 h 611781"/>
                    <a:gd name="connsiteX2" fmla="*/ 551963 w 551963"/>
                    <a:gd name="connsiteY2" fmla="*/ 576161 h 611781"/>
                    <a:gd name="connsiteX3" fmla="*/ 310786 w 551963"/>
                    <a:gd name="connsiteY3" fmla="*/ 570935 h 611781"/>
                    <a:gd name="connsiteX4" fmla="*/ 303645 w 551963"/>
                    <a:gd name="connsiteY4" fmla="*/ 487276 h 611781"/>
                    <a:gd name="connsiteX5" fmla="*/ 0 w 551963"/>
                    <a:gd name="connsiteY5" fmla="*/ 483038 h 611781"/>
                    <a:gd name="connsiteX6" fmla="*/ 2021 w 551963"/>
                    <a:gd name="connsiteY6" fmla="*/ 0 h 611781"/>
                    <a:gd name="connsiteX0" fmla="*/ 2021 w 542658"/>
                    <a:gd name="connsiteY0" fmla="*/ 0 h 611781"/>
                    <a:gd name="connsiteX1" fmla="*/ 540227 w 542658"/>
                    <a:gd name="connsiteY1" fmla="*/ 4775 h 611781"/>
                    <a:gd name="connsiteX2" fmla="*/ 542658 w 542658"/>
                    <a:gd name="connsiteY2" fmla="*/ 571793 h 611781"/>
                    <a:gd name="connsiteX3" fmla="*/ 310786 w 542658"/>
                    <a:gd name="connsiteY3" fmla="*/ 570935 h 611781"/>
                    <a:gd name="connsiteX4" fmla="*/ 303645 w 542658"/>
                    <a:gd name="connsiteY4" fmla="*/ 487276 h 611781"/>
                    <a:gd name="connsiteX5" fmla="*/ 0 w 542658"/>
                    <a:gd name="connsiteY5" fmla="*/ 483038 h 611781"/>
                    <a:gd name="connsiteX6" fmla="*/ 2021 w 542658"/>
                    <a:gd name="connsiteY6" fmla="*/ 0 h 611781"/>
                    <a:gd name="connsiteX0" fmla="*/ 2021 w 544303"/>
                    <a:gd name="connsiteY0" fmla="*/ 0 h 611781"/>
                    <a:gd name="connsiteX1" fmla="*/ 543329 w 544303"/>
                    <a:gd name="connsiteY1" fmla="*/ 2590 h 611781"/>
                    <a:gd name="connsiteX2" fmla="*/ 542658 w 544303"/>
                    <a:gd name="connsiteY2" fmla="*/ 571793 h 611781"/>
                    <a:gd name="connsiteX3" fmla="*/ 310786 w 544303"/>
                    <a:gd name="connsiteY3" fmla="*/ 570935 h 611781"/>
                    <a:gd name="connsiteX4" fmla="*/ 303645 w 544303"/>
                    <a:gd name="connsiteY4" fmla="*/ 487276 h 611781"/>
                    <a:gd name="connsiteX5" fmla="*/ 0 w 544303"/>
                    <a:gd name="connsiteY5" fmla="*/ 483038 h 611781"/>
                    <a:gd name="connsiteX6" fmla="*/ 2021 w 544303"/>
                    <a:gd name="connsiteY6" fmla="*/ 0 h 611781"/>
                    <a:gd name="connsiteX0" fmla="*/ 2021 w 544303"/>
                    <a:gd name="connsiteY0" fmla="*/ 0 h 611609"/>
                    <a:gd name="connsiteX1" fmla="*/ 543329 w 544303"/>
                    <a:gd name="connsiteY1" fmla="*/ 2590 h 611609"/>
                    <a:gd name="connsiteX2" fmla="*/ 542658 w 544303"/>
                    <a:gd name="connsiteY2" fmla="*/ 571793 h 611609"/>
                    <a:gd name="connsiteX3" fmla="*/ 310786 w 544303"/>
                    <a:gd name="connsiteY3" fmla="*/ 570935 h 611609"/>
                    <a:gd name="connsiteX4" fmla="*/ 226103 w 544303"/>
                    <a:gd name="connsiteY4" fmla="*/ 485092 h 611609"/>
                    <a:gd name="connsiteX5" fmla="*/ 0 w 544303"/>
                    <a:gd name="connsiteY5" fmla="*/ 483038 h 611609"/>
                    <a:gd name="connsiteX6" fmla="*/ 2021 w 544303"/>
                    <a:gd name="connsiteY6" fmla="*/ 0 h 611609"/>
                    <a:gd name="connsiteX0" fmla="*/ 2021 w 544303"/>
                    <a:gd name="connsiteY0" fmla="*/ 0 h 571793"/>
                    <a:gd name="connsiteX1" fmla="*/ 543329 w 544303"/>
                    <a:gd name="connsiteY1" fmla="*/ 2590 h 571793"/>
                    <a:gd name="connsiteX2" fmla="*/ 542658 w 544303"/>
                    <a:gd name="connsiteY2" fmla="*/ 571793 h 571793"/>
                    <a:gd name="connsiteX3" fmla="*/ 310786 w 544303"/>
                    <a:gd name="connsiteY3" fmla="*/ 570935 h 571793"/>
                    <a:gd name="connsiteX4" fmla="*/ 226103 w 544303"/>
                    <a:gd name="connsiteY4" fmla="*/ 485092 h 571793"/>
                    <a:gd name="connsiteX5" fmla="*/ 0 w 544303"/>
                    <a:gd name="connsiteY5" fmla="*/ 483038 h 571793"/>
                    <a:gd name="connsiteX6" fmla="*/ 2021 w 544303"/>
                    <a:gd name="connsiteY6" fmla="*/ 0 h 571793"/>
                    <a:gd name="connsiteX0" fmla="*/ 2021 w 544303"/>
                    <a:gd name="connsiteY0" fmla="*/ 0 h 571793"/>
                    <a:gd name="connsiteX1" fmla="*/ 543329 w 544303"/>
                    <a:gd name="connsiteY1" fmla="*/ 2590 h 571793"/>
                    <a:gd name="connsiteX2" fmla="*/ 542658 w 544303"/>
                    <a:gd name="connsiteY2" fmla="*/ 571793 h 571793"/>
                    <a:gd name="connsiteX3" fmla="*/ 310786 w 544303"/>
                    <a:gd name="connsiteY3" fmla="*/ 570935 h 571793"/>
                    <a:gd name="connsiteX4" fmla="*/ 226103 w 544303"/>
                    <a:gd name="connsiteY4" fmla="*/ 485092 h 571793"/>
                    <a:gd name="connsiteX5" fmla="*/ 0 w 544303"/>
                    <a:gd name="connsiteY5" fmla="*/ 483038 h 571793"/>
                    <a:gd name="connsiteX6" fmla="*/ 2021 w 544303"/>
                    <a:gd name="connsiteY6" fmla="*/ 0 h 571793"/>
                    <a:gd name="connsiteX0" fmla="*/ 2021 w 544303"/>
                    <a:gd name="connsiteY0" fmla="*/ 0 h 571793"/>
                    <a:gd name="connsiteX1" fmla="*/ 543329 w 544303"/>
                    <a:gd name="connsiteY1" fmla="*/ 2590 h 571793"/>
                    <a:gd name="connsiteX2" fmla="*/ 542658 w 544303"/>
                    <a:gd name="connsiteY2" fmla="*/ 571793 h 571793"/>
                    <a:gd name="connsiteX3" fmla="*/ 310786 w 544303"/>
                    <a:gd name="connsiteY3" fmla="*/ 570935 h 571793"/>
                    <a:gd name="connsiteX4" fmla="*/ 309849 w 544303"/>
                    <a:gd name="connsiteY4" fmla="*/ 482908 h 571793"/>
                    <a:gd name="connsiteX5" fmla="*/ 0 w 544303"/>
                    <a:gd name="connsiteY5" fmla="*/ 483038 h 571793"/>
                    <a:gd name="connsiteX6" fmla="*/ 2021 w 544303"/>
                    <a:gd name="connsiteY6" fmla="*/ 0 h 571793"/>
                    <a:gd name="connsiteX0" fmla="*/ 5122 w 547404"/>
                    <a:gd name="connsiteY0" fmla="*/ 0 h 571793"/>
                    <a:gd name="connsiteX1" fmla="*/ 546430 w 547404"/>
                    <a:gd name="connsiteY1" fmla="*/ 2590 h 571793"/>
                    <a:gd name="connsiteX2" fmla="*/ 545759 w 547404"/>
                    <a:gd name="connsiteY2" fmla="*/ 571793 h 571793"/>
                    <a:gd name="connsiteX3" fmla="*/ 313887 w 547404"/>
                    <a:gd name="connsiteY3" fmla="*/ 570935 h 571793"/>
                    <a:gd name="connsiteX4" fmla="*/ 312950 w 547404"/>
                    <a:gd name="connsiteY4" fmla="*/ 482908 h 571793"/>
                    <a:gd name="connsiteX5" fmla="*/ 0 w 547404"/>
                    <a:gd name="connsiteY5" fmla="*/ 483038 h 571793"/>
                    <a:gd name="connsiteX6" fmla="*/ 5122 w 547404"/>
                    <a:gd name="connsiteY6" fmla="*/ 0 h 571793"/>
                    <a:gd name="connsiteX0" fmla="*/ 5122 w 548862"/>
                    <a:gd name="connsiteY0" fmla="*/ 0 h 570935"/>
                    <a:gd name="connsiteX1" fmla="*/ 546430 w 548862"/>
                    <a:gd name="connsiteY1" fmla="*/ 2590 h 570935"/>
                    <a:gd name="connsiteX2" fmla="*/ 548862 w 548862"/>
                    <a:gd name="connsiteY2" fmla="*/ 569608 h 570935"/>
                    <a:gd name="connsiteX3" fmla="*/ 313887 w 548862"/>
                    <a:gd name="connsiteY3" fmla="*/ 570935 h 570935"/>
                    <a:gd name="connsiteX4" fmla="*/ 312950 w 548862"/>
                    <a:gd name="connsiteY4" fmla="*/ 482908 h 570935"/>
                    <a:gd name="connsiteX5" fmla="*/ 0 w 548862"/>
                    <a:gd name="connsiteY5" fmla="*/ 483038 h 570935"/>
                    <a:gd name="connsiteX6" fmla="*/ 5122 w 548862"/>
                    <a:gd name="connsiteY6" fmla="*/ 0 h 570935"/>
                    <a:gd name="connsiteX0" fmla="*/ 5122 w 548862"/>
                    <a:gd name="connsiteY0" fmla="*/ 0 h 570935"/>
                    <a:gd name="connsiteX1" fmla="*/ 546430 w 548862"/>
                    <a:gd name="connsiteY1" fmla="*/ 2590 h 570935"/>
                    <a:gd name="connsiteX2" fmla="*/ 548862 w 548862"/>
                    <a:gd name="connsiteY2" fmla="*/ 569608 h 570935"/>
                    <a:gd name="connsiteX3" fmla="*/ 313887 w 548862"/>
                    <a:gd name="connsiteY3" fmla="*/ 570935 h 570935"/>
                    <a:gd name="connsiteX4" fmla="*/ 312950 w 548862"/>
                    <a:gd name="connsiteY4" fmla="*/ 482908 h 570935"/>
                    <a:gd name="connsiteX5" fmla="*/ 0 w 548862"/>
                    <a:gd name="connsiteY5" fmla="*/ 483038 h 570935"/>
                    <a:gd name="connsiteX6" fmla="*/ 5122 w 548862"/>
                    <a:gd name="connsiteY6" fmla="*/ 0 h 570935"/>
                    <a:gd name="connsiteX0" fmla="*/ 5122 w 548862"/>
                    <a:gd name="connsiteY0" fmla="*/ 0 h 570935"/>
                    <a:gd name="connsiteX1" fmla="*/ 546430 w 548862"/>
                    <a:gd name="connsiteY1" fmla="*/ 2590 h 570935"/>
                    <a:gd name="connsiteX2" fmla="*/ 548862 w 548862"/>
                    <a:gd name="connsiteY2" fmla="*/ 569608 h 570935"/>
                    <a:gd name="connsiteX3" fmla="*/ 313887 w 548862"/>
                    <a:gd name="connsiteY3" fmla="*/ 570935 h 570935"/>
                    <a:gd name="connsiteX4" fmla="*/ 312950 w 548862"/>
                    <a:gd name="connsiteY4" fmla="*/ 482908 h 570935"/>
                    <a:gd name="connsiteX5" fmla="*/ 0 w 548862"/>
                    <a:gd name="connsiteY5" fmla="*/ 483038 h 570935"/>
                    <a:gd name="connsiteX6" fmla="*/ 5122 w 548862"/>
                    <a:gd name="connsiteY6" fmla="*/ 0 h 57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862" h="570935">
                      <a:moveTo>
                        <a:pt x="5122" y="0"/>
                      </a:moveTo>
                      <a:lnTo>
                        <a:pt x="546430" y="2590"/>
                      </a:lnTo>
                      <a:cubicBezTo>
                        <a:pt x="549535" y="157167"/>
                        <a:pt x="547183" y="433287"/>
                        <a:pt x="548862" y="569608"/>
                      </a:cubicBezTo>
                      <a:lnTo>
                        <a:pt x="313887" y="570935"/>
                      </a:lnTo>
                      <a:cubicBezTo>
                        <a:pt x="309091" y="480183"/>
                        <a:pt x="311544" y="573661"/>
                        <a:pt x="312950" y="482908"/>
                      </a:cubicBezTo>
                      <a:lnTo>
                        <a:pt x="0" y="483038"/>
                      </a:lnTo>
                      <a:cubicBezTo>
                        <a:pt x="6066" y="225359"/>
                        <a:pt x="7144" y="194179"/>
                        <a:pt x="5122" y="0"/>
                      </a:cubicBezTo>
                      <a:close/>
                    </a:path>
                  </a:pathLst>
                </a:custGeom>
                <a:solidFill>
                  <a:srgbClr val="33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20" dirty="0" smtClean="0">
                    <a:solidFill>
                      <a:sysClr val="windowText" lastClr="000000"/>
                    </a:solidFill>
                  </a:endParaRPr>
                </a:p>
              </p:txBody>
            </p:sp>
            <p:cxnSp>
              <p:nvCxnSpPr>
                <p:cNvPr id="109" name="直線コネクタ 108"/>
                <p:cNvCxnSpPr/>
                <p:nvPr/>
              </p:nvCxnSpPr>
              <p:spPr>
                <a:xfrm flipV="1">
                  <a:off x="2503055" y="2181687"/>
                  <a:ext cx="0" cy="886886"/>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0" name="正方形/長方形 109"/>
                <p:cNvSpPr/>
                <p:nvPr/>
              </p:nvSpPr>
              <p:spPr>
                <a:xfrm>
                  <a:off x="1795568" y="3184784"/>
                  <a:ext cx="780029" cy="195602"/>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間仕切り撤去</a:t>
                  </a:r>
                  <a:endParaRPr kumimoji="1" lang="ja-JP" altLang="en-US" sz="800" dirty="0"/>
                </a:p>
              </p:txBody>
            </p:sp>
            <p:cxnSp>
              <p:nvCxnSpPr>
                <p:cNvPr id="111" name="直線矢印コネクタ 110"/>
                <p:cNvCxnSpPr>
                  <a:stCxn id="110" idx="0"/>
                </p:cNvCxnSpPr>
                <p:nvPr/>
              </p:nvCxnSpPr>
              <p:spPr>
                <a:xfrm flipV="1">
                  <a:off x="2185583" y="2953502"/>
                  <a:ext cx="304578" cy="2312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 name="正方形/長方形 111"/>
                <p:cNvSpPr/>
                <p:nvPr/>
              </p:nvSpPr>
              <p:spPr>
                <a:xfrm>
                  <a:off x="3017591" y="1485881"/>
                  <a:ext cx="601992" cy="195602"/>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押入撤去</a:t>
                  </a:r>
                  <a:endParaRPr kumimoji="1" lang="ja-JP" altLang="en-US" sz="800" dirty="0"/>
                </a:p>
              </p:txBody>
            </p:sp>
            <p:cxnSp>
              <p:nvCxnSpPr>
                <p:cNvPr id="113" name="直線矢印コネクタ 112"/>
                <p:cNvCxnSpPr>
                  <a:stCxn id="112" idx="2"/>
                  <a:endCxn id="114" idx="0"/>
                </p:cNvCxnSpPr>
                <p:nvPr/>
              </p:nvCxnSpPr>
              <p:spPr>
                <a:xfrm flipH="1">
                  <a:off x="3314664" y="1681483"/>
                  <a:ext cx="3923" cy="4572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 name="円/楕円 113"/>
                <p:cNvSpPr/>
                <p:nvPr/>
              </p:nvSpPr>
              <p:spPr>
                <a:xfrm>
                  <a:off x="3008337" y="2138716"/>
                  <a:ext cx="612653" cy="22237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p:cNvSpPr/>
                <p:nvPr/>
              </p:nvSpPr>
              <p:spPr>
                <a:xfrm>
                  <a:off x="2051338" y="1377302"/>
                  <a:ext cx="522471" cy="72898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０歳児</a:t>
                  </a:r>
                  <a:endParaRPr kumimoji="1" lang="en-US" altLang="ja-JP" sz="800" dirty="0" smtClean="0">
                    <a:solidFill>
                      <a:sysClr val="windowText" lastClr="000000"/>
                    </a:solidFill>
                  </a:endParaRPr>
                </a:p>
                <a:p>
                  <a:pPr algn="ctr"/>
                  <a:r>
                    <a:rPr lang="ja-JP" altLang="en-US" sz="800" dirty="0">
                      <a:solidFill>
                        <a:sysClr val="windowText" lastClr="000000"/>
                      </a:solidFill>
                    </a:rPr>
                    <a:t>保育室</a:t>
                  </a:r>
                  <a:endParaRPr kumimoji="1" lang="ja-JP" altLang="en-US" sz="800" dirty="0">
                    <a:solidFill>
                      <a:sysClr val="windowText" lastClr="000000"/>
                    </a:solidFill>
                  </a:endParaRPr>
                </a:p>
              </p:txBody>
            </p:sp>
            <p:cxnSp>
              <p:nvCxnSpPr>
                <p:cNvPr id="116" name="直線矢印コネクタ 115"/>
                <p:cNvCxnSpPr>
                  <a:stCxn id="112" idx="2"/>
                  <a:endCxn id="117" idx="7"/>
                </p:cNvCxnSpPr>
                <p:nvPr/>
              </p:nvCxnSpPr>
              <p:spPr>
                <a:xfrm flipH="1">
                  <a:off x="2521313" y="1681483"/>
                  <a:ext cx="797274" cy="2846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7" name="円/楕円 116"/>
                <p:cNvSpPr/>
                <p:nvPr/>
              </p:nvSpPr>
              <p:spPr>
                <a:xfrm>
                  <a:off x="1998381" y="1933520"/>
                  <a:ext cx="612653" cy="22237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2571212" y="2701046"/>
                  <a:ext cx="504056" cy="18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調理室</a:t>
                  </a:r>
                  <a:endParaRPr kumimoji="1" lang="ja-JP" altLang="en-US" sz="800" dirty="0">
                    <a:solidFill>
                      <a:sysClr val="windowText" lastClr="000000"/>
                    </a:solidFill>
                  </a:endParaRPr>
                </a:p>
              </p:txBody>
            </p:sp>
            <p:sp>
              <p:nvSpPr>
                <p:cNvPr id="64" name="正方形/長方形 63"/>
                <p:cNvSpPr/>
                <p:nvPr/>
              </p:nvSpPr>
              <p:spPr>
                <a:xfrm>
                  <a:off x="2576361" y="1372540"/>
                  <a:ext cx="504056" cy="308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dirty="0" smtClean="0">
                      <a:solidFill>
                        <a:sysClr val="windowText" lastClr="000000"/>
                      </a:solidFill>
                    </a:rPr>
                    <a:t>トイレ</a:t>
                  </a:r>
                  <a:endParaRPr kumimoji="1" lang="en-US" altLang="ja-JP" sz="600" dirty="0" smtClean="0">
                    <a:solidFill>
                      <a:sysClr val="windowText" lastClr="000000"/>
                    </a:solidFill>
                  </a:endParaRPr>
                </a:p>
                <a:p>
                  <a:pPr algn="ctr"/>
                  <a:r>
                    <a:rPr lang="ja-JP" altLang="en-US" sz="600" dirty="0" smtClean="0">
                      <a:solidFill>
                        <a:sysClr val="windowText" lastClr="000000"/>
                      </a:solidFill>
                    </a:rPr>
                    <a:t>シャワー室</a:t>
                  </a:r>
                  <a:endParaRPr lang="en-US" altLang="ja-JP" sz="600" dirty="0" smtClean="0">
                    <a:solidFill>
                      <a:sysClr val="windowText" lastClr="000000"/>
                    </a:solidFill>
                  </a:endParaRPr>
                </a:p>
                <a:p>
                  <a:pPr algn="ctr"/>
                  <a:r>
                    <a:rPr kumimoji="1" lang="ja-JP" altLang="en-US" sz="600" dirty="0" smtClean="0">
                      <a:solidFill>
                        <a:sysClr val="windowText" lastClr="000000"/>
                      </a:solidFill>
                    </a:rPr>
                    <a:t>洗面</a:t>
                  </a:r>
                  <a:endParaRPr kumimoji="1" lang="ja-JP" altLang="en-US" sz="600" dirty="0">
                    <a:solidFill>
                      <a:sysClr val="windowText" lastClr="000000"/>
                    </a:solidFill>
                  </a:endParaRPr>
                </a:p>
              </p:txBody>
            </p:sp>
            <p:cxnSp>
              <p:nvCxnSpPr>
                <p:cNvPr id="67" name="直線コネクタ 66"/>
                <p:cNvCxnSpPr/>
                <p:nvPr/>
              </p:nvCxnSpPr>
              <p:spPr>
                <a:xfrm rot="5400000" flipH="1" flipV="1">
                  <a:off x="2575752" y="2589219"/>
                  <a:ext cx="470350" cy="442967"/>
                </a:xfrm>
                <a:prstGeom prst="bentConnector3">
                  <a:avLst>
                    <a:gd name="adj1" fmla="val 99615"/>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2846364" y="3185636"/>
                  <a:ext cx="780029" cy="195602"/>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間仕切り新設</a:t>
                  </a:r>
                  <a:endParaRPr kumimoji="1" lang="ja-JP" altLang="en-US" sz="800" dirty="0"/>
                </a:p>
              </p:txBody>
            </p:sp>
            <p:cxnSp>
              <p:nvCxnSpPr>
                <p:cNvPr id="75" name="直線矢印コネクタ 74"/>
                <p:cNvCxnSpPr>
                  <a:stCxn id="74" idx="0"/>
                </p:cNvCxnSpPr>
                <p:nvPr/>
              </p:nvCxnSpPr>
              <p:spPr>
                <a:xfrm flipH="1" flipV="1">
                  <a:off x="2611034" y="2953502"/>
                  <a:ext cx="625345" cy="2321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2822665" y="1868611"/>
                  <a:ext cx="224506" cy="255600"/>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t>玄関</a:t>
                  </a:r>
                  <a:endParaRPr kumimoji="1" lang="ja-JP" altLang="en-US" sz="600" dirty="0"/>
                </a:p>
              </p:txBody>
            </p:sp>
            <p:sp>
              <p:nvSpPr>
                <p:cNvPr id="104" name="正方形/長方形 103"/>
                <p:cNvSpPr/>
                <p:nvPr/>
              </p:nvSpPr>
              <p:spPr>
                <a:xfrm>
                  <a:off x="2056099" y="2212300"/>
                  <a:ext cx="517709" cy="84309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ysClr val="windowText" lastClr="000000"/>
                      </a:solidFill>
                    </a:rPr>
                    <a:t>２歳児</a:t>
                  </a:r>
                  <a:endParaRPr kumimoji="1" lang="en-US" altLang="ja-JP" sz="800" dirty="0" smtClean="0">
                    <a:solidFill>
                      <a:sysClr val="windowText" lastClr="000000"/>
                    </a:solidFill>
                  </a:endParaRPr>
                </a:p>
                <a:p>
                  <a:pPr algn="ctr"/>
                  <a:r>
                    <a:rPr lang="ja-JP" altLang="en-US" sz="800" dirty="0">
                      <a:solidFill>
                        <a:sysClr val="windowText" lastClr="000000"/>
                      </a:solidFill>
                    </a:rPr>
                    <a:t>保育室</a:t>
                  </a:r>
                  <a:endParaRPr kumimoji="1" lang="en-US" altLang="ja-JP" sz="800" dirty="0" smtClean="0">
                    <a:solidFill>
                      <a:sysClr val="windowText" lastClr="000000"/>
                    </a:solidFill>
                  </a:endParaRPr>
                </a:p>
              </p:txBody>
            </p:sp>
          </p:grpSp>
        </p:grpSp>
        <p:sp>
          <p:nvSpPr>
            <p:cNvPr id="10" name="二等辺三角形 9"/>
            <p:cNvSpPr/>
            <p:nvPr/>
          </p:nvSpPr>
          <p:spPr>
            <a:xfrm rot="5400000">
              <a:off x="1809592" y="5134615"/>
              <a:ext cx="863299" cy="32690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正方形/長方形 94"/>
            <p:cNvSpPr/>
            <p:nvPr/>
          </p:nvSpPr>
          <p:spPr>
            <a:xfrm>
              <a:off x="2441816" y="3881860"/>
              <a:ext cx="671132" cy="200247"/>
            </a:xfrm>
            <a:prstGeom prst="rect">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00" dirty="0" smtClean="0"/>
                <a:t>【</a:t>
              </a:r>
              <a:r>
                <a:rPr lang="ja-JP" altLang="en-US" sz="1000" dirty="0"/>
                <a:t>改修</a:t>
              </a:r>
              <a:r>
                <a:rPr kumimoji="1" lang="ja-JP" altLang="en-US" sz="1000" dirty="0" smtClean="0"/>
                <a:t>後</a:t>
              </a:r>
              <a:r>
                <a:rPr kumimoji="1" lang="en-US" altLang="ja-JP" sz="1000" dirty="0" smtClean="0"/>
                <a:t>】</a:t>
              </a:r>
              <a:endParaRPr kumimoji="1" lang="ja-JP" altLang="en-US" sz="1000" dirty="0"/>
            </a:p>
          </p:txBody>
        </p:sp>
        <p:sp>
          <p:nvSpPr>
            <p:cNvPr id="98" name="正方形/長方形 97"/>
            <p:cNvSpPr/>
            <p:nvPr/>
          </p:nvSpPr>
          <p:spPr>
            <a:xfrm>
              <a:off x="154162" y="3859779"/>
              <a:ext cx="671132" cy="200247"/>
            </a:xfrm>
            <a:prstGeom prst="rect">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00" dirty="0" smtClean="0"/>
                <a:t>【</a:t>
              </a:r>
              <a:r>
                <a:rPr lang="ja-JP" altLang="en-US" sz="1000" dirty="0"/>
                <a:t>改修</a:t>
              </a:r>
              <a:r>
                <a:rPr kumimoji="1" lang="ja-JP" altLang="en-US" sz="1000" dirty="0" smtClean="0"/>
                <a:t>前</a:t>
              </a:r>
              <a:r>
                <a:rPr kumimoji="1" lang="en-US" altLang="ja-JP" sz="1000" dirty="0" smtClean="0"/>
                <a:t>】</a:t>
              </a:r>
              <a:endParaRPr kumimoji="1" lang="ja-JP" altLang="en-US" sz="1000" dirty="0"/>
            </a:p>
          </p:txBody>
        </p:sp>
      </p:grpSp>
      <p:graphicFrame>
        <p:nvGraphicFramePr>
          <p:cNvPr id="66" name="表 65"/>
          <p:cNvGraphicFramePr>
            <a:graphicFrameLocks noGrp="1"/>
          </p:cNvGraphicFramePr>
          <p:nvPr>
            <p:extLst>
              <p:ext uri="{D42A27DB-BD31-4B8C-83A1-F6EECF244321}">
                <p14:modId xmlns:p14="http://schemas.microsoft.com/office/powerpoint/2010/main" val="3755944661"/>
              </p:ext>
            </p:extLst>
          </p:nvPr>
        </p:nvGraphicFramePr>
        <p:xfrm>
          <a:off x="145015" y="6991350"/>
          <a:ext cx="6561788" cy="2647950"/>
        </p:xfrm>
        <a:graphic>
          <a:graphicData uri="http://schemas.openxmlformats.org/drawingml/2006/table">
            <a:tbl>
              <a:tblPr>
                <a:tableStyleId>{5940675A-B579-460E-94D1-54222C63F5DA}</a:tableStyleId>
              </a:tblPr>
              <a:tblGrid>
                <a:gridCol w="6561788"/>
              </a:tblGrid>
              <a:tr h="2647950">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＜改修費用＞　　　　　　　　　　　　　　　　　　　＜負担割合のイメージ＞</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約</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800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万円（事業者負担は</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分の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＜改修に対する補助＞</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「島本町小規模保育設置促進事業補助金」</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として、</a:t>
                      </a:r>
                      <a:r>
                        <a:rPr lang="en-US" altLang="ja-JP"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事業費の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分の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を事業者に交付</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（内訳）</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・安心こども基金</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事業費の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分の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・島本町負担分　　</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事業費の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分の</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p>
                    <a:p>
                      <a:pPr algn="l" fontAlgn="ct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＜安心こども基金＞</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国の子育て支援対策臨時特例交付金により、都道府県</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に造成された基金のこと。認定こども園や保育所の新設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や増改築などの施設整備等を実施する</a:t>
                      </a: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事業</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者に対し、</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市町村を通じて交付される。</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grpSp>
        <p:nvGrpSpPr>
          <p:cNvPr id="2" name="グループ化 1"/>
          <p:cNvGrpSpPr/>
          <p:nvPr/>
        </p:nvGrpSpPr>
        <p:grpSpPr>
          <a:xfrm>
            <a:off x="3455440" y="7364515"/>
            <a:ext cx="3103763" cy="2214274"/>
            <a:chOff x="3580279" y="7493606"/>
            <a:chExt cx="3103763" cy="2214274"/>
          </a:xfrm>
        </p:grpSpPr>
        <p:grpSp>
          <p:nvGrpSpPr>
            <p:cNvPr id="53" name="グループ化 52"/>
            <p:cNvGrpSpPr>
              <a:grpSpLocks noChangeAspect="1"/>
            </p:cNvGrpSpPr>
            <p:nvPr/>
          </p:nvGrpSpPr>
          <p:grpSpPr>
            <a:xfrm>
              <a:off x="4408427" y="7849536"/>
              <a:ext cx="1394212" cy="1406008"/>
              <a:chOff x="2703830" y="4164330"/>
              <a:chExt cx="1501140" cy="1513840"/>
            </a:xfrm>
          </p:grpSpPr>
          <p:sp>
            <p:nvSpPr>
              <p:cNvPr id="56" name="パイ 55"/>
              <p:cNvSpPr/>
              <p:nvPr/>
            </p:nvSpPr>
            <p:spPr>
              <a:xfrm>
                <a:off x="2714625" y="4164330"/>
                <a:ext cx="1439545" cy="1439545"/>
              </a:xfrm>
              <a:prstGeom prst="pie">
                <a:avLst>
                  <a:gd name="adj1" fmla="val 14221338"/>
                  <a:gd name="adj2" fmla="val 16252829"/>
                </a:avLst>
              </a:prstGeom>
              <a:solidFill>
                <a:srgbClr val="FFCC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200" b="1" kern="100">
                    <a:solidFill>
                      <a:srgbClr val="000000"/>
                    </a:solidFill>
                    <a:effectLst/>
                    <a:ea typeface="ＭＳ 明朝"/>
                    <a:cs typeface="Times New Roman"/>
                  </a:rPr>
                  <a:t> </a:t>
                </a:r>
                <a:endParaRPr lang="ja-JP" sz="1050" kern="100">
                  <a:effectLst/>
                  <a:ea typeface="ＭＳ 明朝"/>
                  <a:cs typeface="Times New Roman"/>
                </a:endParaRPr>
              </a:p>
            </p:txBody>
          </p:sp>
          <p:sp>
            <p:nvSpPr>
              <p:cNvPr id="57" name="パイ 56"/>
              <p:cNvSpPr/>
              <p:nvPr/>
            </p:nvSpPr>
            <p:spPr>
              <a:xfrm>
                <a:off x="2703830" y="4238625"/>
                <a:ext cx="1439545" cy="1439545"/>
              </a:xfrm>
              <a:prstGeom prst="pie">
                <a:avLst>
                  <a:gd name="adj1" fmla="val 0"/>
                  <a:gd name="adj2" fmla="val 14200874"/>
                </a:avLst>
              </a:prstGeom>
              <a:solidFill>
                <a:schemeClr val="accent1">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200" b="1" kern="100" dirty="0">
                    <a:solidFill>
                      <a:srgbClr val="000000"/>
                    </a:solidFill>
                    <a:effectLst/>
                    <a:ea typeface="ＭＳ 明朝"/>
                    <a:cs typeface="Times New Roman"/>
                  </a:rPr>
                  <a:t> </a:t>
                </a:r>
                <a:endParaRPr lang="ja-JP" sz="1050" kern="100" dirty="0">
                  <a:effectLst/>
                  <a:ea typeface="ＭＳ 明朝"/>
                  <a:cs typeface="Times New Roman"/>
                </a:endParaRPr>
              </a:p>
              <a:p>
                <a:pPr algn="ctr">
                  <a:spcAft>
                    <a:spcPts val="0"/>
                  </a:spcAft>
                </a:pPr>
                <a:r>
                  <a:rPr lang="en-US" sz="1200" b="1" kern="100" dirty="0">
                    <a:solidFill>
                      <a:srgbClr val="000000"/>
                    </a:solidFill>
                    <a:effectLst/>
                    <a:ea typeface="ＭＳ 明朝"/>
                    <a:cs typeface="Times New Roman"/>
                  </a:rPr>
                  <a:t> </a:t>
                </a:r>
                <a:endParaRPr lang="ja-JP" sz="1050" kern="100" dirty="0">
                  <a:effectLst/>
                  <a:ea typeface="ＭＳ 明朝"/>
                  <a:cs typeface="Times New Roman"/>
                </a:endParaRPr>
              </a:p>
              <a:p>
                <a:pPr algn="ctr">
                  <a:spcAft>
                    <a:spcPts val="0"/>
                  </a:spcAft>
                </a:pPr>
                <a:endParaRPr lang="ja-JP" sz="1050" kern="100" dirty="0">
                  <a:effectLst/>
                  <a:ea typeface="ＭＳ 明朝"/>
                  <a:cs typeface="Times New Roman"/>
                </a:endParaRPr>
              </a:p>
            </p:txBody>
          </p:sp>
          <p:sp>
            <p:nvSpPr>
              <p:cNvPr id="58" name="パイ 57"/>
              <p:cNvSpPr/>
              <p:nvPr/>
            </p:nvSpPr>
            <p:spPr>
              <a:xfrm>
                <a:off x="2765425" y="4196080"/>
                <a:ext cx="1439545" cy="1439545"/>
              </a:xfrm>
              <a:prstGeom prst="pie">
                <a:avLst>
                  <a:gd name="adj1" fmla="val 16255230"/>
                  <a:gd name="adj2" fmla="val 21983"/>
                </a:avLst>
              </a:prstGeom>
              <a:pattFill prst="dashHorz">
                <a:fgClr>
                  <a:schemeClr val="tx1"/>
                </a:fgClr>
                <a:bgClr>
                  <a:schemeClr val="bg1"/>
                </a:bgClr>
              </a:patt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200" b="1" kern="100" dirty="0">
                    <a:solidFill>
                      <a:srgbClr val="000000"/>
                    </a:solidFill>
                    <a:effectLst/>
                    <a:ea typeface="ＭＳ 明朝"/>
                    <a:cs typeface="Times New Roman"/>
                  </a:rPr>
                  <a:t> </a:t>
                </a:r>
                <a:endParaRPr lang="ja-JP" sz="1050" kern="100" dirty="0">
                  <a:effectLst/>
                  <a:ea typeface="ＭＳ 明朝"/>
                  <a:cs typeface="Times New Roman"/>
                </a:endParaRPr>
              </a:p>
              <a:p>
                <a:pPr algn="just">
                  <a:spcAft>
                    <a:spcPts val="0"/>
                  </a:spcAft>
                </a:pPr>
                <a:endParaRPr lang="ja-JP" sz="1050" kern="100" dirty="0">
                  <a:effectLst/>
                  <a:ea typeface="ＭＳ 明朝"/>
                  <a:cs typeface="Times New Roman"/>
                </a:endParaRPr>
              </a:p>
            </p:txBody>
          </p:sp>
        </p:grpSp>
        <p:sp>
          <p:nvSpPr>
            <p:cNvPr id="59" name="線吹き出し 1 (枠付き) 58"/>
            <p:cNvSpPr/>
            <p:nvPr/>
          </p:nvSpPr>
          <p:spPr>
            <a:xfrm>
              <a:off x="5282011" y="7493606"/>
              <a:ext cx="1402031" cy="376578"/>
            </a:xfrm>
            <a:prstGeom prst="borderCallout1">
              <a:avLst>
                <a:gd name="adj1" fmla="val 182709"/>
                <a:gd name="adj2" fmla="val 17342"/>
                <a:gd name="adj3" fmla="val 100425"/>
                <a:gd name="adj4" fmla="val 4937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b="1" kern="100" dirty="0">
                  <a:solidFill>
                    <a:srgbClr val="000000"/>
                  </a:solidFill>
                  <a:effectLst/>
                  <a:latin typeface="+mn-ea"/>
                  <a:cs typeface="Times New Roman"/>
                </a:rPr>
                <a:t>事業者負担　１／４</a:t>
              </a:r>
              <a:endParaRPr lang="ja-JP" sz="1000" b="1" kern="100" dirty="0">
                <a:effectLst/>
                <a:latin typeface="+mn-ea"/>
                <a:cs typeface="Times New Roman"/>
              </a:endParaRPr>
            </a:p>
            <a:p>
              <a:pPr algn="ctr">
                <a:spcAft>
                  <a:spcPts val="0"/>
                </a:spcAft>
              </a:pPr>
              <a:r>
                <a:rPr lang="ja-JP" altLang="en-US" sz="1000" b="1" kern="100" dirty="0" smtClean="0">
                  <a:solidFill>
                    <a:srgbClr val="000000"/>
                  </a:solidFill>
                  <a:effectLst/>
                  <a:latin typeface="+mn-ea"/>
                  <a:cs typeface="Times New Roman"/>
                </a:rPr>
                <a:t>約２００万</a:t>
              </a:r>
              <a:r>
                <a:rPr lang="ja-JP" sz="1000" b="1" kern="100" dirty="0" smtClean="0">
                  <a:solidFill>
                    <a:srgbClr val="000000"/>
                  </a:solidFill>
                  <a:effectLst/>
                  <a:latin typeface="+mn-ea"/>
                  <a:cs typeface="Times New Roman"/>
                </a:rPr>
                <a:t>円</a:t>
              </a:r>
              <a:endParaRPr lang="ja-JP" sz="1000" b="1" kern="100" dirty="0">
                <a:effectLst/>
                <a:latin typeface="+mn-ea"/>
                <a:cs typeface="Times New Roman"/>
              </a:endParaRPr>
            </a:p>
          </p:txBody>
        </p:sp>
        <p:sp>
          <p:nvSpPr>
            <p:cNvPr id="60" name="線吹き出し 1 (枠付き) 59"/>
            <p:cNvSpPr/>
            <p:nvPr/>
          </p:nvSpPr>
          <p:spPr>
            <a:xfrm>
              <a:off x="3580279" y="7556904"/>
              <a:ext cx="1266511" cy="366078"/>
            </a:xfrm>
            <a:prstGeom prst="borderCallout1">
              <a:avLst>
                <a:gd name="adj1" fmla="val 101768"/>
                <a:gd name="adj2" fmla="val 49562"/>
                <a:gd name="adj3" fmla="val 139291"/>
                <a:gd name="adj4" fmla="val 10634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00" kern="100" dirty="0">
                  <a:effectLst/>
                  <a:latin typeface="+mn-ea"/>
                  <a:cs typeface="Times New Roman"/>
                </a:rPr>
                <a:t>t</a:t>
              </a:r>
              <a:r>
                <a:rPr lang="ja-JP" sz="1000" kern="100" dirty="0" smtClean="0">
                  <a:solidFill>
                    <a:srgbClr val="000000"/>
                  </a:solidFill>
                  <a:effectLst/>
                  <a:latin typeface="+mn-ea"/>
                  <a:cs typeface="Times New Roman"/>
                </a:rPr>
                <a:t>町</a:t>
              </a:r>
              <a:r>
                <a:rPr lang="ja-JP" sz="1000" kern="100" dirty="0">
                  <a:solidFill>
                    <a:srgbClr val="000000"/>
                  </a:solidFill>
                  <a:effectLst/>
                  <a:latin typeface="+mn-ea"/>
                  <a:cs typeface="Times New Roman"/>
                </a:rPr>
                <a:t>　１／１２</a:t>
              </a:r>
              <a:endParaRPr lang="ja-JP" sz="1000" kern="100" dirty="0">
                <a:effectLst/>
                <a:latin typeface="+mn-ea"/>
                <a:cs typeface="Times New Roman"/>
              </a:endParaRPr>
            </a:p>
            <a:p>
              <a:pPr algn="ctr">
                <a:spcAft>
                  <a:spcPts val="0"/>
                </a:spcAft>
              </a:pPr>
              <a:r>
                <a:rPr lang="ja-JP" altLang="en-US" sz="1000" kern="100" dirty="0" smtClean="0">
                  <a:solidFill>
                    <a:srgbClr val="000000"/>
                  </a:solidFill>
                  <a:latin typeface="+mn-ea"/>
                  <a:cs typeface="Times New Roman"/>
                </a:rPr>
                <a:t>約７０万円</a:t>
              </a:r>
              <a:endParaRPr lang="ja-JP" sz="1000" kern="100" dirty="0">
                <a:effectLst/>
                <a:latin typeface="+mn-ea"/>
                <a:cs typeface="Times New Roman"/>
              </a:endParaRPr>
            </a:p>
          </p:txBody>
        </p:sp>
        <p:sp>
          <p:nvSpPr>
            <p:cNvPr id="61" name="線吹き出し 1 (枠付き) 60"/>
            <p:cNvSpPr/>
            <p:nvPr/>
          </p:nvSpPr>
          <p:spPr>
            <a:xfrm>
              <a:off x="3840185" y="9299247"/>
              <a:ext cx="1293952" cy="408633"/>
            </a:xfrm>
            <a:prstGeom prst="borderCallout1">
              <a:avLst>
                <a:gd name="adj1" fmla="val -271"/>
                <a:gd name="adj2" fmla="val 48488"/>
                <a:gd name="adj3" fmla="val -98071"/>
                <a:gd name="adj4" fmla="val 7425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00" kern="100" dirty="0" smtClean="0">
                  <a:effectLst/>
                  <a:latin typeface="+mn-ea"/>
                  <a:cs typeface="Times New Roman"/>
                </a:rPr>
                <a:t>t</a:t>
              </a:r>
              <a:r>
                <a:rPr lang="ja-JP" sz="1000" kern="100" dirty="0" smtClean="0">
                  <a:solidFill>
                    <a:srgbClr val="000000"/>
                  </a:solidFill>
                  <a:effectLst/>
                  <a:latin typeface="+mn-ea"/>
                  <a:cs typeface="Times New Roman"/>
                </a:rPr>
                <a:t>府</a:t>
              </a:r>
              <a:r>
                <a:rPr lang="ja-JP" sz="1000" kern="100" dirty="0">
                  <a:solidFill>
                    <a:srgbClr val="000000"/>
                  </a:solidFill>
                  <a:effectLst/>
                  <a:latin typeface="+mn-ea"/>
                  <a:cs typeface="Times New Roman"/>
                </a:rPr>
                <a:t>　</a:t>
              </a:r>
              <a:r>
                <a:rPr lang="ja-JP" sz="1000" kern="100" dirty="0" smtClean="0">
                  <a:solidFill>
                    <a:srgbClr val="000000"/>
                  </a:solidFill>
                  <a:effectLst/>
                  <a:latin typeface="+mn-ea"/>
                  <a:cs typeface="Times New Roman"/>
                </a:rPr>
                <a:t>２／３</a:t>
              </a:r>
            </a:p>
            <a:p>
              <a:pPr algn="ctr">
                <a:spcAft>
                  <a:spcPts val="0"/>
                </a:spcAft>
              </a:pPr>
              <a:r>
                <a:rPr lang="ja-JP" altLang="en-US" sz="1000" kern="100" dirty="0" smtClean="0">
                  <a:solidFill>
                    <a:srgbClr val="000000"/>
                  </a:solidFill>
                  <a:effectLst/>
                  <a:latin typeface="+mn-ea"/>
                  <a:cs typeface="Times New Roman"/>
                </a:rPr>
                <a:t>約５３０万円</a:t>
              </a:r>
              <a:endParaRPr lang="ja-JP" sz="1000" kern="100" dirty="0">
                <a:effectLst/>
                <a:latin typeface="+mn-ea"/>
                <a:cs typeface="Times New Roman"/>
              </a:endParaRPr>
            </a:p>
          </p:txBody>
        </p:sp>
      </p:grpSp>
      <p:pic>
        <p:nvPicPr>
          <p:cNvPr id="76" name="図 75"/>
          <p:cNvPicPr>
            <a:picLocks noChangeAspect="1"/>
          </p:cNvPicPr>
          <p:nvPr/>
        </p:nvPicPr>
        <p:blipFill>
          <a:blip r:embed="rId8"/>
          <a:stretch>
            <a:fillRect/>
          </a:stretch>
        </p:blipFill>
        <p:spPr>
          <a:xfrm>
            <a:off x="121526" y="4012976"/>
            <a:ext cx="1580430" cy="2650976"/>
          </a:xfrm>
          <a:prstGeom prst="rect">
            <a:avLst/>
          </a:prstGeom>
        </p:spPr>
      </p:pic>
      <p:sp>
        <p:nvSpPr>
          <p:cNvPr id="80" name="正方形/長方形 79"/>
          <p:cNvSpPr/>
          <p:nvPr/>
        </p:nvSpPr>
        <p:spPr>
          <a:xfrm>
            <a:off x="169264" y="4064008"/>
            <a:ext cx="961992"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シャワー室</a:t>
            </a:r>
            <a:endParaRPr kumimoji="1" lang="ja-JP" altLang="en-US" sz="1000" dirty="0"/>
          </a:p>
        </p:txBody>
      </p:sp>
      <p:sp>
        <p:nvSpPr>
          <p:cNvPr id="69" name="正方形/長方形 68"/>
          <p:cNvSpPr/>
          <p:nvPr/>
        </p:nvSpPr>
        <p:spPr>
          <a:xfrm>
            <a:off x="140039" y="6700125"/>
            <a:ext cx="3957489" cy="3226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改修費用への補助金活用例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chemeClr val="tx1"/>
                </a:solidFill>
              </a:rPr>
              <a:t>4</a:t>
            </a:r>
            <a:endParaRPr lang="ja-JP" altLang="en-US" dirty="0">
              <a:solidFill>
                <a:schemeClr val="tx1"/>
              </a:solidFill>
            </a:endParaRPr>
          </a:p>
        </p:txBody>
      </p:sp>
      <p:sp>
        <p:nvSpPr>
          <p:cNvPr id="73" name="正方形/長方形 72"/>
          <p:cNvSpPr/>
          <p:nvPr/>
        </p:nvSpPr>
        <p:spPr>
          <a:xfrm>
            <a:off x="153280" y="722127"/>
            <a:ext cx="696431"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間取り</a:t>
            </a:r>
            <a:endParaRPr kumimoji="1" lang="ja-JP" altLang="en-US" sz="1000" dirty="0"/>
          </a:p>
        </p:txBody>
      </p:sp>
      <p:sp>
        <p:nvSpPr>
          <p:cNvPr id="4" name="正方形/長方形 3"/>
          <p:cNvSpPr/>
          <p:nvPr/>
        </p:nvSpPr>
        <p:spPr>
          <a:xfrm>
            <a:off x="118294" y="698718"/>
            <a:ext cx="4387031" cy="3253262"/>
          </a:xfrm>
          <a:prstGeom prst="rect">
            <a:avLst/>
          </a:prstGeom>
          <a:no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204481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グループ化 73"/>
          <p:cNvGrpSpPr/>
          <p:nvPr/>
        </p:nvGrpSpPr>
        <p:grpSpPr>
          <a:xfrm>
            <a:off x="693039" y="7928270"/>
            <a:ext cx="2864057" cy="1756221"/>
            <a:chOff x="3968768" y="3157791"/>
            <a:chExt cx="2864057" cy="1756221"/>
          </a:xfrm>
        </p:grpSpPr>
        <p:pic>
          <p:nvPicPr>
            <p:cNvPr id="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68" y="3157791"/>
              <a:ext cx="2864057" cy="175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正方形/長方形 75"/>
            <p:cNvSpPr/>
            <p:nvPr/>
          </p:nvSpPr>
          <p:spPr>
            <a:xfrm>
              <a:off x="4143747" y="3494807"/>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バルコニー</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77" name="正方形/長方形 76"/>
            <p:cNvSpPr/>
            <p:nvPr/>
          </p:nvSpPr>
          <p:spPr>
            <a:xfrm>
              <a:off x="6114878" y="3490044"/>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バルコニー</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78" name="正方形/長方形 77"/>
            <p:cNvSpPr/>
            <p:nvPr/>
          </p:nvSpPr>
          <p:spPr>
            <a:xfrm>
              <a:off x="4712309" y="4619282"/>
              <a:ext cx="521148" cy="158874"/>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00" dirty="0" smtClean="0">
                  <a:solidFill>
                    <a:schemeClr val="tx1"/>
                  </a:solidFill>
                  <a:latin typeface="HGPｺﾞｼｯｸM" panose="020B0600000000000000" pitchFamily="50" charset="-128"/>
                  <a:ea typeface="HGPｺﾞｼｯｸM" panose="020B0600000000000000" pitchFamily="50" charset="-128"/>
                </a:rPr>
                <a:t>サービス</a:t>
              </a:r>
              <a:endParaRPr kumimoji="1" lang="en-US" altLang="ja-JP" sz="400" dirty="0" smtClean="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400" dirty="0" smtClean="0">
                  <a:solidFill>
                    <a:schemeClr val="tx1"/>
                  </a:solidFill>
                  <a:latin typeface="HGPｺﾞｼｯｸM" panose="020B0600000000000000" pitchFamily="50" charset="-128"/>
                  <a:ea typeface="HGPｺﾞｼｯｸM" panose="020B0600000000000000" pitchFamily="50" charset="-128"/>
                </a:rPr>
                <a:t>バルコニー</a:t>
              </a:r>
              <a:endParaRPr kumimoji="1" lang="ja-JP" altLang="en-US" sz="400" dirty="0">
                <a:solidFill>
                  <a:schemeClr val="tx1"/>
                </a:solidFill>
                <a:latin typeface="HGPｺﾞｼｯｸM" panose="020B0600000000000000" pitchFamily="50" charset="-128"/>
                <a:ea typeface="HGPｺﾞｼｯｸM" panose="020B0600000000000000" pitchFamily="50" charset="-128"/>
              </a:endParaRPr>
            </a:p>
          </p:txBody>
        </p:sp>
        <p:sp>
          <p:nvSpPr>
            <p:cNvPr id="79" name="正方形/長方形 78"/>
            <p:cNvSpPr/>
            <p:nvPr/>
          </p:nvSpPr>
          <p:spPr>
            <a:xfrm>
              <a:off x="4838038" y="4256961"/>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台所</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0" name="正方形/長方形 79"/>
            <p:cNvSpPr/>
            <p:nvPr/>
          </p:nvSpPr>
          <p:spPr>
            <a:xfrm>
              <a:off x="5422238" y="4256961"/>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居間</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1" name="正方形/長方形 80"/>
            <p:cNvSpPr/>
            <p:nvPr/>
          </p:nvSpPr>
          <p:spPr>
            <a:xfrm>
              <a:off x="5364498" y="3970243"/>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トイレ</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2" name="正方形/長方形 81"/>
            <p:cNvSpPr/>
            <p:nvPr/>
          </p:nvSpPr>
          <p:spPr>
            <a:xfrm>
              <a:off x="4748284" y="3746555"/>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浴室</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3" name="正方形/長方形 82"/>
            <p:cNvSpPr/>
            <p:nvPr/>
          </p:nvSpPr>
          <p:spPr>
            <a:xfrm>
              <a:off x="5950000" y="3852471"/>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和室４．５畳</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4" name="正方形/長方形 83"/>
            <p:cNvSpPr/>
            <p:nvPr/>
          </p:nvSpPr>
          <p:spPr>
            <a:xfrm>
              <a:off x="6047087" y="4371683"/>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和室６畳</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5" name="正方形/長方形 84"/>
            <p:cNvSpPr/>
            <p:nvPr/>
          </p:nvSpPr>
          <p:spPr>
            <a:xfrm>
              <a:off x="4240584" y="4371683"/>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和室６畳</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6" name="正方形/長方形 85"/>
            <p:cNvSpPr/>
            <p:nvPr/>
          </p:nvSpPr>
          <p:spPr>
            <a:xfrm>
              <a:off x="4306884" y="3852471"/>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和室４．５畳</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7" name="正方形/長方形 86"/>
            <p:cNvSpPr/>
            <p:nvPr/>
          </p:nvSpPr>
          <p:spPr>
            <a:xfrm>
              <a:off x="6308647" y="3851751"/>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押入</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8" name="正方形/長方形 87"/>
            <p:cNvSpPr/>
            <p:nvPr/>
          </p:nvSpPr>
          <p:spPr>
            <a:xfrm>
              <a:off x="3971464" y="3851751"/>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押入</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89" name="正方形/長方形 88"/>
            <p:cNvSpPr/>
            <p:nvPr/>
          </p:nvSpPr>
          <p:spPr>
            <a:xfrm>
              <a:off x="5474377" y="3798793"/>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玄関</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90" name="正方形/長方形 89"/>
            <p:cNvSpPr/>
            <p:nvPr/>
          </p:nvSpPr>
          <p:spPr>
            <a:xfrm>
              <a:off x="5528460" y="3646989"/>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500" dirty="0" smtClean="0">
                  <a:solidFill>
                    <a:schemeClr val="tx1"/>
                  </a:solidFill>
                  <a:latin typeface="HGPｺﾞｼｯｸM" panose="020B0600000000000000" pitchFamily="50" charset="-128"/>
                  <a:ea typeface="HGPｺﾞｼｯｸM" panose="020B0600000000000000" pitchFamily="50" charset="-128"/>
                </a:rPr>
                <a:t>物入</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grpSp>
      <p:pic>
        <p:nvPicPr>
          <p:cNvPr id="125" name="図 124"/>
          <p:cNvPicPr>
            <a:picLocks noChangeAspect="1"/>
          </p:cNvPicPr>
          <p:nvPr/>
        </p:nvPicPr>
        <p:blipFill>
          <a:blip r:embed="rId3"/>
          <a:stretch>
            <a:fillRect/>
          </a:stretch>
        </p:blipFill>
        <p:spPr>
          <a:xfrm>
            <a:off x="3488187" y="5572050"/>
            <a:ext cx="3268980" cy="2331720"/>
          </a:xfrm>
          <a:prstGeom prst="rect">
            <a:avLst/>
          </a:prstGeom>
        </p:spPr>
      </p:pic>
      <p:pic>
        <p:nvPicPr>
          <p:cNvPr id="93" name="図 92"/>
          <p:cNvPicPr>
            <a:picLocks noChangeAspect="1"/>
          </p:cNvPicPr>
          <p:nvPr/>
        </p:nvPicPr>
        <p:blipFill>
          <a:blip r:embed="rId4"/>
          <a:stretch>
            <a:fillRect/>
          </a:stretch>
        </p:blipFill>
        <p:spPr>
          <a:xfrm>
            <a:off x="3488187" y="3226020"/>
            <a:ext cx="3268980" cy="2293620"/>
          </a:xfrm>
          <a:prstGeom prst="rect">
            <a:avLst/>
          </a:prstGeom>
        </p:spPr>
      </p:pic>
      <p:pic>
        <p:nvPicPr>
          <p:cNvPr id="139" name="図 1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48" y="3233429"/>
            <a:ext cx="3297258" cy="22862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3887104" y="7941335"/>
            <a:ext cx="2856922" cy="1751845"/>
            <a:chOff x="3934729" y="4140225"/>
            <a:chExt cx="2856922" cy="1751845"/>
          </a:xfrm>
        </p:grpSpPr>
        <p:grpSp>
          <p:nvGrpSpPr>
            <p:cNvPr id="65" name="グループ化 64"/>
            <p:cNvGrpSpPr/>
            <p:nvPr/>
          </p:nvGrpSpPr>
          <p:grpSpPr>
            <a:xfrm>
              <a:off x="3934729" y="4140225"/>
              <a:ext cx="2856922" cy="1751845"/>
              <a:chOff x="3934729" y="3121050"/>
              <a:chExt cx="2856922" cy="1751845"/>
            </a:xfrm>
          </p:grpSpPr>
          <p:grpSp>
            <p:nvGrpSpPr>
              <p:cNvPr id="66" name="グループ化 65"/>
              <p:cNvGrpSpPr/>
              <p:nvPr/>
            </p:nvGrpSpPr>
            <p:grpSpPr>
              <a:xfrm>
                <a:off x="3934729" y="3121050"/>
                <a:ext cx="2856922" cy="1751845"/>
                <a:chOff x="3934729" y="3121050"/>
                <a:chExt cx="2856922" cy="1751845"/>
              </a:xfrm>
            </p:grpSpPr>
            <p:pic>
              <p:nvPicPr>
                <p:cNvPr id="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4729" y="3121050"/>
                  <a:ext cx="2856922" cy="175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0" name="グループ化 69"/>
                <p:cNvGrpSpPr/>
                <p:nvPr/>
              </p:nvGrpSpPr>
              <p:grpSpPr>
                <a:xfrm>
                  <a:off x="4125370" y="3451101"/>
                  <a:ext cx="2475187" cy="1283841"/>
                  <a:chOff x="4143747" y="3490044"/>
                  <a:chExt cx="2475187" cy="1283841"/>
                </a:xfrm>
              </p:grpSpPr>
              <p:sp>
                <p:nvSpPr>
                  <p:cNvPr id="71" name="正方形/長方形 70"/>
                  <p:cNvSpPr/>
                  <p:nvPr/>
                </p:nvSpPr>
                <p:spPr>
                  <a:xfrm>
                    <a:off x="4143747" y="3494807"/>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バルコニー</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72" name="正方形/長方形 71"/>
                  <p:cNvSpPr/>
                  <p:nvPr/>
                </p:nvSpPr>
                <p:spPr>
                  <a:xfrm>
                    <a:off x="6114878" y="3490044"/>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バルコニー</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73" name="正方形/長方形 72"/>
                  <p:cNvSpPr/>
                  <p:nvPr/>
                </p:nvSpPr>
                <p:spPr>
                  <a:xfrm>
                    <a:off x="4723170" y="4608543"/>
                    <a:ext cx="442626" cy="165342"/>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00" dirty="0" smtClean="0">
                        <a:solidFill>
                          <a:schemeClr val="tx1"/>
                        </a:solidFill>
                        <a:latin typeface="HGPｺﾞｼｯｸM" panose="020B0600000000000000" pitchFamily="50" charset="-128"/>
                        <a:ea typeface="HGPｺﾞｼｯｸM" panose="020B0600000000000000" pitchFamily="50" charset="-128"/>
                      </a:rPr>
                      <a:t>サービス</a:t>
                    </a:r>
                    <a:endParaRPr kumimoji="1" lang="en-US" altLang="ja-JP" sz="400" dirty="0" smtClean="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400" dirty="0" smtClean="0">
                        <a:solidFill>
                          <a:schemeClr val="tx1"/>
                        </a:solidFill>
                        <a:latin typeface="HGPｺﾞｼｯｸM" panose="020B0600000000000000" pitchFamily="50" charset="-128"/>
                        <a:ea typeface="HGPｺﾞｼｯｸM" panose="020B0600000000000000" pitchFamily="50" charset="-128"/>
                      </a:rPr>
                      <a:t>バルコニー</a:t>
                    </a:r>
                    <a:endParaRPr kumimoji="1" lang="ja-JP" altLang="en-US" sz="400" dirty="0">
                      <a:solidFill>
                        <a:schemeClr val="tx1"/>
                      </a:solidFill>
                      <a:latin typeface="HGPｺﾞｼｯｸM" panose="020B0600000000000000" pitchFamily="50" charset="-128"/>
                      <a:ea typeface="HGPｺﾞｼｯｸM" panose="020B0600000000000000" pitchFamily="50" charset="-128"/>
                    </a:endParaRPr>
                  </a:p>
                </p:txBody>
              </p:sp>
            </p:grpSp>
          </p:grpSp>
          <p:sp>
            <p:nvSpPr>
              <p:cNvPr id="67" name="正方形/長方形 66"/>
              <p:cNvSpPr/>
              <p:nvPr/>
            </p:nvSpPr>
            <p:spPr>
              <a:xfrm>
                <a:off x="5468540" y="3766058"/>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玄関</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sp>
            <p:nvSpPr>
              <p:cNvPr id="68" name="正方形/長方形 67"/>
              <p:cNvSpPr/>
              <p:nvPr/>
            </p:nvSpPr>
            <p:spPr>
              <a:xfrm>
                <a:off x="5468540" y="3601467"/>
                <a:ext cx="504056" cy="105916"/>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500" dirty="0" smtClean="0">
                    <a:solidFill>
                      <a:schemeClr val="tx1"/>
                    </a:solidFill>
                    <a:latin typeface="HGPｺﾞｼｯｸM" panose="020B0600000000000000" pitchFamily="50" charset="-128"/>
                    <a:ea typeface="HGPｺﾞｼｯｸM" panose="020B0600000000000000" pitchFamily="50" charset="-128"/>
                  </a:rPr>
                  <a:t>物入</a:t>
                </a:r>
                <a:endParaRPr kumimoji="1" lang="ja-JP" altLang="en-US" sz="500" dirty="0">
                  <a:solidFill>
                    <a:schemeClr val="tx1"/>
                  </a:solidFill>
                  <a:latin typeface="HGPｺﾞｼｯｸM" panose="020B0600000000000000" pitchFamily="50" charset="-128"/>
                  <a:ea typeface="HGPｺﾞｼｯｸM" panose="020B0600000000000000" pitchFamily="50" charset="-128"/>
                </a:endParaRPr>
              </a:p>
            </p:txBody>
          </p:sp>
        </p:grpSp>
        <p:grpSp>
          <p:nvGrpSpPr>
            <p:cNvPr id="96" name="グループ化 95"/>
            <p:cNvGrpSpPr/>
            <p:nvPr/>
          </p:nvGrpSpPr>
          <p:grpSpPr>
            <a:xfrm>
              <a:off x="4108422" y="4262174"/>
              <a:ext cx="2475734" cy="1536861"/>
              <a:chOff x="4108422" y="3270213"/>
              <a:chExt cx="2475734" cy="1536861"/>
            </a:xfrm>
          </p:grpSpPr>
          <p:sp>
            <p:nvSpPr>
              <p:cNvPr id="97" name="フリーフォーム 96"/>
              <p:cNvSpPr/>
              <p:nvPr/>
            </p:nvSpPr>
            <p:spPr>
              <a:xfrm>
                <a:off x="5060950" y="3625849"/>
                <a:ext cx="1523206" cy="1098551"/>
              </a:xfrm>
              <a:custGeom>
                <a:avLst/>
                <a:gdLst>
                  <a:gd name="connsiteX0" fmla="*/ 0 w 1530350"/>
                  <a:gd name="connsiteY0" fmla="*/ 889000 h 1069975"/>
                  <a:gd name="connsiteX1" fmla="*/ 0 w 1530350"/>
                  <a:gd name="connsiteY1" fmla="*/ 1069975 h 1069975"/>
                  <a:gd name="connsiteX2" fmla="*/ 819150 w 1530350"/>
                  <a:gd name="connsiteY2" fmla="*/ 1069975 h 1069975"/>
                  <a:gd name="connsiteX3" fmla="*/ 819150 w 1530350"/>
                  <a:gd name="connsiteY3" fmla="*/ 971550 h 1069975"/>
                  <a:gd name="connsiteX4" fmla="*/ 1530350 w 1530350"/>
                  <a:gd name="connsiteY4" fmla="*/ 968375 h 1069975"/>
                  <a:gd name="connsiteX5" fmla="*/ 1520825 w 1530350"/>
                  <a:gd name="connsiteY5" fmla="*/ 3175 h 1069975"/>
                  <a:gd name="connsiteX6" fmla="*/ 841375 w 1530350"/>
                  <a:gd name="connsiteY6" fmla="*/ 0 h 1069975"/>
                  <a:gd name="connsiteX7" fmla="*/ 841375 w 1530350"/>
                  <a:gd name="connsiteY7" fmla="*/ 250825 h 1069975"/>
                  <a:gd name="connsiteX8" fmla="*/ 647700 w 1530350"/>
                  <a:gd name="connsiteY8" fmla="*/ 254000 h 1069975"/>
                  <a:gd name="connsiteX9" fmla="*/ 647700 w 1530350"/>
                  <a:gd name="connsiteY9" fmla="*/ 527050 h 1069975"/>
                  <a:gd name="connsiteX10" fmla="*/ 520700 w 1530350"/>
                  <a:gd name="connsiteY10" fmla="*/ 527050 h 1069975"/>
                  <a:gd name="connsiteX11" fmla="*/ 520700 w 1530350"/>
                  <a:gd name="connsiteY11" fmla="*/ 673100 h 1069975"/>
                  <a:gd name="connsiteX12" fmla="*/ 314325 w 1530350"/>
                  <a:gd name="connsiteY12" fmla="*/ 673100 h 1069975"/>
                  <a:gd name="connsiteX13" fmla="*/ 311150 w 1530350"/>
                  <a:gd name="connsiteY13" fmla="*/ 892175 h 1069975"/>
                  <a:gd name="connsiteX14" fmla="*/ 0 w 1530350"/>
                  <a:gd name="connsiteY14" fmla="*/ 889000 h 1069975"/>
                  <a:gd name="connsiteX0" fmla="*/ 0 w 1530350"/>
                  <a:gd name="connsiteY0" fmla="*/ 889000 h 1069975"/>
                  <a:gd name="connsiteX1" fmla="*/ 0 w 1530350"/>
                  <a:gd name="connsiteY1" fmla="*/ 1069975 h 1069975"/>
                  <a:gd name="connsiteX2" fmla="*/ 819150 w 1530350"/>
                  <a:gd name="connsiteY2" fmla="*/ 1069975 h 1069975"/>
                  <a:gd name="connsiteX3" fmla="*/ 819150 w 1530350"/>
                  <a:gd name="connsiteY3" fmla="*/ 971550 h 1069975"/>
                  <a:gd name="connsiteX4" fmla="*/ 1530350 w 1530350"/>
                  <a:gd name="connsiteY4" fmla="*/ 968375 h 1069975"/>
                  <a:gd name="connsiteX5" fmla="*/ 1520825 w 1530350"/>
                  <a:gd name="connsiteY5" fmla="*/ 3175 h 1069975"/>
                  <a:gd name="connsiteX6" fmla="*/ 841375 w 1530350"/>
                  <a:gd name="connsiteY6" fmla="*/ 0 h 1069975"/>
                  <a:gd name="connsiteX7" fmla="*/ 841375 w 1530350"/>
                  <a:gd name="connsiteY7" fmla="*/ 250825 h 1069975"/>
                  <a:gd name="connsiteX8" fmla="*/ 647700 w 1530350"/>
                  <a:gd name="connsiteY8" fmla="*/ 254000 h 1069975"/>
                  <a:gd name="connsiteX9" fmla="*/ 647700 w 1530350"/>
                  <a:gd name="connsiteY9" fmla="*/ 523875 h 1069975"/>
                  <a:gd name="connsiteX10" fmla="*/ 520700 w 1530350"/>
                  <a:gd name="connsiteY10" fmla="*/ 527050 h 1069975"/>
                  <a:gd name="connsiteX11" fmla="*/ 520700 w 1530350"/>
                  <a:gd name="connsiteY11" fmla="*/ 673100 h 1069975"/>
                  <a:gd name="connsiteX12" fmla="*/ 314325 w 1530350"/>
                  <a:gd name="connsiteY12" fmla="*/ 673100 h 1069975"/>
                  <a:gd name="connsiteX13" fmla="*/ 311150 w 1530350"/>
                  <a:gd name="connsiteY13" fmla="*/ 892175 h 1069975"/>
                  <a:gd name="connsiteX14" fmla="*/ 0 w 1530350"/>
                  <a:gd name="connsiteY14" fmla="*/ 889000 h 1069975"/>
                  <a:gd name="connsiteX0" fmla="*/ 0 w 1530350"/>
                  <a:gd name="connsiteY0" fmla="*/ 889000 h 1069975"/>
                  <a:gd name="connsiteX1" fmla="*/ 0 w 1530350"/>
                  <a:gd name="connsiteY1" fmla="*/ 1069975 h 1069975"/>
                  <a:gd name="connsiteX2" fmla="*/ 819150 w 1530350"/>
                  <a:gd name="connsiteY2" fmla="*/ 1069975 h 1069975"/>
                  <a:gd name="connsiteX3" fmla="*/ 819150 w 1530350"/>
                  <a:gd name="connsiteY3" fmla="*/ 971550 h 1069975"/>
                  <a:gd name="connsiteX4" fmla="*/ 1530350 w 1530350"/>
                  <a:gd name="connsiteY4" fmla="*/ 968375 h 1069975"/>
                  <a:gd name="connsiteX5" fmla="*/ 1520825 w 1530350"/>
                  <a:gd name="connsiteY5" fmla="*/ 3175 h 1069975"/>
                  <a:gd name="connsiteX6" fmla="*/ 841375 w 1530350"/>
                  <a:gd name="connsiteY6" fmla="*/ 0 h 1069975"/>
                  <a:gd name="connsiteX7" fmla="*/ 841375 w 1530350"/>
                  <a:gd name="connsiteY7" fmla="*/ 250825 h 1069975"/>
                  <a:gd name="connsiteX8" fmla="*/ 647700 w 1530350"/>
                  <a:gd name="connsiteY8" fmla="*/ 254000 h 1069975"/>
                  <a:gd name="connsiteX9" fmla="*/ 650875 w 1530350"/>
                  <a:gd name="connsiteY9" fmla="*/ 520700 h 1069975"/>
                  <a:gd name="connsiteX10" fmla="*/ 520700 w 1530350"/>
                  <a:gd name="connsiteY10" fmla="*/ 527050 h 1069975"/>
                  <a:gd name="connsiteX11" fmla="*/ 520700 w 1530350"/>
                  <a:gd name="connsiteY11" fmla="*/ 673100 h 1069975"/>
                  <a:gd name="connsiteX12" fmla="*/ 314325 w 1530350"/>
                  <a:gd name="connsiteY12" fmla="*/ 673100 h 1069975"/>
                  <a:gd name="connsiteX13" fmla="*/ 311150 w 1530350"/>
                  <a:gd name="connsiteY13" fmla="*/ 892175 h 1069975"/>
                  <a:gd name="connsiteX14" fmla="*/ 0 w 1530350"/>
                  <a:gd name="connsiteY14" fmla="*/ 889000 h 1069975"/>
                  <a:gd name="connsiteX0" fmla="*/ 0 w 1530350"/>
                  <a:gd name="connsiteY0" fmla="*/ 889000 h 1069975"/>
                  <a:gd name="connsiteX1" fmla="*/ 0 w 1530350"/>
                  <a:gd name="connsiteY1" fmla="*/ 1069975 h 1069975"/>
                  <a:gd name="connsiteX2" fmla="*/ 819150 w 1530350"/>
                  <a:gd name="connsiteY2" fmla="*/ 1069975 h 1069975"/>
                  <a:gd name="connsiteX3" fmla="*/ 819150 w 1530350"/>
                  <a:gd name="connsiteY3" fmla="*/ 971550 h 1069975"/>
                  <a:gd name="connsiteX4" fmla="*/ 1530350 w 1530350"/>
                  <a:gd name="connsiteY4" fmla="*/ 968375 h 1069975"/>
                  <a:gd name="connsiteX5" fmla="*/ 1520825 w 1530350"/>
                  <a:gd name="connsiteY5" fmla="*/ 3175 h 1069975"/>
                  <a:gd name="connsiteX6" fmla="*/ 841375 w 1530350"/>
                  <a:gd name="connsiteY6" fmla="*/ 0 h 1069975"/>
                  <a:gd name="connsiteX7" fmla="*/ 841375 w 1530350"/>
                  <a:gd name="connsiteY7" fmla="*/ 250825 h 1069975"/>
                  <a:gd name="connsiteX8" fmla="*/ 647700 w 1530350"/>
                  <a:gd name="connsiteY8" fmla="*/ 254000 h 1069975"/>
                  <a:gd name="connsiteX9" fmla="*/ 650875 w 1530350"/>
                  <a:gd name="connsiteY9" fmla="*/ 530225 h 1069975"/>
                  <a:gd name="connsiteX10" fmla="*/ 520700 w 1530350"/>
                  <a:gd name="connsiteY10" fmla="*/ 527050 h 1069975"/>
                  <a:gd name="connsiteX11" fmla="*/ 520700 w 1530350"/>
                  <a:gd name="connsiteY11" fmla="*/ 673100 h 1069975"/>
                  <a:gd name="connsiteX12" fmla="*/ 314325 w 1530350"/>
                  <a:gd name="connsiteY12" fmla="*/ 673100 h 1069975"/>
                  <a:gd name="connsiteX13" fmla="*/ 311150 w 1530350"/>
                  <a:gd name="connsiteY13" fmla="*/ 892175 h 1069975"/>
                  <a:gd name="connsiteX14" fmla="*/ 0 w 1530350"/>
                  <a:gd name="connsiteY14" fmla="*/ 889000 h 1069975"/>
                  <a:gd name="connsiteX0" fmla="*/ 0 w 1530350"/>
                  <a:gd name="connsiteY0" fmla="*/ 889000 h 1069975"/>
                  <a:gd name="connsiteX1" fmla="*/ 0 w 1530350"/>
                  <a:gd name="connsiteY1" fmla="*/ 1069975 h 1069975"/>
                  <a:gd name="connsiteX2" fmla="*/ 819150 w 1530350"/>
                  <a:gd name="connsiteY2" fmla="*/ 1069975 h 1069975"/>
                  <a:gd name="connsiteX3" fmla="*/ 819150 w 1530350"/>
                  <a:gd name="connsiteY3" fmla="*/ 971550 h 1069975"/>
                  <a:gd name="connsiteX4" fmla="*/ 1530350 w 1530350"/>
                  <a:gd name="connsiteY4" fmla="*/ 968375 h 1069975"/>
                  <a:gd name="connsiteX5" fmla="*/ 1520825 w 1530350"/>
                  <a:gd name="connsiteY5" fmla="*/ 3175 h 1069975"/>
                  <a:gd name="connsiteX6" fmla="*/ 841375 w 1530350"/>
                  <a:gd name="connsiteY6" fmla="*/ 0 h 1069975"/>
                  <a:gd name="connsiteX7" fmla="*/ 841375 w 1530350"/>
                  <a:gd name="connsiteY7" fmla="*/ 250825 h 1069975"/>
                  <a:gd name="connsiteX8" fmla="*/ 647700 w 1530350"/>
                  <a:gd name="connsiteY8" fmla="*/ 254000 h 1069975"/>
                  <a:gd name="connsiteX9" fmla="*/ 650875 w 1530350"/>
                  <a:gd name="connsiteY9" fmla="*/ 525462 h 1069975"/>
                  <a:gd name="connsiteX10" fmla="*/ 520700 w 1530350"/>
                  <a:gd name="connsiteY10" fmla="*/ 527050 h 1069975"/>
                  <a:gd name="connsiteX11" fmla="*/ 520700 w 1530350"/>
                  <a:gd name="connsiteY11" fmla="*/ 673100 h 1069975"/>
                  <a:gd name="connsiteX12" fmla="*/ 314325 w 1530350"/>
                  <a:gd name="connsiteY12" fmla="*/ 673100 h 1069975"/>
                  <a:gd name="connsiteX13" fmla="*/ 311150 w 1530350"/>
                  <a:gd name="connsiteY13" fmla="*/ 892175 h 1069975"/>
                  <a:gd name="connsiteX14" fmla="*/ 0 w 1530350"/>
                  <a:gd name="connsiteY14" fmla="*/ 889000 h 1069975"/>
                  <a:gd name="connsiteX0" fmla="*/ 0 w 1530350"/>
                  <a:gd name="connsiteY0" fmla="*/ 889000 h 1069975"/>
                  <a:gd name="connsiteX1" fmla="*/ 0 w 1530350"/>
                  <a:gd name="connsiteY1" fmla="*/ 1069975 h 1069975"/>
                  <a:gd name="connsiteX2" fmla="*/ 819150 w 1530350"/>
                  <a:gd name="connsiteY2" fmla="*/ 1069975 h 1069975"/>
                  <a:gd name="connsiteX3" fmla="*/ 819150 w 1530350"/>
                  <a:gd name="connsiteY3" fmla="*/ 971550 h 1069975"/>
                  <a:gd name="connsiteX4" fmla="*/ 1530350 w 1530350"/>
                  <a:gd name="connsiteY4" fmla="*/ 968375 h 1069975"/>
                  <a:gd name="connsiteX5" fmla="*/ 1520825 w 1530350"/>
                  <a:gd name="connsiteY5" fmla="*/ 3175 h 1069975"/>
                  <a:gd name="connsiteX6" fmla="*/ 841375 w 1530350"/>
                  <a:gd name="connsiteY6" fmla="*/ 0 h 1069975"/>
                  <a:gd name="connsiteX7" fmla="*/ 841375 w 1530350"/>
                  <a:gd name="connsiteY7" fmla="*/ 250825 h 1069975"/>
                  <a:gd name="connsiteX8" fmla="*/ 647700 w 1530350"/>
                  <a:gd name="connsiteY8" fmla="*/ 254000 h 1069975"/>
                  <a:gd name="connsiteX9" fmla="*/ 646112 w 1530350"/>
                  <a:gd name="connsiteY9" fmla="*/ 525462 h 1069975"/>
                  <a:gd name="connsiteX10" fmla="*/ 520700 w 1530350"/>
                  <a:gd name="connsiteY10" fmla="*/ 527050 h 1069975"/>
                  <a:gd name="connsiteX11" fmla="*/ 520700 w 1530350"/>
                  <a:gd name="connsiteY11" fmla="*/ 673100 h 1069975"/>
                  <a:gd name="connsiteX12" fmla="*/ 314325 w 1530350"/>
                  <a:gd name="connsiteY12" fmla="*/ 673100 h 1069975"/>
                  <a:gd name="connsiteX13" fmla="*/ 311150 w 1530350"/>
                  <a:gd name="connsiteY13" fmla="*/ 892175 h 1069975"/>
                  <a:gd name="connsiteX14" fmla="*/ 0 w 1530350"/>
                  <a:gd name="connsiteY14" fmla="*/ 889000 h 1069975"/>
                  <a:gd name="connsiteX0" fmla="*/ 0 w 1520825"/>
                  <a:gd name="connsiteY0" fmla="*/ 889000 h 1069975"/>
                  <a:gd name="connsiteX1" fmla="*/ 0 w 1520825"/>
                  <a:gd name="connsiteY1" fmla="*/ 1069975 h 1069975"/>
                  <a:gd name="connsiteX2" fmla="*/ 819150 w 1520825"/>
                  <a:gd name="connsiteY2" fmla="*/ 1069975 h 1069975"/>
                  <a:gd name="connsiteX3" fmla="*/ 819150 w 1520825"/>
                  <a:gd name="connsiteY3" fmla="*/ 971550 h 1069975"/>
                  <a:gd name="connsiteX4" fmla="*/ 1520825 w 1520825"/>
                  <a:gd name="connsiteY4" fmla="*/ 965994 h 1069975"/>
                  <a:gd name="connsiteX5" fmla="*/ 1520825 w 1520825"/>
                  <a:gd name="connsiteY5" fmla="*/ 3175 h 1069975"/>
                  <a:gd name="connsiteX6" fmla="*/ 841375 w 1520825"/>
                  <a:gd name="connsiteY6" fmla="*/ 0 h 1069975"/>
                  <a:gd name="connsiteX7" fmla="*/ 841375 w 1520825"/>
                  <a:gd name="connsiteY7" fmla="*/ 250825 h 1069975"/>
                  <a:gd name="connsiteX8" fmla="*/ 647700 w 1520825"/>
                  <a:gd name="connsiteY8" fmla="*/ 254000 h 1069975"/>
                  <a:gd name="connsiteX9" fmla="*/ 646112 w 1520825"/>
                  <a:gd name="connsiteY9" fmla="*/ 525462 h 1069975"/>
                  <a:gd name="connsiteX10" fmla="*/ 520700 w 1520825"/>
                  <a:gd name="connsiteY10" fmla="*/ 527050 h 1069975"/>
                  <a:gd name="connsiteX11" fmla="*/ 520700 w 1520825"/>
                  <a:gd name="connsiteY11" fmla="*/ 673100 h 1069975"/>
                  <a:gd name="connsiteX12" fmla="*/ 314325 w 1520825"/>
                  <a:gd name="connsiteY12" fmla="*/ 673100 h 1069975"/>
                  <a:gd name="connsiteX13" fmla="*/ 311150 w 1520825"/>
                  <a:gd name="connsiteY13" fmla="*/ 892175 h 1069975"/>
                  <a:gd name="connsiteX14" fmla="*/ 0 w 1520825"/>
                  <a:gd name="connsiteY14" fmla="*/ 889000 h 1069975"/>
                  <a:gd name="connsiteX0" fmla="*/ 0 w 1520825"/>
                  <a:gd name="connsiteY0" fmla="*/ 889000 h 1069975"/>
                  <a:gd name="connsiteX1" fmla="*/ 0 w 1520825"/>
                  <a:gd name="connsiteY1" fmla="*/ 1069975 h 1069975"/>
                  <a:gd name="connsiteX2" fmla="*/ 819150 w 1520825"/>
                  <a:gd name="connsiteY2" fmla="*/ 1069975 h 1069975"/>
                  <a:gd name="connsiteX3" fmla="*/ 819150 w 1520825"/>
                  <a:gd name="connsiteY3" fmla="*/ 971550 h 1069975"/>
                  <a:gd name="connsiteX4" fmla="*/ 1520825 w 1520825"/>
                  <a:gd name="connsiteY4" fmla="*/ 965994 h 1069975"/>
                  <a:gd name="connsiteX5" fmla="*/ 1520825 w 1520825"/>
                  <a:gd name="connsiteY5" fmla="*/ 3175 h 1069975"/>
                  <a:gd name="connsiteX6" fmla="*/ 841375 w 1520825"/>
                  <a:gd name="connsiteY6" fmla="*/ 0 h 1069975"/>
                  <a:gd name="connsiteX7" fmla="*/ 841375 w 1520825"/>
                  <a:gd name="connsiteY7" fmla="*/ 250825 h 1069975"/>
                  <a:gd name="connsiteX8" fmla="*/ 647700 w 1520825"/>
                  <a:gd name="connsiteY8" fmla="*/ 254000 h 1069975"/>
                  <a:gd name="connsiteX9" fmla="*/ 646112 w 1520825"/>
                  <a:gd name="connsiteY9" fmla="*/ 525462 h 1069975"/>
                  <a:gd name="connsiteX10" fmla="*/ 520700 w 1520825"/>
                  <a:gd name="connsiteY10" fmla="*/ 527050 h 1069975"/>
                  <a:gd name="connsiteX11" fmla="*/ 520700 w 1520825"/>
                  <a:gd name="connsiteY11" fmla="*/ 673100 h 1069975"/>
                  <a:gd name="connsiteX12" fmla="*/ 314325 w 1520825"/>
                  <a:gd name="connsiteY12" fmla="*/ 670719 h 1069975"/>
                  <a:gd name="connsiteX13" fmla="*/ 311150 w 1520825"/>
                  <a:gd name="connsiteY13" fmla="*/ 892175 h 1069975"/>
                  <a:gd name="connsiteX14" fmla="*/ 0 w 1520825"/>
                  <a:gd name="connsiteY14" fmla="*/ 889000 h 1069975"/>
                  <a:gd name="connsiteX0" fmla="*/ 0 w 1520825"/>
                  <a:gd name="connsiteY0" fmla="*/ 889000 h 1069975"/>
                  <a:gd name="connsiteX1" fmla="*/ 0 w 1520825"/>
                  <a:gd name="connsiteY1" fmla="*/ 1069975 h 1069975"/>
                  <a:gd name="connsiteX2" fmla="*/ 819150 w 1520825"/>
                  <a:gd name="connsiteY2" fmla="*/ 1069975 h 1069975"/>
                  <a:gd name="connsiteX3" fmla="*/ 819150 w 1520825"/>
                  <a:gd name="connsiteY3" fmla="*/ 971550 h 1069975"/>
                  <a:gd name="connsiteX4" fmla="*/ 1520825 w 1520825"/>
                  <a:gd name="connsiteY4" fmla="*/ 965994 h 1069975"/>
                  <a:gd name="connsiteX5" fmla="*/ 1520825 w 1520825"/>
                  <a:gd name="connsiteY5" fmla="*/ 3175 h 1069975"/>
                  <a:gd name="connsiteX6" fmla="*/ 841375 w 1520825"/>
                  <a:gd name="connsiteY6" fmla="*/ 0 h 1069975"/>
                  <a:gd name="connsiteX7" fmla="*/ 841375 w 1520825"/>
                  <a:gd name="connsiteY7" fmla="*/ 250825 h 1069975"/>
                  <a:gd name="connsiteX8" fmla="*/ 647700 w 1520825"/>
                  <a:gd name="connsiteY8" fmla="*/ 254000 h 1069975"/>
                  <a:gd name="connsiteX9" fmla="*/ 646112 w 1520825"/>
                  <a:gd name="connsiteY9" fmla="*/ 525462 h 1069975"/>
                  <a:gd name="connsiteX10" fmla="*/ 520700 w 1520825"/>
                  <a:gd name="connsiteY10" fmla="*/ 527050 h 1069975"/>
                  <a:gd name="connsiteX11" fmla="*/ 520700 w 1520825"/>
                  <a:gd name="connsiteY11" fmla="*/ 673100 h 1069975"/>
                  <a:gd name="connsiteX12" fmla="*/ 316706 w 1520825"/>
                  <a:gd name="connsiteY12" fmla="*/ 675482 h 1069975"/>
                  <a:gd name="connsiteX13" fmla="*/ 311150 w 1520825"/>
                  <a:gd name="connsiteY13" fmla="*/ 892175 h 1069975"/>
                  <a:gd name="connsiteX14" fmla="*/ 0 w 1520825"/>
                  <a:gd name="connsiteY14" fmla="*/ 889000 h 1069975"/>
                  <a:gd name="connsiteX0" fmla="*/ 0 w 1520825"/>
                  <a:gd name="connsiteY0" fmla="*/ 889000 h 1069975"/>
                  <a:gd name="connsiteX1" fmla="*/ 0 w 1520825"/>
                  <a:gd name="connsiteY1" fmla="*/ 1069975 h 1069975"/>
                  <a:gd name="connsiteX2" fmla="*/ 819150 w 1520825"/>
                  <a:gd name="connsiteY2" fmla="*/ 1069975 h 1069975"/>
                  <a:gd name="connsiteX3" fmla="*/ 819150 w 1520825"/>
                  <a:gd name="connsiteY3" fmla="*/ 971550 h 1069975"/>
                  <a:gd name="connsiteX4" fmla="*/ 1520825 w 1520825"/>
                  <a:gd name="connsiteY4" fmla="*/ 965994 h 1069975"/>
                  <a:gd name="connsiteX5" fmla="*/ 1520825 w 1520825"/>
                  <a:gd name="connsiteY5" fmla="*/ 3175 h 1069975"/>
                  <a:gd name="connsiteX6" fmla="*/ 841375 w 1520825"/>
                  <a:gd name="connsiteY6" fmla="*/ 0 h 1069975"/>
                  <a:gd name="connsiteX7" fmla="*/ 841375 w 1520825"/>
                  <a:gd name="connsiteY7" fmla="*/ 250825 h 1069975"/>
                  <a:gd name="connsiteX8" fmla="*/ 647700 w 1520825"/>
                  <a:gd name="connsiteY8" fmla="*/ 254000 h 1069975"/>
                  <a:gd name="connsiteX9" fmla="*/ 646112 w 1520825"/>
                  <a:gd name="connsiteY9" fmla="*/ 525462 h 1069975"/>
                  <a:gd name="connsiteX10" fmla="*/ 520700 w 1520825"/>
                  <a:gd name="connsiteY10" fmla="*/ 527050 h 1069975"/>
                  <a:gd name="connsiteX11" fmla="*/ 520700 w 1520825"/>
                  <a:gd name="connsiteY11" fmla="*/ 673100 h 1069975"/>
                  <a:gd name="connsiteX12" fmla="*/ 311943 w 1520825"/>
                  <a:gd name="connsiteY12" fmla="*/ 670719 h 1069975"/>
                  <a:gd name="connsiteX13" fmla="*/ 311150 w 1520825"/>
                  <a:gd name="connsiteY13" fmla="*/ 892175 h 1069975"/>
                  <a:gd name="connsiteX14" fmla="*/ 0 w 1520825"/>
                  <a:gd name="connsiteY14" fmla="*/ 889000 h 1069975"/>
                  <a:gd name="connsiteX0" fmla="*/ 0 w 1520825"/>
                  <a:gd name="connsiteY0" fmla="*/ 889000 h 1069975"/>
                  <a:gd name="connsiteX1" fmla="*/ 0 w 1520825"/>
                  <a:gd name="connsiteY1" fmla="*/ 1069975 h 1069975"/>
                  <a:gd name="connsiteX2" fmla="*/ 819150 w 1520825"/>
                  <a:gd name="connsiteY2" fmla="*/ 1069975 h 1069975"/>
                  <a:gd name="connsiteX3" fmla="*/ 819150 w 1520825"/>
                  <a:gd name="connsiteY3" fmla="*/ 971550 h 1069975"/>
                  <a:gd name="connsiteX4" fmla="*/ 1520825 w 1520825"/>
                  <a:gd name="connsiteY4" fmla="*/ 965994 h 1069975"/>
                  <a:gd name="connsiteX5" fmla="*/ 1520825 w 1520825"/>
                  <a:gd name="connsiteY5" fmla="*/ 3175 h 1069975"/>
                  <a:gd name="connsiteX6" fmla="*/ 841375 w 1520825"/>
                  <a:gd name="connsiteY6" fmla="*/ 0 h 1069975"/>
                  <a:gd name="connsiteX7" fmla="*/ 841375 w 1520825"/>
                  <a:gd name="connsiteY7" fmla="*/ 250825 h 1069975"/>
                  <a:gd name="connsiteX8" fmla="*/ 647700 w 1520825"/>
                  <a:gd name="connsiteY8" fmla="*/ 254000 h 1069975"/>
                  <a:gd name="connsiteX9" fmla="*/ 646112 w 1520825"/>
                  <a:gd name="connsiteY9" fmla="*/ 525462 h 1069975"/>
                  <a:gd name="connsiteX10" fmla="*/ 520700 w 1520825"/>
                  <a:gd name="connsiteY10" fmla="*/ 527050 h 1069975"/>
                  <a:gd name="connsiteX11" fmla="*/ 520700 w 1520825"/>
                  <a:gd name="connsiteY11" fmla="*/ 673100 h 1069975"/>
                  <a:gd name="connsiteX12" fmla="*/ 314324 w 1520825"/>
                  <a:gd name="connsiteY12" fmla="*/ 673101 h 1069975"/>
                  <a:gd name="connsiteX13" fmla="*/ 311150 w 1520825"/>
                  <a:gd name="connsiteY13" fmla="*/ 892175 h 1069975"/>
                  <a:gd name="connsiteX14" fmla="*/ 0 w 1520825"/>
                  <a:gd name="connsiteY14" fmla="*/ 889000 h 1069975"/>
                  <a:gd name="connsiteX0" fmla="*/ 0 w 1520825"/>
                  <a:gd name="connsiteY0" fmla="*/ 889000 h 1069975"/>
                  <a:gd name="connsiteX1" fmla="*/ 0 w 1520825"/>
                  <a:gd name="connsiteY1" fmla="*/ 1069975 h 1069975"/>
                  <a:gd name="connsiteX2" fmla="*/ 819150 w 1520825"/>
                  <a:gd name="connsiteY2" fmla="*/ 1069975 h 1069975"/>
                  <a:gd name="connsiteX3" fmla="*/ 819150 w 1520825"/>
                  <a:gd name="connsiteY3" fmla="*/ 971550 h 1069975"/>
                  <a:gd name="connsiteX4" fmla="*/ 1520825 w 1520825"/>
                  <a:gd name="connsiteY4" fmla="*/ 965994 h 1069975"/>
                  <a:gd name="connsiteX5" fmla="*/ 1520825 w 1520825"/>
                  <a:gd name="connsiteY5" fmla="*/ 3175 h 1069975"/>
                  <a:gd name="connsiteX6" fmla="*/ 841375 w 1520825"/>
                  <a:gd name="connsiteY6" fmla="*/ 0 h 1069975"/>
                  <a:gd name="connsiteX7" fmla="*/ 841375 w 1520825"/>
                  <a:gd name="connsiteY7" fmla="*/ 250825 h 1069975"/>
                  <a:gd name="connsiteX8" fmla="*/ 647700 w 1520825"/>
                  <a:gd name="connsiteY8" fmla="*/ 254000 h 1069975"/>
                  <a:gd name="connsiteX9" fmla="*/ 646112 w 1520825"/>
                  <a:gd name="connsiteY9" fmla="*/ 525462 h 1069975"/>
                  <a:gd name="connsiteX10" fmla="*/ 520700 w 1520825"/>
                  <a:gd name="connsiteY10" fmla="*/ 527050 h 1069975"/>
                  <a:gd name="connsiteX11" fmla="*/ 520700 w 1520825"/>
                  <a:gd name="connsiteY11" fmla="*/ 673100 h 1069975"/>
                  <a:gd name="connsiteX12" fmla="*/ 307181 w 1520825"/>
                  <a:gd name="connsiteY12" fmla="*/ 673101 h 1069975"/>
                  <a:gd name="connsiteX13" fmla="*/ 311150 w 1520825"/>
                  <a:gd name="connsiteY13" fmla="*/ 892175 h 1069975"/>
                  <a:gd name="connsiteX14" fmla="*/ 0 w 1520825"/>
                  <a:gd name="connsiteY14" fmla="*/ 889000 h 1069975"/>
                  <a:gd name="connsiteX0" fmla="*/ 0 w 1520825"/>
                  <a:gd name="connsiteY0" fmla="*/ 889000 h 1069975"/>
                  <a:gd name="connsiteX1" fmla="*/ 0 w 1520825"/>
                  <a:gd name="connsiteY1" fmla="*/ 1069975 h 1069975"/>
                  <a:gd name="connsiteX2" fmla="*/ 819150 w 1520825"/>
                  <a:gd name="connsiteY2" fmla="*/ 1069975 h 1069975"/>
                  <a:gd name="connsiteX3" fmla="*/ 819150 w 1520825"/>
                  <a:gd name="connsiteY3" fmla="*/ 971550 h 1069975"/>
                  <a:gd name="connsiteX4" fmla="*/ 1520825 w 1520825"/>
                  <a:gd name="connsiteY4" fmla="*/ 965994 h 1069975"/>
                  <a:gd name="connsiteX5" fmla="*/ 1520825 w 1520825"/>
                  <a:gd name="connsiteY5" fmla="*/ 3175 h 1069975"/>
                  <a:gd name="connsiteX6" fmla="*/ 841375 w 1520825"/>
                  <a:gd name="connsiteY6" fmla="*/ 0 h 1069975"/>
                  <a:gd name="connsiteX7" fmla="*/ 841375 w 1520825"/>
                  <a:gd name="connsiteY7" fmla="*/ 250825 h 1069975"/>
                  <a:gd name="connsiteX8" fmla="*/ 647700 w 1520825"/>
                  <a:gd name="connsiteY8" fmla="*/ 254000 h 1069975"/>
                  <a:gd name="connsiteX9" fmla="*/ 646112 w 1520825"/>
                  <a:gd name="connsiteY9" fmla="*/ 525462 h 1069975"/>
                  <a:gd name="connsiteX10" fmla="*/ 520700 w 1520825"/>
                  <a:gd name="connsiteY10" fmla="*/ 527050 h 1069975"/>
                  <a:gd name="connsiteX11" fmla="*/ 520700 w 1520825"/>
                  <a:gd name="connsiteY11" fmla="*/ 673100 h 1069975"/>
                  <a:gd name="connsiteX12" fmla="*/ 309562 w 1520825"/>
                  <a:gd name="connsiteY12" fmla="*/ 673101 h 1069975"/>
                  <a:gd name="connsiteX13" fmla="*/ 311150 w 1520825"/>
                  <a:gd name="connsiteY13" fmla="*/ 892175 h 1069975"/>
                  <a:gd name="connsiteX14" fmla="*/ 0 w 1520825"/>
                  <a:gd name="connsiteY14" fmla="*/ 889000 h 1069975"/>
                  <a:gd name="connsiteX0" fmla="*/ 0 w 1520825"/>
                  <a:gd name="connsiteY0" fmla="*/ 922338 h 1103313"/>
                  <a:gd name="connsiteX1" fmla="*/ 0 w 1520825"/>
                  <a:gd name="connsiteY1" fmla="*/ 1103313 h 1103313"/>
                  <a:gd name="connsiteX2" fmla="*/ 819150 w 1520825"/>
                  <a:gd name="connsiteY2" fmla="*/ 1103313 h 1103313"/>
                  <a:gd name="connsiteX3" fmla="*/ 819150 w 1520825"/>
                  <a:gd name="connsiteY3" fmla="*/ 1004888 h 1103313"/>
                  <a:gd name="connsiteX4" fmla="*/ 1520825 w 1520825"/>
                  <a:gd name="connsiteY4" fmla="*/ 999332 h 1103313"/>
                  <a:gd name="connsiteX5" fmla="*/ 1520825 w 1520825"/>
                  <a:gd name="connsiteY5" fmla="*/ 36513 h 1103313"/>
                  <a:gd name="connsiteX6" fmla="*/ 846138 w 1520825"/>
                  <a:gd name="connsiteY6" fmla="*/ 0 h 1103313"/>
                  <a:gd name="connsiteX7" fmla="*/ 841375 w 1520825"/>
                  <a:gd name="connsiteY7" fmla="*/ 284163 h 1103313"/>
                  <a:gd name="connsiteX8" fmla="*/ 647700 w 1520825"/>
                  <a:gd name="connsiteY8" fmla="*/ 287338 h 1103313"/>
                  <a:gd name="connsiteX9" fmla="*/ 646112 w 1520825"/>
                  <a:gd name="connsiteY9" fmla="*/ 558800 h 1103313"/>
                  <a:gd name="connsiteX10" fmla="*/ 520700 w 1520825"/>
                  <a:gd name="connsiteY10" fmla="*/ 560388 h 1103313"/>
                  <a:gd name="connsiteX11" fmla="*/ 520700 w 1520825"/>
                  <a:gd name="connsiteY11" fmla="*/ 706438 h 1103313"/>
                  <a:gd name="connsiteX12" fmla="*/ 309562 w 1520825"/>
                  <a:gd name="connsiteY12" fmla="*/ 706439 h 1103313"/>
                  <a:gd name="connsiteX13" fmla="*/ 311150 w 1520825"/>
                  <a:gd name="connsiteY13" fmla="*/ 925513 h 1103313"/>
                  <a:gd name="connsiteX14" fmla="*/ 0 w 1520825"/>
                  <a:gd name="connsiteY14" fmla="*/ 922338 h 1103313"/>
                  <a:gd name="connsiteX0" fmla="*/ 0 w 1523206"/>
                  <a:gd name="connsiteY0" fmla="*/ 922338 h 1103313"/>
                  <a:gd name="connsiteX1" fmla="*/ 0 w 1523206"/>
                  <a:gd name="connsiteY1" fmla="*/ 1103313 h 1103313"/>
                  <a:gd name="connsiteX2" fmla="*/ 819150 w 1523206"/>
                  <a:gd name="connsiteY2" fmla="*/ 1103313 h 1103313"/>
                  <a:gd name="connsiteX3" fmla="*/ 819150 w 1523206"/>
                  <a:gd name="connsiteY3" fmla="*/ 1004888 h 1103313"/>
                  <a:gd name="connsiteX4" fmla="*/ 1520825 w 1523206"/>
                  <a:gd name="connsiteY4" fmla="*/ 999332 h 1103313"/>
                  <a:gd name="connsiteX5" fmla="*/ 1523206 w 1523206"/>
                  <a:gd name="connsiteY5" fmla="*/ 5557 h 1103313"/>
                  <a:gd name="connsiteX6" fmla="*/ 846138 w 1523206"/>
                  <a:gd name="connsiteY6" fmla="*/ 0 h 1103313"/>
                  <a:gd name="connsiteX7" fmla="*/ 841375 w 1523206"/>
                  <a:gd name="connsiteY7" fmla="*/ 284163 h 1103313"/>
                  <a:gd name="connsiteX8" fmla="*/ 647700 w 1523206"/>
                  <a:gd name="connsiteY8" fmla="*/ 287338 h 1103313"/>
                  <a:gd name="connsiteX9" fmla="*/ 646112 w 1523206"/>
                  <a:gd name="connsiteY9" fmla="*/ 558800 h 1103313"/>
                  <a:gd name="connsiteX10" fmla="*/ 520700 w 1523206"/>
                  <a:gd name="connsiteY10" fmla="*/ 560388 h 1103313"/>
                  <a:gd name="connsiteX11" fmla="*/ 520700 w 1523206"/>
                  <a:gd name="connsiteY11" fmla="*/ 706438 h 1103313"/>
                  <a:gd name="connsiteX12" fmla="*/ 309562 w 1523206"/>
                  <a:gd name="connsiteY12" fmla="*/ 706439 h 1103313"/>
                  <a:gd name="connsiteX13" fmla="*/ 311150 w 1523206"/>
                  <a:gd name="connsiteY13" fmla="*/ 925513 h 1103313"/>
                  <a:gd name="connsiteX14" fmla="*/ 0 w 1523206"/>
                  <a:gd name="connsiteY14" fmla="*/ 922338 h 1103313"/>
                  <a:gd name="connsiteX0" fmla="*/ 0 w 1523206"/>
                  <a:gd name="connsiteY0" fmla="*/ 917576 h 1098551"/>
                  <a:gd name="connsiteX1" fmla="*/ 0 w 1523206"/>
                  <a:gd name="connsiteY1" fmla="*/ 1098551 h 1098551"/>
                  <a:gd name="connsiteX2" fmla="*/ 819150 w 1523206"/>
                  <a:gd name="connsiteY2" fmla="*/ 1098551 h 1098551"/>
                  <a:gd name="connsiteX3" fmla="*/ 819150 w 1523206"/>
                  <a:gd name="connsiteY3" fmla="*/ 1000126 h 1098551"/>
                  <a:gd name="connsiteX4" fmla="*/ 1520825 w 1523206"/>
                  <a:gd name="connsiteY4" fmla="*/ 994570 h 1098551"/>
                  <a:gd name="connsiteX5" fmla="*/ 1523206 w 1523206"/>
                  <a:gd name="connsiteY5" fmla="*/ 795 h 1098551"/>
                  <a:gd name="connsiteX6" fmla="*/ 855663 w 1523206"/>
                  <a:gd name="connsiteY6" fmla="*/ 0 h 1098551"/>
                  <a:gd name="connsiteX7" fmla="*/ 841375 w 1523206"/>
                  <a:gd name="connsiteY7" fmla="*/ 279401 h 1098551"/>
                  <a:gd name="connsiteX8" fmla="*/ 647700 w 1523206"/>
                  <a:gd name="connsiteY8" fmla="*/ 282576 h 1098551"/>
                  <a:gd name="connsiteX9" fmla="*/ 646112 w 1523206"/>
                  <a:gd name="connsiteY9" fmla="*/ 554038 h 1098551"/>
                  <a:gd name="connsiteX10" fmla="*/ 520700 w 1523206"/>
                  <a:gd name="connsiteY10" fmla="*/ 555626 h 1098551"/>
                  <a:gd name="connsiteX11" fmla="*/ 520700 w 1523206"/>
                  <a:gd name="connsiteY11" fmla="*/ 701676 h 1098551"/>
                  <a:gd name="connsiteX12" fmla="*/ 309562 w 1523206"/>
                  <a:gd name="connsiteY12" fmla="*/ 701677 h 1098551"/>
                  <a:gd name="connsiteX13" fmla="*/ 311150 w 1523206"/>
                  <a:gd name="connsiteY13" fmla="*/ 920751 h 1098551"/>
                  <a:gd name="connsiteX14" fmla="*/ 0 w 1523206"/>
                  <a:gd name="connsiteY14" fmla="*/ 917576 h 1098551"/>
                  <a:gd name="connsiteX0" fmla="*/ 0 w 1523206"/>
                  <a:gd name="connsiteY0" fmla="*/ 917576 h 1098551"/>
                  <a:gd name="connsiteX1" fmla="*/ 0 w 1523206"/>
                  <a:gd name="connsiteY1" fmla="*/ 1098551 h 1098551"/>
                  <a:gd name="connsiteX2" fmla="*/ 819150 w 1523206"/>
                  <a:gd name="connsiteY2" fmla="*/ 1098551 h 1098551"/>
                  <a:gd name="connsiteX3" fmla="*/ 819150 w 1523206"/>
                  <a:gd name="connsiteY3" fmla="*/ 1000126 h 1098551"/>
                  <a:gd name="connsiteX4" fmla="*/ 1520825 w 1523206"/>
                  <a:gd name="connsiteY4" fmla="*/ 994570 h 1098551"/>
                  <a:gd name="connsiteX5" fmla="*/ 1523206 w 1523206"/>
                  <a:gd name="connsiteY5" fmla="*/ 795 h 1098551"/>
                  <a:gd name="connsiteX6" fmla="*/ 855663 w 1523206"/>
                  <a:gd name="connsiteY6" fmla="*/ 0 h 1098551"/>
                  <a:gd name="connsiteX7" fmla="*/ 860425 w 1523206"/>
                  <a:gd name="connsiteY7" fmla="*/ 284164 h 1098551"/>
                  <a:gd name="connsiteX8" fmla="*/ 647700 w 1523206"/>
                  <a:gd name="connsiteY8" fmla="*/ 282576 h 1098551"/>
                  <a:gd name="connsiteX9" fmla="*/ 646112 w 1523206"/>
                  <a:gd name="connsiteY9" fmla="*/ 554038 h 1098551"/>
                  <a:gd name="connsiteX10" fmla="*/ 520700 w 1523206"/>
                  <a:gd name="connsiteY10" fmla="*/ 555626 h 1098551"/>
                  <a:gd name="connsiteX11" fmla="*/ 520700 w 1523206"/>
                  <a:gd name="connsiteY11" fmla="*/ 701676 h 1098551"/>
                  <a:gd name="connsiteX12" fmla="*/ 309562 w 1523206"/>
                  <a:gd name="connsiteY12" fmla="*/ 701677 h 1098551"/>
                  <a:gd name="connsiteX13" fmla="*/ 311150 w 1523206"/>
                  <a:gd name="connsiteY13" fmla="*/ 920751 h 1098551"/>
                  <a:gd name="connsiteX14" fmla="*/ 0 w 1523206"/>
                  <a:gd name="connsiteY14" fmla="*/ 917576 h 1098551"/>
                  <a:gd name="connsiteX0" fmla="*/ 0 w 1523206"/>
                  <a:gd name="connsiteY0" fmla="*/ 917576 h 1098551"/>
                  <a:gd name="connsiteX1" fmla="*/ 0 w 1523206"/>
                  <a:gd name="connsiteY1" fmla="*/ 1098551 h 1098551"/>
                  <a:gd name="connsiteX2" fmla="*/ 819150 w 1523206"/>
                  <a:gd name="connsiteY2" fmla="*/ 1098551 h 1098551"/>
                  <a:gd name="connsiteX3" fmla="*/ 819150 w 1523206"/>
                  <a:gd name="connsiteY3" fmla="*/ 1000126 h 1098551"/>
                  <a:gd name="connsiteX4" fmla="*/ 1520825 w 1523206"/>
                  <a:gd name="connsiteY4" fmla="*/ 994570 h 1098551"/>
                  <a:gd name="connsiteX5" fmla="*/ 1523206 w 1523206"/>
                  <a:gd name="connsiteY5" fmla="*/ 795 h 1098551"/>
                  <a:gd name="connsiteX6" fmla="*/ 855663 w 1523206"/>
                  <a:gd name="connsiteY6" fmla="*/ 0 h 1098551"/>
                  <a:gd name="connsiteX7" fmla="*/ 850900 w 1523206"/>
                  <a:gd name="connsiteY7" fmla="*/ 286546 h 1098551"/>
                  <a:gd name="connsiteX8" fmla="*/ 647700 w 1523206"/>
                  <a:gd name="connsiteY8" fmla="*/ 282576 h 1098551"/>
                  <a:gd name="connsiteX9" fmla="*/ 646112 w 1523206"/>
                  <a:gd name="connsiteY9" fmla="*/ 554038 h 1098551"/>
                  <a:gd name="connsiteX10" fmla="*/ 520700 w 1523206"/>
                  <a:gd name="connsiteY10" fmla="*/ 555626 h 1098551"/>
                  <a:gd name="connsiteX11" fmla="*/ 520700 w 1523206"/>
                  <a:gd name="connsiteY11" fmla="*/ 701676 h 1098551"/>
                  <a:gd name="connsiteX12" fmla="*/ 309562 w 1523206"/>
                  <a:gd name="connsiteY12" fmla="*/ 701677 h 1098551"/>
                  <a:gd name="connsiteX13" fmla="*/ 311150 w 1523206"/>
                  <a:gd name="connsiteY13" fmla="*/ 920751 h 1098551"/>
                  <a:gd name="connsiteX14" fmla="*/ 0 w 1523206"/>
                  <a:gd name="connsiteY14" fmla="*/ 917576 h 1098551"/>
                  <a:gd name="connsiteX0" fmla="*/ 0 w 1523206"/>
                  <a:gd name="connsiteY0" fmla="*/ 917576 h 1098551"/>
                  <a:gd name="connsiteX1" fmla="*/ 0 w 1523206"/>
                  <a:gd name="connsiteY1" fmla="*/ 1098551 h 1098551"/>
                  <a:gd name="connsiteX2" fmla="*/ 819150 w 1523206"/>
                  <a:gd name="connsiteY2" fmla="*/ 1098551 h 1098551"/>
                  <a:gd name="connsiteX3" fmla="*/ 819150 w 1523206"/>
                  <a:gd name="connsiteY3" fmla="*/ 1000126 h 1098551"/>
                  <a:gd name="connsiteX4" fmla="*/ 1520825 w 1523206"/>
                  <a:gd name="connsiteY4" fmla="*/ 994570 h 1098551"/>
                  <a:gd name="connsiteX5" fmla="*/ 1523206 w 1523206"/>
                  <a:gd name="connsiteY5" fmla="*/ 795 h 1098551"/>
                  <a:gd name="connsiteX6" fmla="*/ 855663 w 1523206"/>
                  <a:gd name="connsiteY6" fmla="*/ 0 h 1098551"/>
                  <a:gd name="connsiteX7" fmla="*/ 858044 w 1523206"/>
                  <a:gd name="connsiteY7" fmla="*/ 286546 h 1098551"/>
                  <a:gd name="connsiteX8" fmla="*/ 647700 w 1523206"/>
                  <a:gd name="connsiteY8" fmla="*/ 282576 h 1098551"/>
                  <a:gd name="connsiteX9" fmla="*/ 646112 w 1523206"/>
                  <a:gd name="connsiteY9" fmla="*/ 554038 h 1098551"/>
                  <a:gd name="connsiteX10" fmla="*/ 520700 w 1523206"/>
                  <a:gd name="connsiteY10" fmla="*/ 555626 h 1098551"/>
                  <a:gd name="connsiteX11" fmla="*/ 520700 w 1523206"/>
                  <a:gd name="connsiteY11" fmla="*/ 701676 h 1098551"/>
                  <a:gd name="connsiteX12" fmla="*/ 309562 w 1523206"/>
                  <a:gd name="connsiteY12" fmla="*/ 701677 h 1098551"/>
                  <a:gd name="connsiteX13" fmla="*/ 311150 w 1523206"/>
                  <a:gd name="connsiteY13" fmla="*/ 920751 h 1098551"/>
                  <a:gd name="connsiteX14" fmla="*/ 0 w 1523206"/>
                  <a:gd name="connsiteY14" fmla="*/ 917576 h 1098551"/>
                  <a:gd name="connsiteX0" fmla="*/ 0 w 1523206"/>
                  <a:gd name="connsiteY0" fmla="*/ 917576 h 1098551"/>
                  <a:gd name="connsiteX1" fmla="*/ 0 w 1523206"/>
                  <a:gd name="connsiteY1" fmla="*/ 1098551 h 1098551"/>
                  <a:gd name="connsiteX2" fmla="*/ 819150 w 1523206"/>
                  <a:gd name="connsiteY2" fmla="*/ 1098551 h 1098551"/>
                  <a:gd name="connsiteX3" fmla="*/ 819150 w 1523206"/>
                  <a:gd name="connsiteY3" fmla="*/ 1000126 h 1098551"/>
                  <a:gd name="connsiteX4" fmla="*/ 1520825 w 1523206"/>
                  <a:gd name="connsiteY4" fmla="*/ 994570 h 1098551"/>
                  <a:gd name="connsiteX5" fmla="*/ 1523206 w 1523206"/>
                  <a:gd name="connsiteY5" fmla="*/ 795 h 1098551"/>
                  <a:gd name="connsiteX6" fmla="*/ 855663 w 1523206"/>
                  <a:gd name="connsiteY6" fmla="*/ 0 h 1098551"/>
                  <a:gd name="connsiteX7" fmla="*/ 855663 w 1523206"/>
                  <a:gd name="connsiteY7" fmla="*/ 286546 h 1098551"/>
                  <a:gd name="connsiteX8" fmla="*/ 647700 w 1523206"/>
                  <a:gd name="connsiteY8" fmla="*/ 282576 h 1098551"/>
                  <a:gd name="connsiteX9" fmla="*/ 646112 w 1523206"/>
                  <a:gd name="connsiteY9" fmla="*/ 554038 h 1098551"/>
                  <a:gd name="connsiteX10" fmla="*/ 520700 w 1523206"/>
                  <a:gd name="connsiteY10" fmla="*/ 555626 h 1098551"/>
                  <a:gd name="connsiteX11" fmla="*/ 520700 w 1523206"/>
                  <a:gd name="connsiteY11" fmla="*/ 701676 h 1098551"/>
                  <a:gd name="connsiteX12" fmla="*/ 309562 w 1523206"/>
                  <a:gd name="connsiteY12" fmla="*/ 701677 h 1098551"/>
                  <a:gd name="connsiteX13" fmla="*/ 311150 w 1523206"/>
                  <a:gd name="connsiteY13" fmla="*/ 920751 h 1098551"/>
                  <a:gd name="connsiteX14" fmla="*/ 0 w 1523206"/>
                  <a:gd name="connsiteY14" fmla="*/ 917576 h 109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3206" h="1098551">
                    <a:moveTo>
                      <a:pt x="0" y="917576"/>
                    </a:moveTo>
                    <a:lnTo>
                      <a:pt x="0" y="1098551"/>
                    </a:lnTo>
                    <a:lnTo>
                      <a:pt x="819150" y="1098551"/>
                    </a:lnTo>
                    <a:lnTo>
                      <a:pt x="819150" y="1000126"/>
                    </a:lnTo>
                    <a:lnTo>
                      <a:pt x="1520825" y="994570"/>
                    </a:lnTo>
                    <a:cubicBezTo>
                      <a:pt x="1521619" y="663312"/>
                      <a:pt x="1522412" y="332053"/>
                      <a:pt x="1523206" y="795"/>
                    </a:cubicBezTo>
                    <a:lnTo>
                      <a:pt x="855663" y="0"/>
                    </a:lnTo>
                    <a:cubicBezTo>
                      <a:pt x="854075" y="94721"/>
                      <a:pt x="857251" y="191825"/>
                      <a:pt x="855663" y="286546"/>
                    </a:cubicBezTo>
                    <a:lnTo>
                      <a:pt x="647700" y="282576"/>
                    </a:lnTo>
                    <a:cubicBezTo>
                      <a:pt x="648758" y="371476"/>
                      <a:pt x="645054" y="465138"/>
                      <a:pt x="646112" y="554038"/>
                    </a:cubicBezTo>
                    <a:lnTo>
                      <a:pt x="520700" y="555626"/>
                    </a:lnTo>
                    <a:lnTo>
                      <a:pt x="520700" y="701676"/>
                    </a:lnTo>
                    <a:lnTo>
                      <a:pt x="309562" y="701677"/>
                    </a:lnTo>
                    <a:cubicBezTo>
                      <a:pt x="310091" y="774702"/>
                      <a:pt x="310621" y="847726"/>
                      <a:pt x="311150" y="920751"/>
                    </a:cubicBezTo>
                    <a:lnTo>
                      <a:pt x="0" y="917576"/>
                    </a:lnTo>
                    <a:close/>
                  </a:path>
                </a:pathLst>
              </a:custGeom>
              <a:solidFill>
                <a:srgbClr val="66FF66">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11"/>
              <p:cNvSpPr/>
              <p:nvPr/>
            </p:nvSpPr>
            <p:spPr>
              <a:xfrm>
                <a:off x="5448302" y="3938591"/>
                <a:ext cx="245390" cy="247649"/>
              </a:xfrm>
              <a:custGeom>
                <a:avLst/>
                <a:gdLst>
                  <a:gd name="connsiteX0" fmla="*/ 0 w 237742"/>
                  <a:gd name="connsiteY0" fmla="*/ 0 h 265112"/>
                  <a:gd name="connsiteX1" fmla="*/ 237742 w 237742"/>
                  <a:gd name="connsiteY1" fmla="*/ 0 h 265112"/>
                  <a:gd name="connsiteX2" fmla="*/ 237742 w 237742"/>
                  <a:gd name="connsiteY2" fmla="*/ 265112 h 265112"/>
                  <a:gd name="connsiteX3" fmla="*/ 0 w 237742"/>
                  <a:gd name="connsiteY3" fmla="*/ 265112 h 265112"/>
                  <a:gd name="connsiteX4" fmla="*/ 0 w 237742"/>
                  <a:gd name="connsiteY4" fmla="*/ 0 h 265112"/>
                  <a:gd name="connsiteX0" fmla="*/ 85725 w 323467"/>
                  <a:gd name="connsiteY0" fmla="*/ 0 h 412749"/>
                  <a:gd name="connsiteX1" fmla="*/ 323467 w 323467"/>
                  <a:gd name="connsiteY1" fmla="*/ 0 h 412749"/>
                  <a:gd name="connsiteX2" fmla="*/ 323467 w 323467"/>
                  <a:gd name="connsiteY2" fmla="*/ 265112 h 412749"/>
                  <a:gd name="connsiteX3" fmla="*/ 0 w 323467"/>
                  <a:gd name="connsiteY3" fmla="*/ 412749 h 412749"/>
                  <a:gd name="connsiteX4" fmla="*/ 85725 w 323467"/>
                  <a:gd name="connsiteY4" fmla="*/ 0 h 412749"/>
                  <a:gd name="connsiteX0" fmla="*/ 85725 w 323467"/>
                  <a:gd name="connsiteY0" fmla="*/ 0 h 412749"/>
                  <a:gd name="connsiteX1" fmla="*/ 323467 w 323467"/>
                  <a:gd name="connsiteY1" fmla="*/ 0 h 412749"/>
                  <a:gd name="connsiteX2" fmla="*/ 323467 w 323467"/>
                  <a:gd name="connsiteY2" fmla="*/ 265112 h 412749"/>
                  <a:gd name="connsiteX3" fmla="*/ 183080 w 323467"/>
                  <a:gd name="connsiteY3" fmla="*/ 328611 h 412749"/>
                  <a:gd name="connsiteX4" fmla="*/ 0 w 323467"/>
                  <a:gd name="connsiteY4" fmla="*/ 412749 h 412749"/>
                  <a:gd name="connsiteX5" fmla="*/ 85725 w 323467"/>
                  <a:gd name="connsiteY5" fmla="*/ 0 h 412749"/>
                  <a:gd name="connsiteX0" fmla="*/ 85725 w 323467"/>
                  <a:gd name="connsiteY0" fmla="*/ 0 h 412749"/>
                  <a:gd name="connsiteX1" fmla="*/ 323467 w 323467"/>
                  <a:gd name="connsiteY1" fmla="*/ 0 h 412749"/>
                  <a:gd name="connsiteX2" fmla="*/ 323467 w 323467"/>
                  <a:gd name="connsiteY2" fmla="*/ 265112 h 412749"/>
                  <a:gd name="connsiteX3" fmla="*/ 206892 w 323467"/>
                  <a:gd name="connsiteY3" fmla="*/ 276224 h 412749"/>
                  <a:gd name="connsiteX4" fmla="*/ 0 w 323467"/>
                  <a:gd name="connsiteY4" fmla="*/ 412749 h 412749"/>
                  <a:gd name="connsiteX5" fmla="*/ 85725 w 323467"/>
                  <a:gd name="connsiteY5" fmla="*/ 0 h 412749"/>
                  <a:gd name="connsiteX0" fmla="*/ 85725 w 323467"/>
                  <a:gd name="connsiteY0" fmla="*/ 0 h 412749"/>
                  <a:gd name="connsiteX1" fmla="*/ 323467 w 323467"/>
                  <a:gd name="connsiteY1" fmla="*/ 0 h 412749"/>
                  <a:gd name="connsiteX2" fmla="*/ 323467 w 323467"/>
                  <a:gd name="connsiteY2" fmla="*/ 265112 h 412749"/>
                  <a:gd name="connsiteX3" fmla="*/ 206892 w 323467"/>
                  <a:gd name="connsiteY3" fmla="*/ 276224 h 412749"/>
                  <a:gd name="connsiteX4" fmla="*/ 0 w 323467"/>
                  <a:gd name="connsiteY4" fmla="*/ 412749 h 412749"/>
                  <a:gd name="connsiteX5" fmla="*/ 25918 w 323467"/>
                  <a:gd name="connsiteY5" fmla="*/ 266698 h 412749"/>
                  <a:gd name="connsiteX6" fmla="*/ 85725 w 323467"/>
                  <a:gd name="connsiteY6" fmla="*/ 0 h 412749"/>
                  <a:gd name="connsiteX0" fmla="*/ 85725 w 323467"/>
                  <a:gd name="connsiteY0" fmla="*/ 0 h 412749"/>
                  <a:gd name="connsiteX1" fmla="*/ 323467 w 323467"/>
                  <a:gd name="connsiteY1" fmla="*/ 0 h 412749"/>
                  <a:gd name="connsiteX2" fmla="*/ 323467 w 323467"/>
                  <a:gd name="connsiteY2" fmla="*/ 265112 h 412749"/>
                  <a:gd name="connsiteX3" fmla="*/ 206892 w 323467"/>
                  <a:gd name="connsiteY3" fmla="*/ 276224 h 412749"/>
                  <a:gd name="connsiteX4" fmla="*/ 0 w 323467"/>
                  <a:gd name="connsiteY4" fmla="*/ 412749 h 412749"/>
                  <a:gd name="connsiteX5" fmla="*/ 2106 w 323467"/>
                  <a:gd name="connsiteY5" fmla="*/ 176211 h 412749"/>
                  <a:gd name="connsiteX6" fmla="*/ 85725 w 323467"/>
                  <a:gd name="connsiteY6" fmla="*/ 0 h 412749"/>
                  <a:gd name="connsiteX0" fmla="*/ 85725 w 323467"/>
                  <a:gd name="connsiteY0" fmla="*/ 0 h 412749"/>
                  <a:gd name="connsiteX1" fmla="*/ 323467 w 323467"/>
                  <a:gd name="connsiteY1" fmla="*/ 0 h 412749"/>
                  <a:gd name="connsiteX2" fmla="*/ 323467 w 323467"/>
                  <a:gd name="connsiteY2" fmla="*/ 265112 h 412749"/>
                  <a:gd name="connsiteX3" fmla="*/ 206892 w 323467"/>
                  <a:gd name="connsiteY3" fmla="*/ 276224 h 412749"/>
                  <a:gd name="connsiteX4" fmla="*/ 0 w 323467"/>
                  <a:gd name="connsiteY4" fmla="*/ 412749 h 412749"/>
                  <a:gd name="connsiteX5" fmla="*/ 2106 w 323467"/>
                  <a:gd name="connsiteY5" fmla="*/ 176211 h 412749"/>
                  <a:gd name="connsiteX6" fmla="*/ 59255 w 323467"/>
                  <a:gd name="connsiteY6" fmla="*/ 61911 h 412749"/>
                  <a:gd name="connsiteX7" fmla="*/ 85725 w 323467"/>
                  <a:gd name="connsiteY7" fmla="*/ 0 h 412749"/>
                  <a:gd name="connsiteX0" fmla="*/ 85725 w 323467"/>
                  <a:gd name="connsiteY0" fmla="*/ 0 h 412749"/>
                  <a:gd name="connsiteX1" fmla="*/ 323467 w 323467"/>
                  <a:gd name="connsiteY1" fmla="*/ 0 h 412749"/>
                  <a:gd name="connsiteX2" fmla="*/ 323467 w 323467"/>
                  <a:gd name="connsiteY2" fmla="*/ 265112 h 412749"/>
                  <a:gd name="connsiteX3" fmla="*/ 206892 w 323467"/>
                  <a:gd name="connsiteY3" fmla="*/ 276224 h 412749"/>
                  <a:gd name="connsiteX4" fmla="*/ 0 w 323467"/>
                  <a:gd name="connsiteY4" fmla="*/ 412749 h 412749"/>
                  <a:gd name="connsiteX5" fmla="*/ 2106 w 323467"/>
                  <a:gd name="connsiteY5" fmla="*/ 176211 h 412749"/>
                  <a:gd name="connsiteX6" fmla="*/ 83067 w 323467"/>
                  <a:gd name="connsiteY6" fmla="*/ 176211 h 412749"/>
                  <a:gd name="connsiteX7" fmla="*/ 85725 w 323467"/>
                  <a:gd name="connsiteY7" fmla="*/ 0 h 412749"/>
                  <a:gd name="connsiteX0" fmla="*/ 85725 w 323467"/>
                  <a:gd name="connsiteY0" fmla="*/ 0 h 412749"/>
                  <a:gd name="connsiteX1" fmla="*/ 323467 w 323467"/>
                  <a:gd name="connsiteY1" fmla="*/ 0 h 412749"/>
                  <a:gd name="connsiteX2" fmla="*/ 323467 w 323467"/>
                  <a:gd name="connsiteY2" fmla="*/ 265112 h 412749"/>
                  <a:gd name="connsiteX3" fmla="*/ 206892 w 323467"/>
                  <a:gd name="connsiteY3" fmla="*/ 276224 h 412749"/>
                  <a:gd name="connsiteX4" fmla="*/ 106880 w 323467"/>
                  <a:gd name="connsiteY4" fmla="*/ 347661 h 412749"/>
                  <a:gd name="connsiteX5" fmla="*/ 0 w 323467"/>
                  <a:gd name="connsiteY5" fmla="*/ 412749 h 412749"/>
                  <a:gd name="connsiteX6" fmla="*/ 2106 w 323467"/>
                  <a:gd name="connsiteY6" fmla="*/ 176211 h 412749"/>
                  <a:gd name="connsiteX7" fmla="*/ 83067 w 323467"/>
                  <a:gd name="connsiteY7" fmla="*/ 176211 h 412749"/>
                  <a:gd name="connsiteX8" fmla="*/ 85725 w 323467"/>
                  <a:gd name="connsiteY8" fmla="*/ 0 h 412749"/>
                  <a:gd name="connsiteX0" fmla="*/ 85725 w 323467"/>
                  <a:gd name="connsiteY0" fmla="*/ 0 h 412749"/>
                  <a:gd name="connsiteX1" fmla="*/ 323467 w 323467"/>
                  <a:gd name="connsiteY1" fmla="*/ 0 h 412749"/>
                  <a:gd name="connsiteX2" fmla="*/ 323467 w 323467"/>
                  <a:gd name="connsiteY2" fmla="*/ 265112 h 412749"/>
                  <a:gd name="connsiteX3" fmla="*/ 206892 w 323467"/>
                  <a:gd name="connsiteY3" fmla="*/ 276224 h 412749"/>
                  <a:gd name="connsiteX4" fmla="*/ 202130 w 323467"/>
                  <a:gd name="connsiteY4" fmla="*/ 409573 h 412749"/>
                  <a:gd name="connsiteX5" fmla="*/ 0 w 323467"/>
                  <a:gd name="connsiteY5" fmla="*/ 412749 h 412749"/>
                  <a:gd name="connsiteX6" fmla="*/ 2106 w 323467"/>
                  <a:gd name="connsiteY6" fmla="*/ 176211 h 412749"/>
                  <a:gd name="connsiteX7" fmla="*/ 83067 w 323467"/>
                  <a:gd name="connsiteY7" fmla="*/ 176211 h 412749"/>
                  <a:gd name="connsiteX8" fmla="*/ 85725 w 323467"/>
                  <a:gd name="connsiteY8" fmla="*/ 0 h 412749"/>
                  <a:gd name="connsiteX0" fmla="*/ 85725 w 323467"/>
                  <a:gd name="connsiteY0" fmla="*/ 0 h 414335"/>
                  <a:gd name="connsiteX1" fmla="*/ 323467 w 323467"/>
                  <a:gd name="connsiteY1" fmla="*/ 0 h 414335"/>
                  <a:gd name="connsiteX2" fmla="*/ 323467 w 323467"/>
                  <a:gd name="connsiteY2" fmla="*/ 265112 h 414335"/>
                  <a:gd name="connsiteX3" fmla="*/ 206892 w 323467"/>
                  <a:gd name="connsiteY3" fmla="*/ 276224 h 414335"/>
                  <a:gd name="connsiteX4" fmla="*/ 202130 w 323467"/>
                  <a:gd name="connsiteY4" fmla="*/ 414335 h 414335"/>
                  <a:gd name="connsiteX5" fmla="*/ 0 w 323467"/>
                  <a:gd name="connsiteY5" fmla="*/ 412749 h 414335"/>
                  <a:gd name="connsiteX6" fmla="*/ 2106 w 323467"/>
                  <a:gd name="connsiteY6" fmla="*/ 176211 h 414335"/>
                  <a:gd name="connsiteX7" fmla="*/ 83067 w 323467"/>
                  <a:gd name="connsiteY7" fmla="*/ 176211 h 414335"/>
                  <a:gd name="connsiteX8" fmla="*/ 85725 w 323467"/>
                  <a:gd name="connsiteY8" fmla="*/ 0 h 414335"/>
                  <a:gd name="connsiteX0" fmla="*/ 85725 w 323467"/>
                  <a:gd name="connsiteY0" fmla="*/ 0 h 414335"/>
                  <a:gd name="connsiteX1" fmla="*/ 323467 w 323467"/>
                  <a:gd name="connsiteY1" fmla="*/ 0 h 414335"/>
                  <a:gd name="connsiteX2" fmla="*/ 323467 w 323467"/>
                  <a:gd name="connsiteY2" fmla="*/ 265112 h 414335"/>
                  <a:gd name="connsiteX3" fmla="*/ 202129 w 323467"/>
                  <a:gd name="connsiteY3" fmla="*/ 271461 h 414335"/>
                  <a:gd name="connsiteX4" fmla="*/ 202130 w 323467"/>
                  <a:gd name="connsiteY4" fmla="*/ 414335 h 414335"/>
                  <a:gd name="connsiteX5" fmla="*/ 0 w 323467"/>
                  <a:gd name="connsiteY5" fmla="*/ 412749 h 414335"/>
                  <a:gd name="connsiteX6" fmla="*/ 2106 w 323467"/>
                  <a:gd name="connsiteY6" fmla="*/ 176211 h 414335"/>
                  <a:gd name="connsiteX7" fmla="*/ 83067 w 323467"/>
                  <a:gd name="connsiteY7" fmla="*/ 176211 h 414335"/>
                  <a:gd name="connsiteX8" fmla="*/ 85725 w 323467"/>
                  <a:gd name="connsiteY8" fmla="*/ 0 h 414335"/>
                  <a:gd name="connsiteX0" fmla="*/ 85725 w 323467"/>
                  <a:gd name="connsiteY0" fmla="*/ 0 h 414335"/>
                  <a:gd name="connsiteX1" fmla="*/ 323467 w 323467"/>
                  <a:gd name="connsiteY1" fmla="*/ 0 h 414335"/>
                  <a:gd name="connsiteX2" fmla="*/ 323467 w 323467"/>
                  <a:gd name="connsiteY2" fmla="*/ 265112 h 414335"/>
                  <a:gd name="connsiteX3" fmla="*/ 202129 w 323467"/>
                  <a:gd name="connsiteY3" fmla="*/ 259554 h 414335"/>
                  <a:gd name="connsiteX4" fmla="*/ 202130 w 323467"/>
                  <a:gd name="connsiteY4" fmla="*/ 414335 h 414335"/>
                  <a:gd name="connsiteX5" fmla="*/ 0 w 323467"/>
                  <a:gd name="connsiteY5" fmla="*/ 412749 h 414335"/>
                  <a:gd name="connsiteX6" fmla="*/ 2106 w 323467"/>
                  <a:gd name="connsiteY6" fmla="*/ 176211 h 414335"/>
                  <a:gd name="connsiteX7" fmla="*/ 83067 w 323467"/>
                  <a:gd name="connsiteY7" fmla="*/ 176211 h 414335"/>
                  <a:gd name="connsiteX8" fmla="*/ 85725 w 323467"/>
                  <a:gd name="connsiteY8" fmla="*/ 0 h 414335"/>
                  <a:gd name="connsiteX0" fmla="*/ 85725 w 323467"/>
                  <a:gd name="connsiteY0" fmla="*/ 0 h 414335"/>
                  <a:gd name="connsiteX1" fmla="*/ 323467 w 323467"/>
                  <a:gd name="connsiteY1" fmla="*/ 0 h 414335"/>
                  <a:gd name="connsiteX2" fmla="*/ 323467 w 323467"/>
                  <a:gd name="connsiteY2" fmla="*/ 257968 h 414335"/>
                  <a:gd name="connsiteX3" fmla="*/ 202129 w 323467"/>
                  <a:gd name="connsiteY3" fmla="*/ 259554 h 414335"/>
                  <a:gd name="connsiteX4" fmla="*/ 202130 w 323467"/>
                  <a:gd name="connsiteY4" fmla="*/ 414335 h 414335"/>
                  <a:gd name="connsiteX5" fmla="*/ 0 w 323467"/>
                  <a:gd name="connsiteY5" fmla="*/ 412749 h 414335"/>
                  <a:gd name="connsiteX6" fmla="*/ 2106 w 323467"/>
                  <a:gd name="connsiteY6" fmla="*/ 176211 h 414335"/>
                  <a:gd name="connsiteX7" fmla="*/ 83067 w 323467"/>
                  <a:gd name="connsiteY7" fmla="*/ 176211 h 414335"/>
                  <a:gd name="connsiteX8" fmla="*/ 85725 w 323467"/>
                  <a:gd name="connsiteY8" fmla="*/ 0 h 414335"/>
                  <a:gd name="connsiteX0" fmla="*/ 85725 w 323467"/>
                  <a:gd name="connsiteY0" fmla="*/ 14287 h 414335"/>
                  <a:gd name="connsiteX1" fmla="*/ 323467 w 323467"/>
                  <a:gd name="connsiteY1" fmla="*/ 0 h 414335"/>
                  <a:gd name="connsiteX2" fmla="*/ 323467 w 323467"/>
                  <a:gd name="connsiteY2" fmla="*/ 257968 h 414335"/>
                  <a:gd name="connsiteX3" fmla="*/ 202129 w 323467"/>
                  <a:gd name="connsiteY3" fmla="*/ 259554 h 414335"/>
                  <a:gd name="connsiteX4" fmla="*/ 202130 w 323467"/>
                  <a:gd name="connsiteY4" fmla="*/ 414335 h 414335"/>
                  <a:gd name="connsiteX5" fmla="*/ 0 w 323467"/>
                  <a:gd name="connsiteY5" fmla="*/ 412749 h 414335"/>
                  <a:gd name="connsiteX6" fmla="*/ 2106 w 323467"/>
                  <a:gd name="connsiteY6" fmla="*/ 176211 h 414335"/>
                  <a:gd name="connsiteX7" fmla="*/ 83067 w 323467"/>
                  <a:gd name="connsiteY7" fmla="*/ 176211 h 414335"/>
                  <a:gd name="connsiteX8" fmla="*/ 85725 w 323467"/>
                  <a:gd name="connsiteY8" fmla="*/ 14287 h 414335"/>
                  <a:gd name="connsiteX0" fmla="*/ 85725 w 323467"/>
                  <a:gd name="connsiteY0" fmla="*/ 0 h 400048"/>
                  <a:gd name="connsiteX1" fmla="*/ 321086 w 323467"/>
                  <a:gd name="connsiteY1" fmla="*/ 0 h 400048"/>
                  <a:gd name="connsiteX2" fmla="*/ 323467 w 323467"/>
                  <a:gd name="connsiteY2" fmla="*/ 243681 h 400048"/>
                  <a:gd name="connsiteX3" fmla="*/ 202129 w 323467"/>
                  <a:gd name="connsiteY3" fmla="*/ 245267 h 400048"/>
                  <a:gd name="connsiteX4" fmla="*/ 202130 w 323467"/>
                  <a:gd name="connsiteY4" fmla="*/ 400048 h 400048"/>
                  <a:gd name="connsiteX5" fmla="*/ 0 w 323467"/>
                  <a:gd name="connsiteY5" fmla="*/ 398462 h 400048"/>
                  <a:gd name="connsiteX6" fmla="*/ 2106 w 323467"/>
                  <a:gd name="connsiteY6" fmla="*/ 161924 h 400048"/>
                  <a:gd name="connsiteX7" fmla="*/ 83067 w 323467"/>
                  <a:gd name="connsiteY7" fmla="*/ 161924 h 400048"/>
                  <a:gd name="connsiteX8" fmla="*/ 85725 w 323467"/>
                  <a:gd name="connsiteY8" fmla="*/ 0 h 400048"/>
                  <a:gd name="connsiteX0" fmla="*/ 85725 w 323696"/>
                  <a:gd name="connsiteY0" fmla="*/ 0 h 400048"/>
                  <a:gd name="connsiteX1" fmla="*/ 323467 w 323696"/>
                  <a:gd name="connsiteY1" fmla="*/ 2382 h 400048"/>
                  <a:gd name="connsiteX2" fmla="*/ 323467 w 323696"/>
                  <a:gd name="connsiteY2" fmla="*/ 243681 h 400048"/>
                  <a:gd name="connsiteX3" fmla="*/ 202129 w 323696"/>
                  <a:gd name="connsiteY3" fmla="*/ 245267 h 400048"/>
                  <a:gd name="connsiteX4" fmla="*/ 202130 w 323696"/>
                  <a:gd name="connsiteY4" fmla="*/ 400048 h 400048"/>
                  <a:gd name="connsiteX5" fmla="*/ 0 w 323696"/>
                  <a:gd name="connsiteY5" fmla="*/ 398462 h 400048"/>
                  <a:gd name="connsiteX6" fmla="*/ 2106 w 323696"/>
                  <a:gd name="connsiteY6" fmla="*/ 161924 h 400048"/>
                  <a:gd name="connsiteX7" fmla="*/ 83067 w 323696"/>
                  <a:gd name="connsiteY7" fmla="*/ 161924 h 400048"/>
                  <a:gd name="connsiteX8" fmla="*/ 85725 w 323696"/>
                  <a:gd name="connsiteY8" fmla="*/ 0 h 400048"/>
                  <a:gd name="connsiteX0" fmla="*/ 85725 w 323696"/>
                  <a:gd name="connsiteY0" fmla="*/ 0 h 399420"/>
                  <a:gd name="connsiteX1" fmla="*/ 323467 w 323696"/>
                  <a:gd name="connsiteY1" fmla="*/ 2382 h 399420"/>
                  <a:gd name="connsiteX2" fmla="*/ 323467 w 323696"/>
                  <a:gd name="connsiteY2" fmla="*/ 243681 h 399420"/>
                  <a:gd name="connsiteX3" fmla="*/ 202129 w 323696"/>
                  <a:gd name="connsiteY3" fmla="*/ 245267 h 399420"/>
                  <a:gd name="connsiteX4" fmla="*/ 0 w 323696"/>
                  <a:gd name="connsiteY4" fmla="*/ 398462 h 399420"/>
                  <a:gd name="connsiteX5" fmla="*/ 2106 w 323696"/>
                  <a:gd name="connsiteY5" fmla="*/ 161924 h 399420"/>
                  <a:gd name="connsiteX6" fmla="*/ 83067 w 323696"/>
                  <a:gd name="connsiteY6" fmla="*/ 161924 h 399420"/>
                  <a:gd name="connsiteX7" fmla="*/ 85725 w 323696"/>
                  <a:gd name="connsiteY7" fmla="*/ 0 h 399420"/>
                  <a:gd name="connsiteX0" fmla="*/ 83619 w 321590"/>
                  <a:gd name="connsiteY0" fmla="*/ 0 h 245267"/>
                  <a:gd name="connsiteX1" fmla="*/ 321361 w 321590"/>
                  <a:gd name="connsiteY1" fmla="*/ 2382 h 245267"/>
                  <a:gd name="connsiteX2" fmla="*/ 321361 w 321590"/>
                  <a:gd name="connsiteY2" fmla="*/ 243681 h 245267"/>
                  <a:gd name="connsiteX3" fmla="*/ 200023 w 321590"/>
                  <a:gd name="connsiteY3" fmla="*/ 245267 h 245267"/>
                  <a:gd name="connsiteX4" fmla="*/ 0 w 321590"/>
                  <a:gd name="connsiteY4" fmla="*/ 161924 h 245267"/>
                  <a:gd name="connsiteX5" fmla="*/ 80961 w 321590"/>
                  <a:gd name="connsiteY5" fmla="*/ 161924 h 245267"/>
                  <a:gd name="connsiteX6" fmla="*/ 83619 w 321590"/>
                  <a:gd name="connsiteY6" fmla="*/ 0 h 245267"/>
                  <a:gd name="connsiteX0" fmla="*/ 83619 w 321590"/>
                  <a:gd name="connsiteY0" fmla="*/ 0 h 245267"/>
                  <a:gd name="connsiteX1" fmla="*/ 321361 w 321590"/>
                  <a:gd name="connsiteY1" fmla="*/ 2382 h 245267"/>
                  <a:gd name="connsiteX2" fmla="*/ 321361 w 321590"/>
                  <a:gd name="connsiteY2" fmla="*/ 243681 h 245267"/>
                  <a:gd name="connsiteX3" fmla="*/ 200023 w 321590"/>
                  <a:gd name="connsiteY3" fmla="*/ 245267 h 245267"/>
                  <a:gd name="connsiteX4" fmla="*/ 0 w 321590"/>
                  <a:gd name="connsiteY4" fmla="*/ 161924 h 245267"/>
                  <a:gd name="connsiteX5" fmla="*/ 83619 w 321590"/>
                  <a:gd name="connsiteY5" fmla="*/ 0 h 245267"/>
                  <a:gd name="connsiteX0" fmla="*/ 83619 w 321590"/>
                  <a:gd name="connsiteY0" fmla="*/ 0 h 243681"/>
                  <a:gd name="connsiteX1" fmla="*/ 321361 w 321590"/>
                  <a:gd name="connsiteY1" fmla="*/ 2382 h 243681"/>
                  <a:gd name="connsiteX2" fmla="*/ 321361 w 321590"/>
                  <a:gd name="connsiteY2" fmla="*/ 243681 h 243681"/>
                  <a:gd name="connsiteX3" fmla="*/ 0 w 321590"/>
                  <a:gd name="connsiteY3" fmla="*/ 161924 h 243681"/>
                  <a:gd name="connsiteX4" fmla="*/ 83619 w 321590"/>
                  <a:gd name="connsiteY4" fmla="*/ 0 h 243681"/>
                  <a:gd name="connsiteX0" fmla="*/ 7419 w 245390"/>
                  <a:gd name="connsiteY0" fmla="*/ 0 h 247649"/>
                  <a:gd name="connsiteX1" fmla="*/ 245161 w 245390"/>
                  <a:gd name="connsiteY1" fmla="*/ 2382 h 247649"/>
                  <a:gd name="connsiteX2" fmla="*/ 245161 w 245390"/>
                  <a:gd name="connsiteY2" fmla="*/ 243681 h 247649"/>
                  <a:gd name="connsiteX3" fmla="*/ 0 w 245390"/>
                  <a:gd name="connsiteY3" fmla="*/ 247649 h 247649"/>
                  <a:gd name="connsiteX4" fmla="*/ 7419 w 245390"/>
                  <a:gd name="connsiteY4" fmla="*/ 0 h 24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90" h="247649">
                    <a:moveTo>
                      <a:pt x="7419" y="0"/>
                    </a:moveTo>
                    <a:lnTo>
                      <a:pt x="245161" y="2382"/>
                    </a:lnTo>
                    <a:cubicBezTo>
                      <a:pt x="245955" y="83609"/>
                      <a:pt x="244367" y="162454"/>
                      <a:pt x="245161" y="243681"/>
                    </a:cubicBezTo>
                    <a:lnTo>
                      <a:pt x="0" y="247649"/>
                    </a:lnTo>
                    <a:lnTo>
                      <a:pt x="7419" y="0"/>
                    </a:lnTo>
                    <a:close/>
                  </a:path>
                </a:pathLst>
              </a:custGeom>
              <a:solidFill>
                <a:srgbClr val="00B0F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98"/>
              <p:cNvSpPr/>
              <p:nvPr/>
            </p:nvSpPr>
            <p:spPr>
              <a:xfrm>
                <a:off x="4110039" y="3621881"/>
                <a:ext cx="798512" cy="714375"/>
              </a:xfrm>
              <a:custGeom>
                <a:avLst/>
                <a:gdLst>
                  <a:gd name="connsiteX0" fmla="*/ 0 w 766762"/>
                  <a:gd name="connsiteY0" fmla="*/ 2382 h 714375"/>
                  <a:gd name="connsiteX1" fmla="*/ 4762 w 766762"/>
                  <a:gd name="connsiteY1" fmla="*/ 714375 h 714375"/>
                  <a:gd name="connsiteX2" fmla="*/ 195262 w 766762"/>
                  <a:gd name="connsiteY2" fmla="*/ 714375 h 714375"/>
                  <a:gd name="connsiteX3" fmla="*/ 195262 w 766762"/>
                  <a:gd name="connsiteY3" fmla="*/ 628650 h 714375"/>
                  <a:gd name="connsiteX4" fmla="*/ 766762 w 766762"/>
                  <a:gd name="connsiteY4" fmla="*/ 631032 h 714375"/>
                  <a:gd name="connsiteX5" fmla="*/ 759618 w 766762"/>
                  <a:gd name="connsiteY5" fmla="*/ 309563 h 714375"/>
                  <a:gd name="connsiteX6" fmla="*/ 669131 w 766762"/>
                  <a:gd name="connsiteY6" fmla="*/ 309563 h 714375"/>
                  <a:gd name="connsiteX7" fmla="*/ 669131 w 766762"/>
                  <a:gd name="connsiteY7" fmla="*/ 0 h 714375"/>
                  <a:gd name="connsiteX8" fmla="*/ 0 w 766762"/>
                  <a:gd name="connsiteY8" fmla="*/ 2382 h 714375"/>
                  <a:gd name="connsiteX0" fmla="*/ 0 w 760412"/>
                  <a:gd name="connsiteY0" fmla="*/ 2382 h 714375"/>
                  <a:gd name="connsiteX1" fmla="*/ 4762 w 760412"/>
                  <a:gd name="connsiteY1" fmla="*/ 714375 h 714375"/>
                  <a:gd name="connsiteX2" fmla="*/ 195262 w 760412"/>
                  <a:gd name="connsiteY2" fmla="*/ 714375 h 714375"/>
                  <a:gd name="connsiteX3" fmla="*/ 195262 w 760412"/>
                  <a:gd name="connsiteY3" fmla="*/ 628650 h 714375"/>
                  <a:gd name="connsiteX4" fmla="*/ 760412 w 760412"/>
                  <a:gd name="connsiteY4" fmla="*/ 631032 h 714375"/>
                  <a:gd name="connsiteX5" fmla="*/ 759618 w 760412"/>
                  <a:gd name="connsiteY5" fmla="*/ 309563 h 714375"/>
                  <a:gd name="connsiteX6" fmla="*/ 669131 w 760412"/>
                  <a:gd name="connsiteY6" fmla="*/ 309563 h 714375"/>
                  <a:gd name="connsiteX7" fmla="*/ 669131 w 760412"/>
                  <a:gd name="connsiteY7" fmla="*/ 0 h 714375"/>
                  <a:gd name="connsiteX8" fmla="*/ 0 w 760412"/>
                  <a:gd name="connsiteY8" fmla="*/ 2382 h 714375"/>
                  <a:gd name="connsiteX0" fmla="*/ 0 w 760412"/>
                  <a:gd name="connsiteY0" fmla="*/ 2382 h 714375"/>
                  <a:gd name="connsiteX1" fmla="*/ 1587 w 760412"/>
                  <a:gd name="connsiteY1" fmla="*/ 714375 h 714375"/>
                  <a:gd name="connsiteX2" fmla="*/ 195262 w 760412"/>
                  <a:gd name="connsiteY2" fmla="*/ 714375 h 714375"/>
                  <a:gd name="connsiteX3" fmla="*/ 195262 w 760412"/>
                  <a:gd name="connsiteY3" fmla="*/ 628650 h 714375"/>
                  <a:gd name="connsiteX4" fmla="*/ 760412 w 760412"/>
                  <a:gd name="connsiteY4" fmla="*/ 631032 h 714375"/>
                  <a:gd name="connsiteX5" fmla="*/ 759618 w 760412"/>
                  <a:gd name="connsiteY5" fmla="*/ 309563 h 714375"/>
                  <a:gd name="connsiteX6" fmla="*/ 669131 w 760412"/>
                  <a:gd name="connsiteY6" fmla="*/ 309563 h 714375"/>
                  <a:gd name="connsiteX7" fmla="*/ 669131 w 760412"/>
                  <a:gd name="connsiteY7" fmla="*/ 0 h 714375"/>
                  <a:gd name="connsiteX8" fmla="*/ 0 w 760412"/>
                  <a:gd name="connsiteY8" fmla="*/ 2382 h 714375"/>
                  <a:gd name="connsiteX0" fmla="*/ 0 w 797719"/>
                  <a:gd name="connsiteY0" fmla="*/ 2382 h 714375"/>
                  <a:gd name="connsiteX1" fmla="*/ 1587 w 797719"/>
                  <a:gd name="connsiteY1" fmla="*/ 714375 h 714375"/>
                  <a:gd name="connsiteX2" fmla="*/ 195262 w 797719"/>
                  <a:gd name="connsiteY2" fmla="*/ 714375 h 714375"/>
                  <a:gd name="connsiteX3" fmla="*/ 195262 w 797719"/>
                  <a:gd name="connsiteY3" fmla="*/ 628650 h 714375"/>
                  <a:gd name="connsiteX4" fmla="*/ 760412 w 797719"/>
                  <a:gd name="connsiteY4" fmla="*/ 631032 h 714375"/>
                  <a:gd name="connsiteX5" fmla="*/ 797718 w 797719"/>
                  <a:gd name="connsiteY5" fmla="*/ 309563 h 714375"/>
                  <a:gd name="connsiteX6" fmla="*/ 669131 w 797719"/>
                  <a:gd name="connsiteY6" fmla="*/ 309563 h 714375"/>
                  <a:gd name="connsiteX7" fmla="*/ 669131 w 797719"/>
                  <a:gd name="connsiteY7" fmla="*/ 0 h 714375"/>
                  <a:gd name="connsiteX8" fmla="*/ 0 w 797719"/>
                  <a:gd name="connsiteY8" fmla="*/ 2382 h 714375"/>
                  <a:gd name="connsiteX0" fmla="*/ 0 w 798512"/>
                  <a:gd name="connsiteY0" fmla="*/ 2382 h 714375"/>
                  <a:gd name="connsiteX1" fmla="*/ 1587 w 798512"/>
                  <a:gd name="connsiteY1" fmla="*/ 714375 h 714375"/>
                  <a:gd name="connsiteX2" fmla="*/ 195262 w 798512"/>
                  <a:gd name="connsiteY2" fmla="*/ 714375 h 714375"/>
                  <a:gd name="connsiteX3" fmla="*/ 195262 w 798512"/>
                  <a:gd name="connsiteY3" fmla="*/ 628650 h 714375"/>
                  <a:gd name="connsiteX4" fmla="*/ 798512 w 798512"/>
                  <a:gd name="connsiteY4" fmla="*/ 631032 h 714375"/>
                  <a:gd name="connsiteX5" fmla="*/ 797718 w 798512"/>
                  <a:gd name="connsiteY5" fmla="*/ 309563 h 714375"/>
                  <a:gd name="connsiteX6" fmla="*/ 669131 w 798512"/>
                  <a:gd name="connsiteY6" fmla="*/ 309563 h 714375"/>
                  <a:gd name="connsiteX7" fmla="*/ 669131 w 798512"/>
                  <a:gd name="connsiteY7" fmla="*/ 0 h 714375"/>
                  <a:gd name="connsiteX8" fmla="*/ 0 w 798512"/>
                  <a:gd name="connsiteY8" fmla="*/ 238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12" h="714375">
                    <a:moveTo>
                      <a:pt x="0" y="2382"/>
                    </a:moveTo>
                    <a:cubicBezTo>
                      <a:pt x="1587" y="239713"/>
                      <a:pt x="0" y="477044"/>
                      <a:pt x="1587" y="714375"/>
                    </a:cubicBezTo>
                    <a:lnTo>
                      <a:pt x="195262" y="714375"/>
                    </a:lnTo>
                    <a:lnTo>
                      <a:pt x="195262" y="628650"/>
                    </a:lnTo>
                    <a:lnTo>
                      <a:pt x="798512" y="631032"/>
                    </a:lnTo>
                    <a:cubicBezTo>
                      <a:pt x="798247" y="523876"/>
                      <a:pt x="797983" y="416719"/>
                      <a:pt x="797718" y="309563"/>
                    </a:cubicBezTo>
                    <a:lnTo>
                      <a:pt x="669131" y="309563"/>
                    </a:lnTo>
                    <a:lnTo>
                      <a:pt x="669131" y="0"/>
                    </a:lnTo>
                    <a:lnTo>
                      <a:pt x="0" y="2382"/>
                    </a:lnTo>
                    <a:close/>
                  </a:path>
                </a:pathLst>
              </a:custGeom>
              <a:solidFill>
                <a:srgbClr val="FFFF00">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4828906" y="3629024"/>
                <a:ext cx="252028" cy="289198"/>
              </a:xfrm>
              <a:prstGeom prst="rect">
                <a:avLst/>
              </a:prstGeom>
              <a:solidFill>
                <a:srgbClr val="00B0F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85"/>
              <p:cNvSpPr/>
              <p:nvPr/>
            </p:nvSpPr>
            <p:spPr>
              <a:xfrm>
                <a:off x="4108422" y="4267200"/>
                <a:ext cx="660915" cy="350766"/>
              </a:xfrm>
              <a:custGeom>
                <a:avLst/>
                <a:gdLst>
                  <a:gd name="connsiteX0" fmla="*/ 0 w 657740"/>
                  <a:gd name="connsiteY0" fmla="*/ 0 h 264283"/>
                  <a:gd name="connsiteX1" fmla="*/ 657740 w 657740"/>
                  <a:gd name="connsiteY1" fmla="*/ 0 h 264283"/>
                  <a:gd name="connsiteX2" fmla="*/ 657740 w 657740"/>
                  <a:gd name="connsiteY2" fmla="*/ 264283 h 264283"/>
                  <a:gd name="connsiteX3" fmla="*/ 0 w 657740"/>
                  <a:gd name="connsiteY3" fmla="*/ 264283 h 264283"/>
                  <a:gd name="connsiteX4" fmla="*/ 0 w 657740"/>
                  <a:gd name="connsiteY4" fmla="*/ 0 h 264283"/>
                  <a:gd name="connsiteX0" fmla="*/ 0 w 660915"/>
                  <a:gd name="connsiteY0" fmla="*/ 85725 h 350008"/>
                  <a:gd name="connsiteX1" fmla="*/ 660915 w 660915"/>
                  <a:gd name="connsiteY1" fmla="*/ 0 h 350008"/>
                  <a:gd name="connsiteX2" fmla="*/ 657740 w 660915"/>
                  <a:gd name="connsiteY2" fmla="*/ 350008 h 350008"/>
                  <a:gd name="connsiteX3" fmla="*/ 0 w 660915"/>
                  <a:gd name="connsiteY3" fmla="*/ 350008 h 350008"/>
                  <a:gd name="connsiteX4" fmla="*/ 0 w 660915"/>
                  <a:gd name="connsiteY4" fmla="*/ 85725 h 350008"/>
                  <a:gd name="connsiteX0" fmla="*/ 0 w 660915"/>
                  <a:gd name="connsiteY0" fmla="*/ 85725 h 350008"/>
                  <a:gd name="connsiteX1" fmla="*/ 231803 w 660915"/>
                  <a:gd name="connsiteY1" fmla="*/ 50042 h 350008"/>
                  <a:gd name="connsiteX2" fmla="*/ 660915 w 660915"/>
                  <a:gd name="connsiteY2" fmla="*/ 0 h 350008"/>
                  <a:gd name="connsiteX3" fmla="*/ 657740 w 660915"/>
                  <a:gd name="connsiteY3" fmla="*/ 350008 h 350008"/>
                  <a:gd name="connsiteX4" fmla="*/ 0 w 660915"/>
                  <a:gd name="connsiteY4" fmla="*/ 350008 h 350008"/>
                  <a:gd name="connsiteX5" fmla="*/ 0 w 660915"/>
                  <a:gd name="connsiteY5" fmla="*/ 85725 h 350008"/>
                  <a:gd name="connsiteX0" fmla="*/ 0 w 660915"/>
                  <a:gd name="connsiteY0" fmla="*/ 85725 h 350008"/>
                  <a:gd name="connsiteX1" fmla="*/ 209578 w 660915"/>
                  <a:gd name="connsiteY1" fmla="*/ 81792 h 350008"/>
                  <a:gd name="connsiteX2" fmla="*/ 660915 w 660915"/>
                  <a:gd name="connsiteY2" fmla="*/ 0 h 350008"/>
                  <a:gd name="connsiteX3" fmla="*/ 657740 w 660915"/>
                  <a:gd name="connsiteY3" fmla="*/ 350008 h 350008"/>
                  <a:gd name="connsiteX4" fmla="*/ 0 w 660915"/>
                  <a:gd name="connsiteY4" fmla="*/ 350008 h 350008"/>
                  <a:gd name="connsiteX5" fmla="*/ 0 w 660915"/>
                  <a:gd name="connsiteY5" fmla="*/ 85725 h 350008"/>
                  <a:gd name="connsiteX0" fmla="*/ 0 w 660915"/>
                  <a:gd name="connsiteY0" fmla="*/ 85725 h 350008"/>
                  <a:gd name="connsiteX1" fmla="*/ 206403 w 660915"/>
                  <a:gd name="connsiteY1" fmla="*/ 88142 h 350008"/>
                  <a:gd name="connsiteX2" fmla="*/ 660915 w 660915"/>
                  <a:gd name="connsiteY2" fmla="*/ 0 h 350008"/>
                  <a:gd name="connsiteX3" fmla="*/ 657740 w 660915"/>
                  <a:gd name="connsiteY3" fmla="*/ 350008 h 350008"/>
                  <a:gd name="connsiteX4" fmla="*/ 0 w 660915"/>
                  <a:gd name="connsiteY4" fmla="*/ 350008 h 350008"/>
                  <a:gd name="connsiteX5" fmla="*/ 0 w 660915"/>
                  <a:gd name="connsiteY5" fmla="*/ 85725 h 350008"/>
                  <a:gd name="connsiteX0" fmla="*/ 0 w 660915"/>
                  <a:gd name="connsiteY0" fmla="*/ 85725 h 350008"/>
                  <a:gd name="connsiteX1" fmla="*/ 215928 w 660915"/>
                  <a:gd name="connsiteY1" fmla="*/ 88142 h 350008"/>
                  <a:gd name="connsiteX2" fmla="*/ 660915 w 660915"/>
                  <a:gd name="connsiteY2" fmla="*/ 0 h 350008"/>
                  <a:gd name="connsiteX3" fmla="*/ 657740 w 660915"/>
                  <a:gd name="connsiteY3" fmla="*/ 350008 h 350008"/>
                  <a:gd name="connsiteX4" fmla="*/ 0 w 660915"/>
                  <a:gd name="connsiteY4" fmla="*/ 350008 h 350008"/>
                  <a:gd name="connsiteX5" fmla="*/ 0 w 660915"/>
                  <a:gd name="connsiteY5" fmla="*/ 85725 h 350008"/>
                  <a:gd name="connsiteX0" fmla="*/ 0 w 660915"/>
                  <a:gd name="connsiteY0" fmla="*/ 85725 h 350008"/>
                  <a:gd name="connsiteX1" fmla="*/ 215928 w 660915"/>
                  <a:gd name="connsiteY1" fmla="*/ 88142 h 350008"/>
                  <a:gd name="connsiteX2" fmla="*/ 390553 w 660915"/>
                  <a:gd name="connsiteY2" fmla="*/ 53217 h 350008"/>
                  <a:gd name="connsiteX3" fmla="*/ 660915 w 660915"/>
                  <a:gd name="connsiteY3" fmla="*/ 0 h 350008"/>
                  <a:gd name="connsiteX4" fmla="*/ 657740 w 660915"/>
                  <a:gd name="connsiteY4" fmla="*/ 350008 h 350008"/>
                  <a:gd name="connsiteX5" fmla="*/ 0 w 660915"/>
                  <a:gd name="connsiteY5" fmla="*/ 350008 h 350008"/>
                  <a:gd name="connsiteX6" fmla="*/ 0 w 660915"/>
                  <a:gd name="connsiteY6" fmla="*/ 85725 h 350008"/>
                  <a:gd name="connsiteX0" fmla="*/ 0 w 660915"/>
                  <a:gd name="connsiteY0" fmla="*/ 86483 h 350766"/>
                  <a:gd name="connsiteX1" fmla="*/ 215928 w 660915"/>
                  <a:gd name="connsiteY1" fmla="*/ 88900 h 350766"/>
                  <a:gd name="connsiteX2" fmla="*/ 212753 w 660915"/>
                  <a:gd name="connsiteY2" fmla="*/ 0 h 350766"/>
                  <a:gd name="connsiteX3" fmla="*/ 660915 w 660915"/>
                  <a:gd name="connsiteY3" fmla="*/ 758 h 350766"/>
                  <a:gd name="connsiteX4" fmla="*/ 657740 w 660915"/>
                  <a:gd name="connsiteY4" fmla="*/ 350766 h 350766"/>
                  <a:gd name="connsiteX5" fmla="*/ 0 w 660915"/>
                  <a:gd name="connsiteY5" fmla="*/ 350766 h 350766"/>
                  <a:gd name="connsiteX6" fmla="*/ 0 w 660915"/>
                  <a:gd name="connsiteY6" fmla="*/ 86483 h 350766"/>
                  <a:gd name="connsiteX0" fmla="*/ 0 w 660915"/>
                  <a:gd name="connsiteY0" fmla="*/ 86483 h 350766"/>
                  <a:gd name="connsiteX1" fmla="*/ 215928 w 660915"/>
                  <a:gd name="connsiteY1" fmla="*/ 88900 h 350766"/>
                  <a:gd name="connsiteX2" fmla="*/ 215134 w 660915"/>
                  <a:gd name="connsiteY2" fmla="*/ 0 h 350766"/>
                  <a:gd name="connsiteX3" fmla="*/ 660915 w 660915"/>
                  <a:gd name="connsiteY3" fmla="*/ 758 h 350766"/>
                  <a:gd name="connsiteX4" fmla="*/ 657740 w 660915"/>
                  <a:gd name="connsiteY4" fmla="*/ 350766 h 350766"/>
                  <a:gd name="connsiteX5" fmla="*/ 0 w 660915"/>
                  <a:gd name="connsiteY5" fmla="*/ 350766 h 350766"/>
                  <a:gd name="connsiteX6" fmla="*/ 0 w 660915"/>
                  <a:gd name="connsiteY6" fmla="*/ 86483 h 3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915" h="350766">
                    <a:moveTo>
                      <a:pt x="0" y="86483"/>
                    </a:moveTo>
                    <a:lnTo>
                      <a:pt x="215928" y="88900"/>
                    </a:lnTo>
                    <a:cubicBezTo>
                      <a:pt x="215663" y="59267"/>
                      <a:pt x="215399" y="29633"/>
                      <a:pt x="215134" y="0"/>
                    </a:cubicBezTo>
                    <a:lnTo>
                      <a:pt x="660915" y="758"/>
                    </a:lnTo>
                    <a:cubicBezTo>
                      <a:pt x="659857" y="117427"/>
                      <a:pt x="658798" y="234097"/>
                      <a:pt x="657740" y="350766"/>
                    </a:cubicBezTo>
                    <a:lnTo>
                      <a:pt x="0" y="350766"/>
                    </a:lnTo>
                    <a:lnTo>
                      <a:pt x="0" y="86483"/>
                    </a:lnTo>
                    <a:close/>
                  </a:path>
                </a:pathLst>
              </a:custGeom>
              <a:solidFill>
                <a:srgbClr val="FF000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a:off x="4824413" y="3931444"/>
                <a:ext cx="497681" cy="607219"/>
              </a:xfrm>
              <a:custGeom>
                <a:avLst/>
                <a:gdLst>
                  <a:gd name="connsiteX0" fmla="*/ 69056 w 497681"/>
                  <a:gd name="connsiteY0" fmla="*/ 0 h 607219"/>
                  <a:gd name="connsiteX1" fmla="*/ 497681 w 497681"/>
                  <a:gd name="connsiteY1" fmla="*/ 4762 h 607219"/>
                  <a:gd name="connsiteX2" fmla="*/ 495300 w 497681"/>
                  <a:gd name="connsiteY2" fmla="*/ 607219 h 607219"/>
                  <a:gd name="connsiteX3" fmla="*/ 0 w 497681"/>
                  <a:gd name="connsiteY3" fmla="*/ 604837 h 607219"/>
                  <a:gd name="connsiteX4" fmla="*/ 0 w 497681"/>
                  <a:gd name="connsiteY4" fmla="*/ 340519 h 607219"/>
                  <a:gd name="connsiteX5" fmla="*/ 71437 w 497681"/>
                  <a:gd name="connsiteY5" fmla="*/ 340519 h 607219"/>
                  <a:gd name="connsiteX6" fmla="*/ 69056 w 497681"/>
                  <a:gd name="connsiteY6" fmla="*/ 0 h 607219"/>
                  <a:gd name="connsiteX0" fmla="*/ 69056 w 497681"/>
                  <a:gd name="connsiteY0" fmla="*/ 0 h 607219"/>
                  <a:gd name="connsiteX1" fmla="*/ 497681 w 497681"/>
                  <a:gd name="connsiteY1" fmla="*/ 4762 h 607219"/>
                  <a:gd name="connsiteX2" fmla="*/ 495300 w 497681"/>
                  <a:gd name="connsiteY2" fmla="*/ 607219 h 607219"/>
                  <a:gd name="connsiteX3" fmla="*/ 0 w 497681"/>
                  <a:gd name="connsiteY3" fmla="*/ 604837 h 607219"/>
                  <a:gd name="connsiteX4" fmla="*/ 0 w 497681"/>
                  <a:gd name="connsiteY4" fmla="*/ 340519 h 607219"/>
                  <a:gd name="connsiteX5" fmla="*/ 109537 w 497681"/>
                  <a:gd name="connsiteY5" fmla="*/ 340519 h 607219"/>
                  <a:gd name="connsiteX6" fmla="*/ 69056 w 497681"/>
                  <a:gd name="connsiteY6" fmla="*/ 0 h 607219"/>
                  <a:gd name="connsiteX0" fmla="*/ 111918 w 497681"/>
                  <a:gd name="connsiteY0" fmla="*/ 0 h 607219"/>
                  <a:gd name="connsiteX1" fmla="*/ 497681 w 497681"/>
                  <a:gd name="connsiteY1" fmla="*/ 4762 h 607219"/>
                  <a:gd name="connsiteX2" fmla="*/ 495300 w 497681"/>
                  <a:gd name="connsiteY2" fmla="*/ 607219 h 607219"/>
                  <a:gd name="connsiteX3" fmla="*/ 0 w 497681"/>
                  <a:gd name="connsiteY3" fmla="*/ 604837 h 607219"/>
                  <a:gd name="connsiteX4" fmla="*/ 0 w 497681"/>
                  <a:gd name="connsiteY4" fmla="*/ 340519 h 607219"/>
                  <a:gd name="connsiteX5" fmla="*/ 109537 w 497681"/>
                  <a:gd name="connsiteY5" fmla="*/ 340519 h 607219"/>
                  <a:gd name="connsiteX6" fmla="*/ 111918 w 497681"/>
                  <a:gd name="connsiteY6"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681" h="607219">
                    <a:moveTo>
                      <a:pt x="111918" y="0"/>
                    </a:moveTo>
                    <a:lnTo>
                      <a:pt x="497681" y="4762"/>
                    </a:lnTo>
                    <a:cubicBezTo>
                      <a:pt x="496887" y="205581"/>
                      <a:pt x="496094" y="406400"/>
                      <a:pt x="495300" y="607219"/>
                    </a:cubicBezTo>
                    <a:lnTo>
                      <a:pt x="0" y="604837"/>
                    </a:lnTo>
                    <a:lnTo>
                      <a:pt x="0" y="340519"/>
                    </a:lnTo>
                    <a:lnTo>
                      <a:pt x="109537" y="340519"/>
                    </a:lnTo>
                    <a:cubicBezTo>
                      <a:pt x="108743" y="227013"/>
                      <a:pt x="112712" y="113506"/>
                      <a:pt x="111918" y="0"/>
                    </a:cubicBezTo>
                    <a:close/>
                  </a:path>
                </a:pathLst>
              </a:custGeom>
              <a:solidFill>
                <a:srgbClr val="00B0F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5899376" y="4198366"/>
                <a:ext cx="625967" cy="301378"/>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solidFill>
                      <a:schemeClr val="tx1"/>
                    </a:solidFill>
                    <a:latin typeface="+mn-ea"/>
                  </a:rPr>
                  <a:t>１・２歳児</a:t>
                </a:r>
                <a:endParaRPr kumimoji="1" lang="en-US" altLang="ja-JP" sz="800" dirty="0" smtClean="0">
                  <a:solidFill>
                    <a:schemeClr val="tx1"/>
                  </a:solidFill>
                  <a:latin typeface="+mn-ea"/>
                </a:endParaRPr>
              </a:p>
              <a:p>
                <a:pPr algn="ctr"/>
                <a:r>
                  <a:rPr lang="ja-JP" altLang="en-US" sz="800" dirty="0">
                    <a:solidFill>
                      <a:schemeClr val="tx1"/>
                    </a:solidFill>
                    <a:latin typeface="+mn-ea"/>
                  </a:rPr>
                  <a:t>保育室</a:t>
                </a:r>
                <a:endParaRPr kumimoji="1" lang="ja-JP" altLang="en-US" sz="800" dirty="0">
                  <a:solidFill>
                    <a:schemeClr val="tx1"/>
                  </a:solidFill>
                  <a:latin typeface="+mn-ea"/>
                </a:endParaRPr>
              </a:p>
            </p:txBody>
          </p:sp>
          <p:sp>
            <p:nvSpPr>
              <p:cNvPr id="104" name="正方形/長方形 103"/>
              <p:cNvSpPr/>
              <p:nvPr/>
            </p:nvSpPr>
            <p:spPr>
              <a:xfrm>
                <a:off x="4161311" y="3784277"/>
                <a:ext cx="625967" cy="301378"/>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solidFill>
                      <a:schemeClr val="tx1"/>
                    </a:solidFill>
                    <a:latin typeface="+mn-ea"/>
                  </a:rPr>
                  <a:t>０歳児</a:t>
                </a:r>
                <a:endParaRPr kumimoji="1" lang="en-US" altLang="ja-JP" sz="800" dirty="0" smtClean="0">
                  <a:solidFill>
                    <a:schemeClr val="tx1"/>
                  </a:solidFill>
                  <a:latin typeface="+mn-ea"/>
                </a:endParaRPr>
              </a:p>
              <a:p>
                <a:pPr algn="ctr"/>
                <a:r>
                  <a:rPr lang="ja-JP" altLang="en-US" sz="800" dirty="0">
                    <a:solidFill>
                      <a:schemeClr val="tx1"/>
                    </a:solidFill>
                    <a:latin typeface="+mn-ea"/>
                  </a:rPr>
                  <a:t>保育室</a:t>
                </a:r>
                <a:endParaRPr kumimoji="1" lang="ja-JP" altLang="en-US" sz="800" dirty="0">
                  <a:solidFill>
                    <a:schemeClr val="tx1"/>
                  </a:solidFill>
                  <a:latin typeface="+mn-ea"/>
                </a:endParaRPr>
              </a:p>
            </p:txBody>
          </p:sp>
          <p:sp>
            <p:nvSpPr>
              <p:cNvPr id="105" name="正方形/長方形 104"/>
              <p:cNvSpPr/>
              <p:nvPr/>
            </p:nvSpPr>
            <p:spPr>
              <a:xfrm>
                <a:off x="4828411" y="4109367"/>
                <a:ext cx="625967" cy="301378"/>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solidFill>
                      <a:schemeClr val="tx1"/>
                    </a:solidFill>
                    <a:latin typeface="+mn-ea"/>
                  </a:rPr>
                  <a:t>調理室</a:t>
                </a:r>
                <a:endParaRPr kumimoji="1" lang="ja-JP" altLang="en-US" sz="800" dirty="0">
                  <a:solidFill>
                    <a:schemeClr val="tx1"/>
                  </a:solidFill>
                  <a:latin typeface="+mn-ea"/>
                </a:endParaRPr>
              </a:p>
            </p:txBody>
          </p:sp>
          <p:sp>
            <p:nvSpPr>
              <p:cNvPr id="106" name="正方形/長方形 105"/>
              <p:cNvSpPr/>
              <p:nvPr/>
            </p:nvSpPr>
            <p:spPr>
              <a:xfrm>
                <a:off x="4120978" y="4337173"/>
                <a:ext cx="625967" cy="301378"/>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solidFill>
                      <a:schemeClr val="tx1"/>
                    </a:solidFill>
                    <a:latin typeface="+mn-ea"/>
                  </a:rPr>
                  <a:t>事務室</a:t>
                </a:r>
                <a:endParaRPr kumimoji="1" lang="ja-JP" altLang="en-US" sz="800" dirty="0">
                  <a:solidFill>
                    <a:schemeClr val="tx1"/>
                  </a:solidFill>
                  <a:latin typeface="+mn-ea"/>
                </a:endParaRPr>
              </a:p>
            </p:txBody>
          </p:sp>
          <p:sp>
            <p:nvSpPr>
              <p:cNvPr id="107" name="正方形/長方形 106"/>
              <p:cNvSpPr/>
              <p:nvPr/>
            </p:nvSpPr>
            <p:spPr>
              <a:xfrm>
                <a:off x="4641135" y="3618035"/>
                <a:ext cx="625967" cy="301378"/>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solidFill>
                      <a:schemeClr val="tx1"/>
                    </a:solidFill>
                    <a:latin typeface="+mn-ea"/>
                  </a:rPr>
                  <a:t>沐浴室</a:t>
                </a:r>
                <a:endParaRPr kumimoji="1" lang="ja-JP" altLang="en-US" sz="600" dirty="0">
                  <a:solidFill>
                    <a:schemeClr val="tx1"/>
                  </a:solidFill>
                  <a:latin typeface="+mn-ea"/>
                </a:endParaRPr>
              </a:p>
            </p:txBody>
          </p:sp>
          <p:sp>
            <p:nvSpPr>
              <p:cNvPr id="108" name="正方形/長方形 107"/>
              <p:cNvSpPr/>
              <p:nvPr/>
            </p:nvSpPr>
            <p:spPr>
              <a:xfrm>
                <a:off x="5263411" y="3874300"/>
                <a:ext cx="625967" cy="301378"/>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700" dirty="0" smtClean="0">
                    <a:solidFill>
                      <a:schemeClr val="tx1"/>
                    </a:solidFill>
                    <a:latin typeface="+mn-ea"/>
                  </a:rPr>
                  <a:t>トイレ</a:t>
                </a:r>
                <a:endParaRPr kumimoji="1" lang="ja-JP" altLang="en-US" sz="700" dirty="0">
                  <a:solidFill>
                    <a:schemeClr val="tx1"/>
                  </a:solidFill>
                  <a:latin typeface="+mn-ea"/>
                </a:endParaRPr>
              </a:p>
            </p:txBody>
          </p:sp>
          <p:sp>
            <p:nvSpPr>
              <p:cNvPr id="109" name="正方形/長方形 108"/>
              <p:cNvSpPr/>
              <p:nvPr/>
            </p:nvSpPr>
            <p:spPr>
              <a:xfrm>
                <a:off x="4125370" y="3707383"/>
                <a:ext cx="89415" cy="55981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a:off x="6488328" y="3629024"/>
                <a:ext cx="95828" cy="813559"/>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矢印コネクタ 111"/>
              <p:cNvCxnSpPr>
                <a:stCxn id="111" idx="1"/>
                <a:endCxn id="109" idx="0"/>
              </p:cNvCxnSpPr>
              <p:nvPr/>
            </p:nvCxnSpPr>
            <p:spPr>
              <a:xfrm flipH="1">
                <a:off x="4170078" y="3359175"/>
                <a:ext cx="531839" cy="348208"/>
              </a:xfrm>
              <a:prstGeom prst="straightConnector1">
                <a:avLst/>
              </a:prstGeom>
              <a:ln>
                <a:solidFill>
                  <a:schemeClr val="tx1"/>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114" idx="0"/>
                <a:endCxn id="103" idx="1"/>
              </p:cNvCxnSpPr>
              <p:nvPr/>
            </p:nvCxnSpPr>
            <p:spPr>
              <a:xfrm flipH="1" flipV="1">
                <a:off x="5899376" y="4349055"/>
                <a:ext cx="213032" cy="280095"/>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14" name="正方形/長方形 113"/>
              <p:cNvSpPr/>
              <p:nvPr/>
            </p:nvSpPr>
            <p:spPr>
              <a:xfrm>
                <a:off x="5704428" y="4629150"/>
                <a:ext cx="815960" cy="177924"/>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n-ea"/>
                  </a:rPr>
                  <a:t>間仕切り撤去</a:t>
                </a:r>
                <a:endParaRPr kumimoji="1" lang="ja-JP" altLang="en-US" sz="800" dirty="0">
                  <a:latin typeface="+mn-ea"/>
                </a:endParaRPr>
              </a:p>
            </p:txBody>
          </p:sp>
          <p:cxnSp>
            <p:nvCxnSpPr>
              <p:cNvPr id="115" name="直線矢印コネクタ 114"/>
              <p:cNvCxnSpPr>
                <a:stCxn id="114" idx="1"/>
              </p:cNvCxnSpPr>
              <p:nvPr/>
            </p:nvCxnSpPr>
            <p:spPr>
              <a:xfrm flipH="1" flipV="1">
                <a:off x="4808954" y="4410745"/>
                <a:ext cx="895474" cy="307367"/>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a:stCxn id="111" idx="3"/>
                <a:endCxn id="110" idx="0"/>
              </p:cNvCxnSpPr>
              <p:nvPr/>
            </p:nvCxnSpPr>
            <p:spPr>
              <a:xfrm>
                <a:off x="5459950" y="3359175"/>
                <a:ext cx="1076292" cy="269849"/>
              </a:xfrm>
              <a:prstGeom prst="straightConnector1">
                <a:avLst/>
              </a:prstGeom>
              <a:ln>
                <a:solidFill>
                  <a:schemeClr val="tx1"/>
                </a:solidFill>
                <a:headEnd w="sm" len="sm"/>
                <a:tailEnd type="arrow" w="sm" len="sm"/>
              </a:ln>
            </p:spPr>
            <p:style>
              <a:lnRef idx="1">
                <a:schemeClr val="accent1"/>
              </a:lnRef>
              <a:fillRef idx="0">
                <a:schemeClr val="accent1"/>
              </a:fillRef>
              <a:effectRef idx="0">
                <a:schemeClr val="accent1"/>
              </a:effectRef>
              <a:fontRef idx="minor">
                <a:schemeClr val="tx1"/>
              </a:fontRef>
            </p:style>
          </p:cxnSp>
          <p:sp>
            <p:nvSpPr>
              <p:cNvPr id="111" name="正方形/長方形 110"/>
              <p:cNvSpPr/>
              <p:nvPr/>
            </p:nvSpPr>
            <p:spPr>
              <a:xfrm>
                <a:off x="4701917" y="3270213"/>
                <a:ext cx="758033" cy="177924"/>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mn-ea"/>
                  </a:rPr>
                  <a:t>吊戸棚設置</a:t>
                </a:r>
                <a:endParaRPr kumimoji="1" lang="ja-JP" altLang="en-US" sz="800" dirty="0">
                  <a:latin typeface="+mn-ea"/>
                </a:endParaRPr>
              </a:p>
            </p:txBody>
          </p:sp>
          <p:sp>
            <p:nvSpPr>
              <p:cNvPr id="126" name="正方形/長方形 125"/>
              <p:cNvSpPr/>
              <p:nvPr/>
            </p:nvSpPr>
            <p:spPr>
              <a:xfrm>
                <a:off x="5363190" y="4198366"/>
                <a:ext cx="213204" cy="118356"/>
              </a:xfrm>
              <a:prstGeom prst="rect">
                <a:avLst/>
              </a:prstGeom>
              <a:solidFill>
                <a:srgbClr val="00B0F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p:cNvSpPr/>
              <p:nvPr/>
            </p:nvSpPr>
            <p:spPr>
              <a:xfrm>
                <a:off x="5288987" y="4166179"/>
                <a:ext cx="363651" cy="183520"/>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solidFill>
                      <a:schemeClr val="tx1"/>
                    </a:solidFill>
                    <a:latin typeface="+mn-ea"/>
                  </a:rPr>
                  <a:t>倉庫</a:t>
                </a:r>
                <a:endParaRPr kumimoji="1" lang="ja-JP" altLang="en-US" sz="600" dirty="0">
                  <a:solidFill>
                    <a:schemeClr val="tx1"/>
                  </a:solidFill>
                  <a:latin typeface="+mn-ea"/>
                </a:endParaRPr>
              </a:p>
            </p:txBody>
          </p:sp>
        </p:grpSp>
      </p:grpSp>
      <p:sp>
        <p:nvSpPr>
          <p:cNvPr id="26" name="ホームベース 25"/>
          <p:cNvSpPr/>
          <p:nvPr/>
        </p:nvSpPr>
        <p:spPr>
          <a:xfrm>
            <a:off x="116632" y="300999"/>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小規模保育事業所</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（交野梅ヶ枝住宅）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4802841" y="299644"/>
            <a:ext cx="914400" cy="355680"/>
            <a:chOff x="0" y="0"/>
            <a:chExt cx="914400" cy="355680"/>
          </a:xfrm>
          <a:solidFill>
            <a:srgbClr val="FFCCFF"/>
          </a:solidFill>
        </p:grpSpPr>
        <p:sp>
          <p:nvSpPr>
            <p:cNvPr id="35" name="角丸四角形 3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子育て</a:t>
              </a:r>
              <a:endParaRPr lang="ja-JP" altLang="en-US" sz="1200" kern="1200" dirty="0">
                <a:solidFill>
                  <a:schemeClr val="tx1"/>
                </a:solidFill>
              </a:endParaRPr>
            </a:p>
          </p:txBody>
        </p:sp>
      </p:grpSp>
      <p:grpSp>
        <p:nvGrpSpPr>
          <p:cNvPr id="39" name="グループ化 38"/>
          <p:cNvGrpSpPr/>
          <p:nvPr/>
        </p:nvGrpSpPr>
        <p:grpSpPr>
          <a:xfrm>
            <a:off x="5840862" y="300999"/>
            <a:ext cx="914400" cy="355680"/>
            <a:chOff x="0" y="0"/>
            <a:chExt cx="914400" cy="355680"/>
          </a:xfrm>
          <a:solidFill>
            <a:srgbClr val="9BFFFF"/>
          </a:solidFill>
        </p:grpSpPr>
        <p:sp>
          <p:nvSpPr>
            <p:cNvPr id="40" name="角丸四角形 3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sp>
        <p:nvSpPr>
          <p:cNvPr id="47" name="乗算記号 46"/>
          <p:cNvSpPr>
            <a:spLocks noChangeAspect="1"/>
          </p:cNvSpPr>
          <p:nvPr/>
        </p:nvSpPr>
        <p:spPr>
          <a:xfrm>
            <a:off x="5605014" y="313244"/>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5</a:t>
            </a:r>
            <a:endParaRPr lang="ja-JP" altLang="en-US" dirty="0">
              <a:solidFill>
                <a:schemeClr val="tx1"/>
              </a:solidFill>
            </a:endParaRPr>
          </a:p>
        </p:txBody>
      </p:sp>
      <p:sp>
        <p:nvSpPr>
          <p:cNvPr id="91" name="正方形/長方形 90"/>
          <p:cNvSpPr/>
          <p:nvPr/>
        </p:nvSpPr>
        <p:spPr>
          <a:xfrm>
            <a:off x="182454" y="8026410"/>
            <a:ext cx="798992" cy="20639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間取り</a:t>
            </a:r>
            <a:endParaRPr kumimoji="1" lang="ja-JP" altLang="en-US" sz="1000" dirty="0">
              <a:solidFill>
                <a:schemeClr val="tx1"/>
              </a:solidFill>
            </a:endParaRPr>
          </a:p>
        </p:txBody>
      </p:sp>
      <p:sp>
        <p:nvSpPr>
          <p:cNvPr id="92" name="正方形/長方形 91"/>
          <p:cNvSpPr/>
          <p:nvPr/>
        </p:nvSpPr>
        <p:spPr>
          <a:xfrm>
            <a:off x="84922" y="7942590"/>
            <a:ext cx="6652977" cy="169702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866258" y="8021980"/>
            <a:ext cx="798992" cy="206390"/>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00" dirty="0" smtClean="0">
                <a:solidFill>
                  <a:schemeClr val="tx1"/>
                </a:solidFill>
              </a:rPr>
              <a:t>【</a:t>
            </a:r>
            <a:r>
              <a:rPr kumimoji="1" lang="ja-JP" altLang="en-US" sz="1000" dirty="0" smtClean="0">
                <a:solidFill>
                  <a:schemeClr val="tx1"/>
                </a:solidFill>
              </a:rPr>
              <a:t>改修前</a:t>
            </a:r>
            <a:r>
              <a:rPr kumimoji="1" lang="en-US" altLang="ja-JP" sz="1000" dirty="0" smtClean="0">
                <a:solidFill>
                  <a:schemeClr val="tx1"/>
                </a:solidFill>
              </a:rPr>
              <a:t>】</a:t>
            </a:r>
            <a:endParaRPr kumimoji="1" lang="ja-JP" altLang="en-US" sz="1000" dirty="0">
              <a:solidFill>
                <a:schemeClr val="tx1"/>
              </a:solidFill>
            </a:endParaRPr>
          </a:p>
        </p:txBody>
      </p:sp>
      <p:sp>
        <p:nvSpPr>
          <p:cNvPr id="95" name="二等辺三角形 94"/>
          <p:cNvSpPr/>
          <p:nvPr/>
        </p:nvSpPr>
        <p:spPr>
          <a:xfrm rot="5400000">
            <a:off x="3275743" y="8644865"/>
            <a:ext cx="893771" cy="32436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正方形/長方形 116"/>
          <p:cNvSpPr/>
          <p:nvPr/>
        </p:nvSpPr>
        <p:spPr>
          <a:xfrm>
            <a:off x="3867127" y="8034411"/>
            <a:ext cx="798992" cy="206390"/>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00" dirty="0" smtClean="0">
                <a:solidFill>
                  <a:schemeClr val="tx1"/>
                </a:solidFill>
              </a:rPr>
              <a:t>【</a:t>
            </a:r>
            <a:r>
              <a:rPr kumimoji="1" lang="ja-JP" altLang="en-US" sz="1000" dirty="0" smtClean="0">
                <a:solidFill>
                  <a:schemeClr val="tx1"/>
                </a:solidFill>
              </a:rPr>
              <a:t>改修後</a:t>
            </a:r>
            <a:r>
              <a:rPr kumimoji="1" lang="en-US" altLang="ja-JP" sz="1000" dirty="0" smtClean="0">
                <a:solidFill>
                  <a:schemeClr val="tx1"/>
                </a:solidFill>
              </a:rPr>
              <a:t>】</a:t>
            </a:r>
            <a:endParaRPr kumimoji="1" lang="ja-JP" altLang="en-US" sz="1000" dirty="0">
              <a:solidFill>
                <a:schemeClr val="tx1"/>
              </a:solidFill>
            </a:endParaRPr>
          </a:p>
        </p:txBody>
      </p:sp>
      <p:grpSp>
        <p:nvGrpSpPr>
          <p:cNvPr id="118" name="グループ化 117"/>
          <p:cNvGrpSpPr/>
          <p:nvPr/>
        </p:nvGrpSpPr>
        <p:grpSpPr>
          <a:xfrm>
            <a:off x="4041251" y="8447595"/>
            <a:ext cx="2490070" cy="829787"/>
            <a:chOff x="4172696" y="3612796"/>
            <a:chExt cx="2490070" cy="829787"/>
          </a:xfrm>
        </p:grpSpPr>
        <p:cxnSp>
          <p:nvCxnSpPr>
            <p:cNvPr id="119" name="直線コネクタ 118"/>
            <p:cNvCxnSpPr/>
            <p:nvPr/>
          </p:nvCxnSpPr>
          <p:spPr>
            <a:xfrm flipH="1">
              <a:off x="5979291" y="3819016"/>
              <a:ext cx="3906" cy="623567"/>
            </a:xfrm>
            <a:prstGeom prst="line">
              <a:avLst/>
            </a:prstGeom>
            <a:ln w="28575">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a:off x="5972596" y="4119564"/>
              <a:ext cx="690170" cy="0"/>
            </a:xfrm>
            <a:prstGeom prst="line">
              <a:avLst/>
            </a:prstGeom>
            <a:ln w="28575">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6497788" y="3630612"/>
              <a:ext cx="0" cy="483518"/>
            </a:xfrm>
            <a:prstGeom prst="line">
              <a:avLst/>
            </a:prstGeom>
            <a:ln w="28575">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a:off x="4354370" y="3612796"/>
              <a:ext cx="0" cy="506768"/>
            </a:xfrm>
            <a:prstGeom prst="line">
              <a:avLst/>
            </a:prstGeom>
            <a:ln w="28575">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4172696" y="4117461"/>
              <a:ext cx="720078" cy="2103"/>
            </a:xfrm>
            <a:prstGeom prst="line">
              <a:avLst/>
            </a:prstGeom>
            <a:ln w="28575">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124" name="直線コネクタ 123"/>
            <p:cNvCxnSpPr/>
            <p:nvPr/>
          </p:nvCxnSpPr>
          <p:spPr>
            <a:xfrm>
              <a:off x="4880524" y="3946279"/>
              <a:ext cx="0" cy="496304"/>
            </a:xfrm>
            <a:prstGeom prst="line">
              <a:avLst/>
            </a:prstGeom>
            <a:ln w="28575">
              <a:solidFill>
                <a:srgbClr val="FF0000"/>
              </a:solidFill>
              <a:prstDash val="sysDot"/>
            </a:ln>
          </p:spPr>
          <p:style>
            <a:lnRef idx="1">
              <a:schemeClr val="dk1"/>
            </a:lnRef>
            <a:fillRef idx="0">
              <a:schemeClr val="dk1"/>
            </a:fillRef>
            <a:effectRef idx="0">
              <a:schemeClr val="dk1"/>
            </a:effectRef>
            <a:fontRef idx="minor">
              <a:schemeClr val="tx1"/>
            </a:fontRef>
          </p:style>
        </p:cxnSp>
      </p:grpSp>
      <p:graphicFrame>
        <p:nvGraphicFramePr>
          <p:cNvPr id="130" name="表 129"/>
          <p:cNvGraphicFramePr>
            <a:graphicFrameLocks noGrp="1"/>
          </p:cNvGraphicFramePr>
          <p:nvPr>
            <p:extLst>
              <p:ext uri="{D42A27DB-BD31-4B8C-83A1-F6EECF244321}">
                <p14:modId xmlns:p14="http://schemas.microsoft.com/office/powerpoint/2010/main" val="2303668802"/>
              </p:ext>
            </p:extLst>
          </p:nvPr>
        </p:nvGraphicFramePr>
        <p:xfrm>
          <a:off x="97582" y="1275079"/>
          <a:ext cx="2605122" cy="1901196"/>
        </p:xfrm>
        <a:graphic>
          <a:graphicData uri="http://schemas.openxmlformats.org/drawingml/2006/table">
            <a:tbl>
              <a:tblPr>
                <a:tableStyleId>{5940675A-B579-460E-94D1-54222C63F5DA}</a:tableStyleId>
              </a:tblPr>
              <a:tblGrid>
                <a:gridCol w="675927"/>
                <a:gridCol w="1929195"/>
              </a:tblGrid>
              <a:tr h="23586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きらきら保育園</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586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交野市梅が枝</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586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個人事業者</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5863">
                <a:tc>
                  <a:txBody>
                    <a:bodyPr/>
                    <a:lstStyle/>
                    <a:p>
                      <a:pPr algn="ctr"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選定方法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交野市の公募</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5863">
                <a:tc>
                  <a:txBody>
                    <a:bodyPr/>
                    <a:lstStyle/>
                    <a:p>
                      <a:pPr algn="ctr"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活用手法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行政財産の使用許可</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5863">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50155">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4DK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74.73</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35863">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有</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bl>
          </a:graphicData>
        </a:graphic>
      </p:graphicFrame>
      <p:graphicFrame>
        <p:nvGraphicFramePr>
          <p:cNvPr id="131" name="表 130"/>
          <p:cNvGraphicFramePr>
            <a:graphicFrameLocks noGrp="1"/>
          </p:cNvGraphicFramePr>
          <p:nvPr>
            <p:extLst>
              <p:ext uri="{D42A27DB-BD31-4B8C-83A1-F6EECF244321}">
                <p14:modId xmlns:p14="http://schemas.microsoft.com/office/powerpoint/2010/main" val="2713176611"/>
              </p:ext>
            </p:extLst>
          </p:nvPr>
        </p:nvGraphicFramePr>
        <p:xfrm>
          <a:off x="2772272" y="1267460"/>
          <a:ext cx="3969556" cy="1908810"/>
        </p:xfrm>
        <a:graphic>
          <a:graphicData uri="http://schemas.openxmlformats.org/drawingml/2006/table">
            <a:tbl>
              <a:tblPr>
                <a:tableStyleId>{5940675A-B579-460E-94D1-54222C63F5DA}</a:tableStyleId>
              </a:tblPr>
              <a:tblGrid>
                <a:gridCol w="3969556"/>
              </a:tblGrid>
              <a:tr h="1908810">
                <a:tc>
                  <a:txBody>
                    <a:bodyPr/>
                    <a:lstStyle/>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＜運営状況＞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・開園：平成</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29</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・時間：月曜日～土曜日　</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19</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時（祝祭日を除く）</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u="none" strike="noStrike" baseline="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時半、</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18</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時半～</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19</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時は延長保育）</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・定員：</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15</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＜住戸改修の内容＞</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戸の住戸を</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戸として改築した住戸を活用</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・一部の</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間仕切りを撤去し、保育室を大人が見通せる</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高さの</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壁とゲートで</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歳児と</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歳児の保育室に区分</a:t>
                      </a: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・天井や壁、サッシに防音対策を実施</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・吊戸棚を設置し、収納場所を確保</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endPar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noFill/>
                  </a:tcPr>
                </a:tc>
              </a:tr>
            </a:tbl>
          </a:graphicData>
        </a:graphic>
      </p:graphicFrame>
      <p:sp>
        <p:nvSpPr>
          <p:cNvPr id="134" name="正方形/長方形 133"/>
          <p:cNvSpPr/>
          <p:nvPr/>
        </p:nvSpPr>
        <p:spPr>
          <a:xfrm>
            <a:off x="161306" y="3283663"/>
            <a:ext cx="440060"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地図</a:t>
            </a:r>
            <a:endParaRPr kumimoji="1" lang="ja-JP" altLang="en-US" sz="1000" dirty="0"/>
          </a:p>
        </p:txBody>
      </p:sp>
      <p:sp>
        <p:nvSpPr>
          <p:cNvPr id="127" name="正方形/長方形 126"/>
          <p:cNvSpPr/>
          <p:nvPr/>
        </p:nvSpPr>
        <p:spPr>
          <a:xfrm>
            <a:off x="3539440" y="3283663"/>
            <a:ext cx="727183"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保育風景</a:t>
            </a:r>
            <a:endParaRPr kumimoji="1" lang="ja-JP" altLang="en-US" sz="1000" dirty="0"/>
          </a:p>
        </p:txBody>
      </p:sp>
      <p:pic>
        <p:nvPicPr>
          <p:cNvPr id="132" name="図 1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6502" y="6086601"/>
            <a:ext cx="2327111" cy="1301429"/>
          </a:xfrm>
          <a:prstGeom prst="rect">
            <a:avLst/>
          </a:prstGeom>
        </p:spPr>
      </p:pic>
      <p:sp>
        <p:nvSpPr>
          <p:cNvPr id="137" name="正方形/長方形 136"/>
          <p:cNvSpPr/>
          <p:nvPr/>
        </p:nvSpPr>
        <p:spPr>
          <a:xfrm>
            <a:off x="3552826" y="5636892"/>
            <a:ext cx="727183"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保育風景</a:t>
            </a:r>
            <a:endParaRPr kumimoji="1" lang="ja-JP" altLang="en-US" sz="1000" dirty="0"/>
          </a:p>
        </p:txBody>
      </p:sp>
      <p:pic>
        <p:nvPicPr>
          <p:cNvPr id="129" name="図 128"/>
          <p:cNvPicPr>
            <a:picLocks noChangeAspect="1"/>
          </p:cNvPicPr>
          <p:nvPr/>
        </p:nvPicPr>
        <p:blipFill rotWithShape="1">
          <a:blip r:embed="rId8" cstate="print">
            <a:extLst>
              <a:ext uri="{28A0092B-C50C-407E-A947-70E740481C1C}">
                <a14:useLocalDpi xmlns:a14="http://schemas.microsoft.com/office/drawing/2010/main" val="0"/>
              </a:ext>
            </a:extLst>
          </a:blip>
          <a:srcRect t="14452" b="5303"/>
          <a:stretch/>
        </p:blipFill>
        <p:spPr>
          <a:xfrm rot="5400000">
            <a:off x="-554184" y="6212864"/>
            <a:ext cx="2327110" cy="1048899"/>
          </a:xfrm>
          <a:prstGeom prst="rect">
            <a:avLst/>
          </a:prstGeom>
        </p:spPr>
      </p:pic>
      <p:pic>
        <p:nvPicPr>
          <p:cNvPr id="133" name="図 132"/>
          <p:cNvPicPr>
            <a:picLocks noChangeAspect="1"/>
          </p:cNvPicPr>
          <p:nvPr/>
        </p:nvPicPr>
        <p:blipFill rotWithShape="1">
          <a:blip r:embed="rId9" cstate="print">
            <a:extLst>
              <a:ext uri="{28A0092B-C50C-407E-A947-70E740481C1C}">
                <a14:useLocalDpi xmlns:a14="http://schemas.microsoft.com/office/drawing/2010/main" val="0"/>
              </a:ext>
            </a:extLst>
          </a:blip>
          <a:srcRect t="7060" b="5252"/>
          <a:stretch/>
        </p:blipFill>
        <p:spPr>
          <a:xfrm rot="5400000">
            <a:off x="1657854" y="6165036"/>
            <a:ext cx="2327109" cy="1144556"/>
          </a:xfrm>
          <a:prstGeom prst="rect">
            <a:avLst/>
          </a:prstGeom>
        </p:spPr>
      </p:pic>
      <p:sp>
        <p:nvSpPr>
          <p:cNvPr id="138" name="正方形/長方形 137"/>
          <p:cNvSpPr/>
          <p:nvPr/>
        </p:nvSpPr>
        <p:spPr>
          <a:xfrm>
            <a:off x="161307" y="5636892"/>
            <a:ext cx="727183"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a:t>改修</a:t>
            </a:r>
            <a:r>
              <a:rPr lang="ja-JP" altLang="en-US" sz="1000" dirty="0" smtClean="0"/>
              <a:t>状況</a:t>
            </a:r>
            <a:endParaRPr kumimoji="1" lang="ja-JP" altLang="en-US" sz="1000" dirty="0"/>
          </a:p>
        </p:txBody>
      </p:sp>
      <p:sp>
        <p:nvSpPr>
          <p:cNvPr id="135" name="正方形/長方形 134"/>
          <p:cNvSpPr/>
          <p:nvPr/>
        </p:nvSpPr>
        <p:spPr>
          <a:xfrm>
            <a:off x="107108" y="730052"/>
            <a:ext cx="6672142" cy="470098"/>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○交野市の意向に基づき、</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待機児童対策のため府営住宅の空室を</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活用</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○市の意向表明から約</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9</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ヶ月で開園</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822818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2"/>
          <a:stretch>
            <a:fillRect/>
          </a:stretch>
        </p:blipFill>
        <p:spPr>
          <a:xfrm>
            <a:off x="4351193" y="7894589"/>
            <a:ext cx="1147546" cy="1698628"/>
          </a:xfrm>
          <a:prstGeom prst="rect">
            <a:avLst/>
          </a:prstGeom>
        </p:spPr>
      </p:pic>
      <p:pic>
        <p:nvPicPr>
          <p:cNvPr id="32" name="図 31"/>
          <p:cNvPicPr>
            <a:picLocks noChangeAspect="1"/>
          </p:cNvPicPr>
          <p:nvPr/>
        </p:nvPicPr>
        <p:blipFill>
          <a:blip r:embed="rId3"/>
          <a:stretch>
            <a:fillRect/>
          </a:stretch>
        </p:blipFill>
        <p:spPr>
          <a:xfrm>
            <a:off x="5653099" y="7894589"/>
            <a:ext cx="1102163" cy="1698627"/>
          </a:xfrm>
          <a:prstGeom prst="rect">
            <a:avLst/>
          </a:prstGeom>
        </p:spPr>
      </p:pic>
      <p:pic>
        <p:nvPicPr>
          <p:cNvPr id="34" name="図 33"/>
          <p:cNvPicPr>
            <a:picLocks noChangeAspect="1"/>
          </p:cNvPicPr>
          <p:nvPr/>
        </p:nvPicPr>
        <p:blipFill rotWithShape="1">
          <a:blip r:embed="rId4"/>
          <a:srcRect b="2200"/>
          <a:stretch/>
        </p:blipFill>
        <p:spPr>
          <a:xfrm>
            <a:off x="4335780" y="1367599"/>
            <a:ext cx="2419481" cy="1775897"/>
          </a:xfrm>
          <a:prstGeom prst="rect">
            <a:avLst/>
          </a:prstGeom>
        </p:spPr>
      </p:pic>
      <p:sp>
        <p:nvSpPr>
          <p:cNvPr id="26" name="ホームベース 25"/>
          <p:cNvSpPr/>
          <p:nvPr/>
        </p:nvSpPr>
        <p:spPr>
          <a:xfrm>
            <a:off x="116632" y="300999"/>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　子育て支援拠点</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（寝屋川春日住宅）</a:t>
            </a:r>
          </a:p>
        </p:txBody>
      </p:sp>
      <p:grpSp>
        <p:nvGrpSpPr>
          <p:cNvPr id="33" name="グループ化 32"/>
          <p:cNvGrpSpPr/>
          <p:nvPr/>
        </p:nvGrpSpPr>
        <p:grpSpPr>
          <a:xfrm>
            <a:off x="4802841" y="299644"/>
            <a:ext cx="914400" cy="355680"/>
            <a:chOff x="0" y="0"/>
            <a:chExt cx="914400" cy="355680"/>
          </a:xfrm>
          <a:solidFill>
            <a:srgbClr val="FFCCFF"/>
          </a:solidFill>
        </p:grpSpPr>
        <p:sp>
          <p:nvSpPr>
            <p:cNvPr id="35" name="角丸四角形 3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子育て</a:t>
              </a:r>
              <a:endParaRPr lang="ja-JP" altLang="en-US" sz="1200" kern="1200" dirty="0">
                <a:solidFill>
                  <a:schemeClr val="tx1"/>
                </a:solidFill>
              </a:endParaRPr>
            </a:p>
          </p:txBody>
        </p:sp>
      </p:grpSp>
      <p:grpSp>
        <p:nvGrpSpPr>
          <p:cNvPr id="39" name="グループ化 38"/>
          <p:cNvGrpSpPr/>
          <p:nvPr/>
        </p:nvGrpSpPr>
        <p:grpSpPr>
          <a:xfrm>
            <a:off x="5840862" y="300999"/>
            <a:ext cx="914400" cy="355680"/>
            <a:chOff x="0" y="0"/>
            <a:chExt cx="914400" cy="355680"/>
          </a:xfrm>
          <a:solidFill>
            <a:srgbClr val="9BFFFF"/>
          </a:solidFill>
        </p:grpSpPr>
        <p:sp>
          <p:nvSpPr>
            <p:cNvPr id="40" name="角丸四角形 3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pic>
        <p:nvPicPr>
          <p:cNvPr id="48" name="図 47"/>
          <p:cNvPicPr>
            <a:picLocks noChangeAspect="1"/>
          </p:cNvPicPr>
          <p:nvPr/>
        </p:nvPicPr>
        <p:blipFill rotWithShape="1">
          <a:blip r:embed="rId5"/>
          <a:srcRect b="3709"/>
          <a:stretch/>
        </p:blipFill>
        <p:spPr>
          <a:xfrm>
            <a:off x="4335933" y="3178172"/>
            <a:ext cx="2419328" cy="1744013"/>
          </a:xfrm>
          <a:prstGeom prst="rect">
            <a:avLst/>
          </a:prstGeom>
        </p:spPr>
      </p:pic>
      <p:sp>
        <p:nvSpPr>
          <p:cNvPr id="43" name="正方形/長方形 42"/>
          <p:cNvSpPr/>
          <p:nvPr/>
        </p:nvSpPr>
        <p:spPr>
          <a:xfrm>
            <a:off x="4407744" y="3241688"/>
            <a:ext cx="753512"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a:solidFill>
                  <a:schemeClr val="tx1"/>
                </a:solidFill>
              </a:rPr>
              <a:t>交流</a:t>
            </a:r>
            <a:r>
              <a:rPr lang="ja-JP" altLang="en-US" sz="1000" dirty="0" smtClean="0">
                <a:solidFill>
                  <a:schemeClr val="tx1"/>
                </a:solidFill>
              </a:rPr>
              <a:t>風景</a:t>
            </a:r>
            <a:endParaRPr kumimoji="1" lang="ja-JP" altLang="en-US" sz="1000" dirty="0">
              <a:solidFill>
                <a:schemeClr val="tx1"/>
              </a:solidFill>
            </a:endParaRPr>
          </a:p>
        </p:txBody>
      </p:sp>
      <p:sp>
        <p:nvSpPr>
          <p:cNvPr id="50" name="正方形/長方形 49"/>
          <p:cNvSpPr/>
          <p:nvPr/>
        </p:nvSpPr>
        <p:spPr>
          <a:xfrm>
            <a:off x="4407744" y="1432407"/>
            <a:ext cx="753512"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a:solidFill>
                  <a:schemeClr val="tx1"/>
                </a:solidFill>
              </a:rPr>
              <a:t>交流</a:t>
            </a:r>
            <a:r>
              <a:rPr lang="ja-JP" altLang="en-US" sz="1000" dirty="0" smtClean="0">
                <a:solidFill>
                  <a:schemeClr val="tx1"/>
                </a:solidFill>
              </a:rPr>
              <a:t>風景</a:t>
            </a:r>
            <a:endParaRPr kumimoji="1" lang="ja-JP" altLang="en-US" sz="1000" dirty="0">
              <a:solidFill>
                <a:schemeClr val="tx1"/>
              </a:solidFill>
            </a:endParaRPr>
          </a:p>
        </p:txBody>
      </p:sp>
      <p:sp>
        <p:nvSpPr>
          <p:cNvPr id="47" name="乗算記号 46"/>
          <p:cNvSpPr>
            <a:spLocks noChangeAspect="1"/>
          </p:cNvSpPr>
          <p:nvPr/>
        </p:nvSpPr>
        <p:spPr>
          <a:xfrm>
            <a:off x="5605014" y="313244"/>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6</a:t>
            </a:r>
            <a:endParaRPr lang="ja-JP" altLang="en-US" dirty="0">
              <a:solidFill>
                <a:schemeClr val="tx1"/>
              </a:solidFill>
            </a:endParaRPr>
          </a:p>
        </p:txBody>
      </p:sp>
      <p:sp>
        <p:nvSpPr>
          <p:cNvPr id="45" name="ホームベース 44"/>
          <p:cNvSpPr/>
          <p:nvPr/>
        </p:nvSpPr>
        <p:spPr>
          <a:xfrm>
            <a:off x="99269" y="5009524"/>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　一時預かり事業所</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（豊中上新田住宅）</a:t>
            </a:r>
          </a:p>
        </p:txBody>
      </p:sp>
      <p:graphicFrame>
        <p:nvGraphicFramePr>
          <p:cNvPr id="125" name="表 124"/>
          <p:cNvGraphicFramePr>
            <a:graphicFrameLocks noGrp="1"/>
          </p:cNvGraphicFramePr>
          <p:nvPr>
            <p:extLst>
              <p:ext uri="{D42A27DB-BD31-4B8C-83A1-F6EECF244321}">
                <p14:modId xmlns:p14="http://schemas.microsoft.com/office/powerpoint/2010/main" val="2551653446"/>
              </p:ext>
            </p:extLst>
          </p:nvPr>
        </p:nvGraphicFramePr>
        <p:xfrm>
          <a:off x="99269" y="1363981"/>
          <a:ext cx="4129831" cy="3562421"/>
        </p:xfrm>
        <a:graphic>
          <a:graphicData uri="http://schemas.openxmlformats.org/drawingml/2006/table">
            <a:tbl>
              <a:tblPr>
                <a:tableStyleId>{5940675A-B579-460E-94D1-54222C63F5DA}</a:tableStyleId>
              </a:tblPr>
              <a:tblGrid>
                <a:gridCol w="725135"/>
                <a:gridCol w="1995195"/>
                <a:gridCol w="580976"/>
                <a:gridCol w="828525"/>
              </a:tblGrid>
              <a:tr h="279509">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つどいの広場「はる」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68238">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寝屋川市葛原新町</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378683">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寝屋川市</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（受託：ＮＰＯ法人　関西こども文化協会）</a:t>
                      </a:r>
                      <a:endParaRPr lang="zh-CN"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8021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25</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9</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24</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tc>
              </a:tr>
              <a:tr h="281090">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68.45</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無</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074683">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＜活動時間＞</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・火曜日～土曜日　</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15</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時</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＜活動状況＞</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・対象：</a:t>
                      </a:r>
                      <a:r>
                        <a:rPr lang="ja-JP" altLang="en-US" sz="1100" b="0" i="0" u="none" strike="noStrike" spc="-8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概ね</a:t>
                      </a:r>
                      <a:r>
                        <a:rPr lang="en-US" altLang="ja-JP" sz="1100" b="0" i="0" u="none" strike="noStrike" spc="-8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a:t>
                      </a:r>
                      <a:r>
                        <a:rPr lang="ja-JP" altLang="en-US" sz="1100" b="0" i="0" u="none" strike="noStrike" spc="-8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歳未満のこどもとその保護者（以下利用者）</a:t>
                      </a:r>
                      <a:endParaRPr lang="en-US" altLang="ja-JP" sz="1100" b="0" i="0" u="none" strike="noStrike" spc="-8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利用者間の交流を深める取組など、地域を支援</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する</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活動を実施</a:t>
                      </a: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・開所時間内は利用者が自由に利用可能</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・月に数回イベント、講座等を開催</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＜住戸の使用状況＞</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・押入れのふすまを一部取り外し、荷物置場を設置</a:t>
                      </a:r>
                      <a:endParaRPr lang="en-US" altLang="ja-JP"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和室２室・洋室</a:t>
                      </a:r>
                      <a:r>
                        <a:rPr lang="en-US" altLang="ja-JP"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u="none" strike="noStrike" spc="-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室を交流スペースとして活用</a:t>
                      </a: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graphicFrame>
        <p:nvGraphicFramePr>
          <p:cNvPr id="126" name="表 125"/>
          <p:cNvGraphicFramePr>
            <a:graphicFrameLocks noGrp="1"/>
          </p:cNvGraphicFramePr>
          <p:nvPr>
            <p:extLst>
              <p:ext uri="{D42A27DB-BD31-4B8C-83A1-F6EECF244321}">
                <p14:modId xmlns:p14="http://schemas.microsoft.com/office/powerpoint/2010/main" val="457438592"/>
              </p:ext>
            </p:extLst>
          </p:nvPr>
        </p:nvGraphicFramePr>
        <p:xfrm>
          <a:off x="116631" y="6050280"/>
          <a:ext cx="4135329" cy="3542935"/>
        </p:xfrm>
        <a:graphic>
          <a:graphicData uri="http://schemas.openxmlformats.org/drawingml/2006/table">
            <a:tbl>
              <a:tblPr>
                <a:tableStyleId>{5940675A-B579-460E-94D1-54222C63F5DA}</a:tableStyleId>
              </a:tblPr>
              <a:tblGrid>
                <a:gridCol w="688374"/>
                <a:gridCol w="2108674"/>
                <a:gridCol w="690636"/>
                <a:gridCol w="647645"/>
              </a:tblGrid>
              <a:tr h="27119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一時保育「あけぼのドロップス」</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327982">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豊中市上新田４丁目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91136">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社会福祉法人　あけぼの事業福祉会</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90172">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26</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r>
              <a:tr h="291076">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70.73</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有</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071376">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＜活動時間＞</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・月曜日～土曜日（祝日、祭日を除く）</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7</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19</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時</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・定員：最大で</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日</a:t>
                      </a: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名程度 </a:t>
                      </a:r>
                      <a:endPar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＜利用条件＞</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・豊中市在住の満１歳から就学前までの幼児</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・１人あたり最大で週３日、月１２回まで利用可</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＜住戸改修の内容＞</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・玄関扉には、活動場所をわかりやすくするための</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spc="-150"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マークをペイント</a:t>
                      </a: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・住戸内にこども用トイレを設置</a:t>
                      </a:r>
                      <a:endParaRPr lang="en-US" altLang="ja-JP"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・住戸内の廊下の幅を広げるなどの住戸改善を実施</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pic>
        <p:nvPicPr>
          <p:cNvPr id="129" name="図 128"/>
          <p:cNvPicPr>
            <a:picLocks noChangeAspect="1"/>
          </p:cNvPicPr>
          <p:nvPr/>
        </p:nvPicPr>
        <p:blipFill>
          <a:blip r:embed="rId6"/>
          <a:stretch>
            <a:fillRect/>
          </a:stretch>
        </p:blipFill>
        <p:spPr>
          <a:xfrm>
            <a:off x="4335934" y="6041478"/>
            <a:ext cx="2419328" cy="1814497"/>
          </a:xfrm>
          <a:prstGeom prst="rect">
            <a:avLst/>
          </a:prstGeom>
        </p:spPr>
      </p:pic>
      <p:sp>
        <p:nvSpPr>
          <p:cNvPr id="130" name="正方形/長方形 129"/>
          <p:cNvSpPr/>
          <p:nvPr/>
        </p:nvSpPr>
        <p:spPr>
          <a:xfrm>
            <a:off x="4411927" y="7941060"/>
            <a:ext cx="611193"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solidFill>
                  <a:schemeClr val="tx1"/>
                </a:solidFill>
              </a:rPr>
              <a:t>玄関</a:t>
            </a:r>
            <a:r>
              <a:rPr lang="ja-JP" altLang="en-US" sz="1000" dirty="0">
                <a:solidFill>
                  <a:schemeClr val="tx1"/>
                </a:solidFill>
              </a:rPr>
              <a:t>扉</a:t>
            </a:r>
            <a:endParaRPr kumimoji="1" lang="ja-JP" altLang="en-US" sz="1000" dirty="0">
              <a:solidFill>
                <a:schemeClr val="tx1"/>
              </a:solidFill>
            </a:endParaRPr>
          </a:p>
        </p:txBody>
      </p:sp>
      <p:sp>
        <p:nvSpPr>
          <p:cNvPr id="131" name="正方形/長方形 130"/>
          <p:cNvSpPr/>
          <p:nvPr/>
        </p:nvSpPr>
        <p:spPr>
          <a:xfrm>
            <a:off x="5716592" y="7941060"/>
            <a:ext cx="550077"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a:solidFill>
                  <a:schemeClr val="tx1"/>
                </a:solidFill>
              </a:rPr>
              <a:t>廊下</a:t>
            </a:r>
            <a:endParaRPr kumimoji="1" lang="ja-JP" altLang="en-US" sz="1000" dirty="0">
              <a:solidFill>
                <a:schemeClr val="tx1"/>
              </a:solidFill>
            </a:endParaRPr>
          </a:p>
        </p:txBody>
      </p:sp>
      <p:sp>
        <p:nvSpPr>
          <p:cNvPr id="132" name="正方形/長方形 131"/>
          <p:cNvSpPr/>
          <p:nvPr/>
        </p:nvSpPr>
        <p:spPr>
          <a:xfrm>
            <a:off x="4399429" y="6102678"/>
            <a:ext cx="747444"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solidFill>
                  <a:schemeClr val="tx1"/>
                </a:solidFill>
              </a:rPr>
              <a:t>保育風景</a:t>
            </a:r>
            <a:endParaRPr kumimoji="1" lang="ja-JP" altLang="en-US" sz="1000" dirty="0">
              <a:solidFill>
                <a:schemeClr val="tx1"/>
              </a:solidFill>
            </a:endParaRPr>
          </a:p>
        </p:txBody>
      </p:sp>
      <p:sp>
        <p:nvSpPr>
          <p:cNvPr id="37" name="正方形/長方形 36"/>
          <p:cNvSpPr/>
          <p:nvPr/>
        </p:nvSpPr>
        <p:spPr>
          <a:xfrm>
            <a:off x="99269" y="730051"/>
            <a:ext cx="6672142" cy="561348"/>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○寝屋川市</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の地域子育て支援事業（つどいの広場</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）として、子育て</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家庭の交流の場の</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提供や、子育て</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等</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に関する</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相談・援助、地域</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の子育て情報の</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提供を実施</a:t>
            </a:r>
            <a:endPar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38" name="正方形/長方形 37"/>
          <p:cNvSpPr/>
          <p:nvPr/>
        </p:nvSpPr>
        <p:spPr>
          <a:xfrm>
            <a:off x="116632" y="5450040"/>
            <a:ext cx="6672142" cy="516420"/>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○仕事</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、看病、冠婚葬祭、リフレッシュ等で</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、一時的</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に保育が困難な場合に、断続的に保育</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を利用</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spc="-15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spc="-15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できる一時預</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かり事業を実施</a:t>
            </a:r>
          </a:p>
        </p:txBody>
      </p:sp>
      <p:grpSp>
        <p:nvGrpSpPr>
          <p:cNvPr id="58" name="グループ化 57"/>
          <p:cNvGrpSpPr/>
          <p:nvPr/>
        </p:nvGrpSpPr>
        <p:grpSpPr>
          <a:xfrm>
            <a:off x="4785478" y="5009524"/>
            <a:ext cx="914400" cy="355680"/>
            <a:chOff x="0" y="0"/>
            <a:chExt cx="914400" cy="355680"/>
          </a:xfrm>
          <a:solidFill>
            <a:srgbClr val="FFCCFF"/>
          </a:solidFill>
        </p:grpSpPr>
        <p:sp>
          <p:nvSpPr>
            <p:cNvPr id="59" name="角丸四角形 58"/>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0"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子育て</a:t>
              </a:r>
              <a:endParaRPr lang="ja-JP" altLang="en-US" sz="1200" kern="1200" dirty="0">
                <a:solidFill>
                  <a:schemeClr val="tx1"/>
                </a:solidFill>
              </a:endParaRPr>
            </a:p>
          </p:txBody>
        </p:sp>
      </p:grpSp>
      <p:grpSp>
        <p:nvGrpSpPr>
          <p:cNvPr id="65" name="グループ化 64"/>
          <p:cNvGrpSpPr/>
          <p:nvPr/>
        </p:nvGrpSpPr>
        <p:grpSpPr>
          <a:xfrm>
            <a:off x="5823499" y="5010879"/>
            <a:ext cx="914400" cy="355680"/>
            <a:chOff x="0" y="0"/>
            <a:chExt cx="914400" cy="355680"/>
          </a:xfrm>
          <a:solidFill>
            <a:srgbClr val="9BFFFF"/>
          </a:solidFill>
        </p:grpSpPr>
        <p:sp>
          <p:nvSpPr>
            <p:cNvPr id="66" name="角丸四角形 65"/>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7"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sp>
        <p:nvSpPr>
          <p:cNvPr id="68" name="乗算記号 67"/>
          <p:cNvSpPr>
            <a:spLocks noChangeAspect="1"/>
          </p:cNvSpPr>
          <p:nvPr/>
        </p:nvSpPr>
        <p:spPr>
          <a:xfrm>
            <a:off x="5587651" y="5023124"/>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18579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http://www.wanpug.com/illust/illust35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3" y="4991100"/>
            <a:ext cx="6646552" cy="46558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11" t="3881" r="50461" b="3991"/>
          <a:stretch/>
        </p:blipFill>
        <p:spPr bwMode="auto">
          <a:xfrm rot="5400000">
            <a:off x="831487" y="6523404"/>
            <a:ext cx="2226142" cy="308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図 20"/>
          <p:cNvPicPr>
            <a:picLocks noChangeAspect="1"/>
          </p:cNvPicPr>
          <p:nvPr/>
        </p:nvPicPr>
        <p:blipFill rotWithShape="1">
          <a:blip r:embed="rId5" cstate="print">
            <a:extLst>
              <a:ext uri="{28A0092B-C50C-407E-A947-70E740481C1C}">
                <a14:useLocalDpi xmlns:a14="http://schemas.microsoft.com/office/drawing/2010/main" val="0"/>
              </a:ext>
            </a:extLst>
          </a:blip>
          <a:srcRect t="4275"/>
          <a:stretch/>
        </p:blipFill>
        <p:spPr>
          <a:xfrm>
            <a:off x="4409599" y="1410695"/>
            <a:ext cx="2345661" cy="1684042"/>
          </a:xfrm>
          <a:prstGeom prst="rect">
            <a:avLst/>
          </a:prstGeom>
        </p:spPr>
      </p:pic>
      <p:sp>
        <p:nvSpPr>
          <p:cNvPr id="20" name="正方形/長方形 19"/>
          <p:cNvSpPr/>
          <p:nvPr/>
        </p:nvSpPr>
        <p:spPr>
          <a:xfrm>
            <a:off x="94242" y="735000"/>
            <a:ext cx="6672142" cy="589390"/>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○住宅に隣接する廃小学校でフリースクールを</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運営する</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ＮＰＯ法人が、教育相談や子どもの学習支援を</a:t>
            </a: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行う子育て支援拠点として活用</a:t>
            </a:r>
          </a:p>
        </p:txBody>
      </p:sp>
      <p:grpSp>
        <p:nvGrpSpPr>
          <p:cNvPr id="4" name="グループ化 3"/>
          <p:cNvGrpSpPr>
            <a:grpSpLocks noChangeAspect="1"/>
          </p:cNvGrpSpPr>
          <p:nvPr/>
        </p:nvGrpSpPr>
        <p:grpSpPr>
          <a:xfrm>
            <a:off x="4409599" y="3188393"/>
            <a:ext cx="2345661" cy="1732220"/>
            <a:chOff x="3978101" y="2884981"/>
            <a:chExt cx="2777160" cy="2050873"/>
          </a:xfrm>
        </p:grpSpPr>
        <p:pic>
          <p:nvPicPr>
            <p:cNvPr id="18" name="図 17"/>
            <p:cNvPicPr>
              <a:picLocks noChangeAspect="1"/>
            </p:cNvPicPr>
            <p:nvPr/>
          </p:nvPicPr>
          <p:blipFill>
            <a:blip r:embed="rId6"/>
            <a:stretch>
              <a:fillRect/>
            </a:stretch>
          </p:blipFill>
          <p:spPr>
            <a:xfrm>
              <a:off x="4582339" y="2904031"/>
              <a:ext cx="1805943" cy="2011680"/>
            </a:xfrm>
            <a:prstGeom prst="rect">
              <a:avLst/>
            </a:prstGeom>
          </p:spPr>
        </p:pic>
        <p:sp>
          <p:nvSpPr>
            <p:cNvPr id="27" name="正方形/長方形 26"/>
            <p:cNvSpPr/>
            <p:nvPr/>
          </p:nvSpPr>
          <p:spPr>
            <a:xfrm>
              <a:off x="3978101" y="2884981"/>
              <a:ext cx="2777160" cy="205087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ホームベース 25"/>
          <p:cNvSpPr/>
          <p:nvPr/>
        </p:nvSpPr>
        <p:spPr>
          <a:xfrm>
            <a:off x="116632" y="300999"/>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　教育相談・学習支援拠点</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（池田伏尾台住宅）</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chemeClr val="tx1"/>
                </a:solidFill>
              </a:rPr>
              <a:t>7</a:t>
            </a:r>
            <a:endParaRPr lang="ja-JP" altLang="en-US" dirty="0">
              <a:solidFill>
                <a:schemeClr val="tx1"/>
              </a:solidFill>
            </a:endParaRPr>
          </a:p>
        </p:txBody>
      </p:sp>
      <p:grpSp>
        <p:nvGrpSpPr>
          <p:cNvPr id="45" name="グループ化 44"/>
          <p:cNvGrpSpPr/>
          <p:nvPr/>
        </p:nvGrpSpPr>
        <p:grpSpPr>
          <a:xfrm>
            <a:off x="5834511" y="300999"/>
            <a:ext cx="914400" cy="355680"/>
            <a:chOff x="0" y="0"/>
            <a:chExt cx="914400" cy="355680"/>
          </a:xfrm>
          <a:solidFill>
            <a:srgbClr val="9BFFFF"/>
          </a:solidFill>
        </p:grpSpPr>
        <p:sp>
          <p:nvSpPr>
            <p:cNvPr id="46" name="角丸四角形 45"/>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5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空室活用</a:t>
              </a:r>
              <a:endParaRPr lang="ja-JP" altLang="en-US" sz="1200" kern="1200" dirty="0">
                <a:solidFill>
                  <a:schemeClr val="tx1"/>
                </a:solidFill>
              </a:endParaRPr>
            </a:p>
          </p:txBody>
        </p:sp>
      </p:grpSp>
      <p:grpSp>
        <p:nvGrpSpPr>
          <p:cNvPr id="52" name="グループ化 51"/>
          <p:cNvGrpSpPr/>
          <p:nvPr/>
        </p:nvGrpSpPr>
        <p:grpSpPr>
          <a:xfrm>
            <a:off x="4794468" y="300999"/>
            <a:ext cx="914400" cy="355680"/>
            <a:chOff x="0" y="0"/>
            <a:chExt cx="914400" cy="355680"/>
          </a:xfrm>
          <a:solidFill>
            <a:srgbClr val="FFCCFF"/>
          </a:solidFill>
        </p:grpSpPr>
        <p:sp>
          <p:nvSpPr>
            <p:cNvPr id="61" name="角丸四角形 60"/>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62"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smtClean="0">
                  <a:solidFill>
                    <a:schemeClr val="tx1"/>
                  </a:solidFill>
                </a:rPr>
                <a:t>子育て</a:t>
              </a:r>
              <a:endParaRPr lang="ja-JP" altLang="en-US" sz="1200" kern="1200" dirty="0">
                <a:solidFill>
                  <a:schemeClr val="tx1"/>
                </a:solidFill>
              </a:endParaRPr>
            </a:p>
          </p:txBody>
        </p:sp>
      </p:grpSp>
      <p:sp>
        <p:nvSpPr>
          <p:cNvPr id="63" name="乗算記号 62"/>
          <p:cNvSpPr>
            <a:spLocks noChangeAspect="1"/>
          </p:cNvSpPr>
          <p:nvPr/>
        </p:nvSpPr>
        <p:spPr>
          <a:xfrm>
            <a:off x="5605141" y="309169"/>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aphicFrame>
        <p:nvGraphicFramePr>
          <p:cNvPr id="24" name="表 23"/>
          <p:cNvGraphicFramePr>
            <a:graphicFrameLocks noGrp="1"/>
          </p:cNvGraphicFramePr>
          <p:nvPr>
            <p:extLst>
              <p:ext uri="{D42A27DB-BD31-4B8C-83A1-F6EECF244321}">
                <p14:modId xmlns:p14="http://schemas.microsoft.com/office/powerpoint/2010/main" val="3510454780"/>
              </p:ext>
            </p:extLst>
          </p:nvPr>
        </p:nvGraphicFramePr>
        <p:xfrm>
          <a:off x="102915" y="1420035"/>
          <a:ext cx="4217625" cy="3505200"/>
        </p:xfrm>
        <a:graphic>
          <a:graphicData uri="http://schemas.openxmlformats.org/drawingml/2006/table">
            <a:tbl>
              <a:tblPr>
                <a:tableStyleId>{5940675A-B579-460E-94D1-54222C63F5DA}</a:tableStyleId>
              </a:tblPr>
              <a:tblGrid>
                <a:gridCol w="761335"/>
                <a:gridCol w="2110716"/>
                <a:gridCol w="648141"/>
                <a:gridCol w="697433"/>
              </a:tblGrid>
              <a:tr h="29795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スマイルカフェ</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9795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effectLst/>
                          <a:latin typeface="HGPｺﾞｼｯｸM" panose="020B0600000000000000" pitchFamily="50" charset="-128"/>
                          <a:ea typeface="HGPｺﾞｼｯｸM" panose="020B0600000000000000" pitchFamily="50" charset="-128"/>
                          <a:cs typeface="メイリオ" panose="020B0604030504040204" pitchFamily="50" charset="-128"/>
                        </a:rPr>
                        <a:t> 池田市伏尾台２丁目</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306524">
                <a:tc>
                  <a:txBody>
                    <a:bodyPr/>
                    <a:lstStyle/>
                    <a:p>
                      <a:pPr algn="ctr" fontAlgn="ctr"/>
                      <a:r>
                        <a:rPr lang="ja-JP" altLang="en-US" sz="110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使用者</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ＮＰＯ法人　トイボックス</a:t>
                      </a:r>
                      <a:endParaRPr lang="zh-CN"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r h="286255">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使用開始</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平成</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28</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10</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日</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pPr algn="ctr" fontAlgn="ct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r>
              <a:tr h="297354">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使用住戸</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1</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戸（</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3DK</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63.65</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無</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2019151">
                <a:tc>
                  <a:txBody>
                    <a:bodyPr/>
                    <a:lstStyle/>
                    <a:p>
                      <a:pPr algn="ctr"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概要</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＜活動状況＞</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baseline="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隣接するフリースクール（スマイルファクトリー）と連携し、</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教育相談や家庭科実習を実施</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・今後、地域のニーズ等を踏まえ、子どもの学習支援や</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世代間交流の場としての活用を予定</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・ＮＰＯ法人トイボックスは、伏尾台地域のまちづくりについて</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も池田市と連携し活動中</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＜住戸の使用状況＞</a:t>
                      </a:r>
                      <a:endPar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・改修は実施せずに使用</a:t>
                      </a:r>
                      <a:endPar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25" name="正方形/長方形 24"/>
          <p:cNvSpPr/>
          <p:nvPr/>
        </p:nvSpPr>
        <p:spPr>
          <a:xfrm>
            <a:off x="4465289" y="3238930"/>
            <a:ext cx="937292" cy="20639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イベントチラシ</a:t>
            </a:r>
            <a:endParaRPr kumimoji="1" lang="ja-JP" altLang="en-US" sz="1000" dirty="0">
              <a:solidFill>
                <a:schemeClr val="tx1"/>
              </a:solidFill>
            </a:endParaRPr>
          </a:p>
        </p:txBody>
      </p:sp>
      <p:sp>
        <p:nvSpPr>
          <p:cNvPr id="58" name="正方形/長方形 57"/>
          <p:cNvSpPr/>
          <p:nvPr/>
        </p:nvSpPr>
        <p:spPr>
          <a:xfrm>
            <a:off x="4478566" y="1463385"/>
            <a:ext cx="847814" cy="206390"/>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dirty="0" smtClean="0">
                <a:solidFill>
                  <a:schemeClr val="tx1"/>
                </a:solidFill>
              </a:rPr>
              <a:t>室内の様子</a:t>
            </a:r>
            <a:endParaRPr kumimoji="1" lang="ja-JP" altLang="en-US" sz="1000" dirty="0">
              <a:solidFill>
                <a:schemeClr val="tx1"/>
              </a:solidFill>
            </a:endParaRPr>
          </a:p>
        </p:txBody>
      </p:sp>
      <p:sp>
        <p:nvSpPr>
          <p:cNvPr id="32" name="Rectangle 11"/>
          <p:cNvSpPr>
            <a:spLocks noChangeArrowheads="1"/>
          </p:cNvSpPr>
          <p:nvPr/>
        </p:nvSpPr>
        <p:spPr bwMode="auto">
          <a:xfrm>
            <a:off x="399583" y="5534433"/>
            <a:ext cx="6085994" cy="143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lvl="0" indent="0">
              <a:lnSpc>
                <a:spcPts val="1500"/>
              </a:lnSpc>
              <a:spcBef>
                <a:spcPts val="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spc="10" dirty="0" smtClean="0">
                <a:latin typeface="Meiryo UI" panose="020B0604030504040204" pitchFamily="50" charset="-128"/>
                <a:ea typeface="Meiryo UI" panose="020B0604030504040204" pitchFamily="50" charset="-128"/>
                <a:cs typeface="Meiryo UI" panose="020B0604030504040204" pitchFamily="50" charset="-128"/>
              </a:rPr>
              <a:t>大阪府では、</a:t>
            </a:r>
            <a:r>
              <a:rPr kumimoji="1" lang="ja-JP" altLang="en-US" sz="1050" b="0" i="0" u="none" strike="noStrike" cap="none" spc="10"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b="0" i="0" u="none" strike="noStrike" cap="none" spc="10"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b="0" i="0" u="none" strike="noStrike" cap="none" spc="10"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a:t>
            </a:r>
            <a:r>
              <a:rPr lang="ja-JP" altLang="ja-JP" sz="1050" spc="1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ja-JP" sz="1050" spc="10" dirty="0">
                <a:latin typeface="Meiryo UI" panose="020B0604030504040204" pitchFamily="50" charset="-128"/>
                <a:ea typeface="Meiryo UI" panose="020B0604030504040204" pitchFamily="50" charset="-128"/>
                <a:cs typeface="Meiryo UI" panose="020B0604030504040204" pitchFamily="50" charset="-128"/>
              </a:rPr>
              <a:t>の子育て支援環境の充実を</a:t>
            </a:r>
            <a:r>
              <a:rPr lang="ja-JP" altLang="ja-JP" sz="1050" spc="10" dirty="0" smtClean="0">
                <a:latin typeface="Meiryo UI" panose="020B0604030504040204" pitchFamily="50" charset="-128"/>
                <a:ea typeface="Meiryo UI" panose="020B0604030504040204" pitchFamily="50" charset="-128"/>
                <a:cs typeface="Meiryo UI" panose="020B0604030504040204" pitchFamily="50" charset="-128"/>
              </a:rPr>
              <a:t>図る</a:t>
            </a:r>
            <a:r>
              <a:rPr lang="ja-JP" altLang="en-US" sz="1050" spc="10" dirty="0" smtClean="0">
                <a:latin typeface="Meiryo UI" panose="020B0604030504040204" pitchFamily="50" charset="-128"/>
                <a:ea typeface="Meiryo UI" panose="020B0604030504040204" pitchFamily="50" charset="-128"/>
                <a:cs typeface="Meiryo UI" panose="020B0604030504040204" pitchFamily="50" charset="-128"/>
              </a:rPr>
              <a:t>ことを目的として</a:t>
            </a:r>
            <a:r>
              <a:rPr lang="ja-JP" altLang="ja-JP" sz="1050" spc="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50" spc="10" dirty="0">
                <a:latin typeface="Meiryo UI" panose="020B0604030504040204" pitchFamily="50" charset="-128"/>
                <a:ea typeface="Meiryo UI" panose="020B0604030504040204" pitchFamily="50" charset="-128"/>
                <a:cs typeface="Meiryo UI" panose="020B0604030504040204" pitchFamily="50" charset="-128"/>
              </a:rPr>
              <a:t>府営住宅の空室活用</a:t>
            </a:r>
            <a:r>
              <a:rPr lang="ja-JP" altLang="ja-JP" sz="1050" spc="1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050" spc="10" dirty="0" smtClean="0">
              <a:latin typeface="Meiryo UI" panose="020B0604030504040204" pitchFamily="50" charset="-128"/>
              <a:ea typeface="Meiryo UI" panose="020B0604030504040204" pitchFamily="50" charset="-128"/>
              <a:cs typeface="Meiryo UI" panose="020B0604030504040204" pitchFamily="50" charset="-128"/>
            </a:endParaRPr>
          </a:p>
          <a:p>
            <a:pPr lvl="0" indent="0">
              <a:lnSpc>
                <a:spcPts val="1500"/>
              </a:lnSpc>
              <a:spcBef>
                <a:spcPts val="0"/>
              </a:spcBef>
            </a:pP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民間ニーズの</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調査や</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転用に向けた改修プランの</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などを行う</a:t>
            </a:r>
            <a:r>
              <a:rPr kumimoji="1" lang="ja-JP" altLang="en-US"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「府営住宅ストック地域資源化プロジェクト」を</a:t>
            </a:r>
            <a:r>
              <a:rPr kumimoji="1" lang="ja-JP" altLang="ja-JP"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実施し</a:t>
            </a:r>
            <a:r>
              <a:rPr kumimoji="1" lang="ja-JP" altLang="en-US"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ました。</a:t>
            </a:r>
            <a:endParaRPr kumimoji="1" lang="en-US" altLang="ja-JP"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lvl="0" indent="0">
              <a:lnSpc>
                <a:spcPts val="1500"/>
              </a:lnSpc>
              <a:spcBef>
                <a:spcPts val="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その結果を踏まえ</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、子育て支援のための空室活用モデルプランを掲載した広報資料</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府営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住宅の一室</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050" spc="-20" dirty="0" smtClean="0">
                <a:latin typeface="Meiryo UI" panose="020B0604030504040204" pitchFamily="50" charset="-128"/>
                <a:ea typeface="Meiryo UI" panose="020B0604030504040204" pitchFamily="50" charset="-128"/>
                <a:cs typeface="Meiryo UI" panose="020B0604030504040204" pitchFamily="50" charset="-128"/>
              </a:rPr>
              <a:t>子育て</a:t>
            </a:r>
            <a:endParaRPr lang="en-US" altLang="ja-JP" sz="1050" spc="-20" dirty="0" smtClean="0">
              <a:latin typeface="Meiryo UI" panose="020B0604030504040204" pitchFamily="50" charset="-128"/>
              <a:ea typeface="Meiryo UI" panose="020B0604030504040204" pitchFamily="50" charset="-128"/>
              <a:cs typeface="Meiryo UI" panose="020B0604030504040204" pitchFamily="50" charset="-128"/>
            </a:endParaRPr>
          </a:p>
          <a:p>
            <a:pPr lvl="0" indent="0">
              <a:lnSpc>
                <a:spcPts val="1500"/>
              </a:lnSpc>
              <a:spcBef>
                <a:spcPts val="0"/>
              </a:spcBef>
            </a:pPr>
            <a:r>
              <a:rPr lang="ja-JP" altLang="en-US" sz="1050" spc="-2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050" spc="-20" dirty="0">
                <a:latin typeface="Meiryo UI" panose="020B0604030504040204" pitchFamily="50" charset="-128"/>
                <a:ea typeface="Meiryo UI" panose="020B0604030504040204" pitchFamily="50" charset="-128"/>
                <a:cs typeface="Meiryo UI" panose="020B0604030504040204" pitchFamily="50" charset="-128"/>
              </a:rPr>
              <a:t>してみませんか</a:t>
            </a:r>
            <a:r>
              <a:rPr lang="ja-JP" altLang="en-US" sz="1050" spc="-2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spc="-2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spc="-20" dirty="0" smtClean="0">
                <a:latin typeface="Meiryo UI" panose="020B0604030504040204" pitchFamily="50" charset="-128"/>
                <a:ea typeface="Meiryo UI" panose="020B0604030504040204" pitchFamily="50" charset="-128"/>
                <a:cs typeface="Meiryo UI" panose="020B0604030504040204" pitchFamily="50" charset="-128"/>
              </a:rPr>
              <a:t>を作成</a:t>
            </a:r>
            <a:r>
              <a:rPr lang="ja-JP" altLang="en-US" sz="1050" spc="-20" dirty="0">
                <a:latin typeface="Meiryo UI" panose="020B0604030504040204" pitchFamily="50" charset="-128"/>
                <a:ea typeface="Meiryo UI" panose="020B0604030504040204" pitchFamily="50" charset="-128"/>
                <a:cs typeface="Meiryo UI" panose="020B0604030504040204" pitchFamily="50" charset="-128"/>
              </a:rPr>
              <a:t>しました</a:t>
            </a:r>
            <a:r>
              <a:rPr lang="ja-JP" altLang="en-US" sz="1050" spc="-20" dirty="0" smtClean="0">
                <a:latin typeface="Meiryo UI" panose="020B0604030504040204" pitchFamily="50" charset="-128"/>
                <a:ea typeface="Meiryo UI" panose="020B0604030504040204" pitchFamily="50" charset="-128"/>
                <a:cs typeface="Meiryo UI" panose="020B0604030504040204" pitchFamily="50" charset="-128"/>
              </a:rPr>
              <a:t>。この</a:t>
            </a:r>
            <a:r>
              <a:rPr lang="ja-JP" altLang="en-US" sz="1050" spc="-20" dirty="0">
                <a:latin typeface="Meiryo UI" panose="020B0604030504040204" pitchFamily="50" charset="-128"/>
                <a:ea typeface="Meiryo UI" panose="020B0604030504040204" pitchFamily="50" charset="-128"/>
                <a:cs typeface="Meiryo UI" panose="020B0604030504040204" pitchFamily="50" charset="-128"/>
              </a:rPr>
              <a:t>広報資料</a:t>
            </a:r>
            <a:r>
              <a:rPr lang="ja-JP" altLang="en-US" sz="1050" spc="-20" dirty="0" smtClean="0">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050" b="0" i="0" u="none" strike="noStrike" cap="none" spc="-20"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大阪府のホームページや</a:t>
            </a:r>
            <a:r>
              <a:rPr lang="ja-JP" altLang="en-US" sz="1050" spc="-20" dirty="0">
                <a:latin typeface="Meiryo UI" panose="020B0604030504040204" pitchFamily="50" charset="-128"/>
                <a:ea typeface="Meiryo UI" panose="020B0604030504040204" pitchFamily="50" charset="-128"/>
                <a:cs typeface="Meiryo UI" panose="020B0604030504040204" pitchFamily="50" charset="-128"/>
              </a:rPr>
              <a:t>一部の</a:t>
            </a:r>
            <a:r>
              <a:rPr kumimoji="1" lang="ja-JP" altLang="en-US" sz="1050" b="0" i="0" u="none" strike="noStrike" cap="none" spc="-20"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市町</a:t>
            </a:r>
            <a:r>
              <a:rPr lang="ja-JP" altLang="en-US" sz="1050" spc="-20" dirty="0" smtClean="0">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050" b="0" i="0" u="none" strike="noStrike" cap="none" spc="-20"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ホームページ</a:t>
            </a: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に掲載</a:t>
            </a:r>
            <a:endParaRPr kumimoji="1" lang="en-US"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0" indent="0">
              <a:lnSpc>
                <a:spcPts val="1500"/>
              </a:lnSpc>
              <a:spcBef>
                <a:spcPts val="0"/>
              </a:spcBef>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するなど、周知を図</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り、子育て支援拠点等への活用・拡大を進めています。</a:t>
            </a:r>
            <a:endParaRPr kumimoji="1" lang="en-US"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0" indent="0">
              <a:lnSpc>
                <a:spcPts val="1500"/>
              </a:lnSpc>
              <a:spcBef>
                <a:spcPts val="0"/>
              </a:spcBef>
            </a:pPr>
            <a:r>
              <a:rPr kumimoji="1" lang="ja-JP" altLang="en-US"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URL</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http</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www.pref.osaka.lg.jp/jutaku_kikaku/akishitsu/index.html</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ja-JP" sz="20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Picture 3" descr="★★府営活用リーフレット＃-5"/>
          <p:cNvPicPr>
            <a:picLocks noChangeAspect="1" noChangeArrowheads="1"/>
          </p:cNvPicPr>
          <p:nvPr/>
        </p:nvPicPr>
        <p:blipFill>
          <a:blip r:embed="rId7" cstate="print">
            <a:extLst>
              <a:ext uri="{28A0092B-C50C-407E-A947-70E740481C1C}">
                <a14:useLocalDpi xmlns:a14="http://schemas.microsoft.com/office/drawing/2010/main" val="0"/>
              </a:ext>
            </a:extLst>
          </a:blip>
          <a:srcRect l="14790" t="2682" r="2274" b="3510"/>
          <a:stretch>
            <a:fillRect/>
          </a:stretch>
        </p:blipFill>
        <p:spPr bwMode="auto">
          <a:xfrm>
            <a:off x="3584096" y="6955309"/>
            <a:ext cx="2912639" cy="227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正方形/長方形 33"/>
          <p:cNvSpPr/>
          <p:nvPr/>
        </p:nvSpPr>
        <p:spPr>
          <a:xfrm>
            <a:off x="1474012" y="9181451"/>
            <a:ext cx="937292" cy="206390"/>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広報資料</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4571769" y="9181451"/>
            <a:ext cx="937292" cy="206390"/>
          </a:xfrm>
          <a:prstGeom prst="rect">
            <a:avLst/>
          </a:prstGeom>
          <a:no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モデルプラン例</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29733" y="5248184"/>
            <a:ext cx="4484914" cy="323165"/>
          </a:xfrm>
          <a:prstGeom prst="rect">
            <a:avLst/>
          </a:prstGeom>
          <a:noFill/>
        </p:spPr>
        <p:txBody>
          <a:bodyPr wrap="square" rtlCol="0">
            <a:spAutoFit/>
          </a:bodyPr>
          <a:lstStyle/>
          <a:p>
            <a:r>
              <a:rPr kumimoji="1" lang="ja-JP" altLang="en-US" sz="1500" b="1" dirty="0" smtClean="0">
                <a:effectLst/>
                <a:latin typeface="Meiryo UI" panose="020B0604030504040204" pitchFamily="50" charset="-128"/>
                <a:ea typeface="Meiryo UI" panose="020B0604030504040204" pitchFamily="50" charset="-128"/>
                <a:cs typeface="Meiryo UI" panose="020B0604030504040204" pitchFamily="50" charset="-128"/>
              </a:rPr>
              <a:t>府営住宅ストック地域資源化プロジェクト</a:t>
            </a:r>
            <a:endParaRPr kumimoji="1" lang="ja-JP" altLang="en-US" sz="1500" b="1"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54246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300672" y="6982927"/>
            <a:ext cx="2715887" cy="2664789"/>
            <a:chOff x="262572" y="6878152"/>
            <a:chExt cx="2715887" cy="2664789"/>
          </a:xfrm>
        </p:grpSpPr>
        <p:pic>
          <p:nvPicPr>
            <p:cNvPr id="56" name="図 55"/>
            <p:cNvPicPr>
              <a:picLocks noChangeAspect="1"/>
            </p:cNvPicPr>
            <p:nvPr/>
          </p:nvPicPr>
          <p:blipFill>
            <a:blip r:embed="rId3"/>
            <a:stretch>
              <a:fillRect/>
            </a:stretch>
          </p:blipFill>
          <p:spPr>
            <a:xfrm>
              <a:off x="402899" y="6878152"/>
              <a:ext cx="2575560" cy="2446020"/>
            </a:xfrm>
            <a:prstGeom prst="rect">
              <a:avLst/>
            </a:prstGeom>
          </p:spPr>
        </p:pic>
        <p:grpSp>
          <p:nvGrpSpPr>
            <p:cNvPr id="4" name="グループ化 3"/>
            <p:cNvGrpSpPr>
              <a:grpSpLocks noChangeAspect="1"/>
            </p:cNvGrpSpPr>
            <p:nvPr/>
          </p:nvGrpSpPr>
          <p:grpSpPr>
            <a:xfrm>
              <a:off x="262572" y="6953888"/>
              <a:ext cx="2676281" cy="2589053"/>
              <a:chOff x="132065" y="1910788"/>
              <a:chExt cx="6353711" cy="6146629"/>
            </a:xfrm>
          </p:grpSpPr>
          <p:sp>
            <p:nvSpPr>
              <p:cNvPr id="23" name="フリーフォーム 22"/>
              <p:cNvSpPr>
                <a:spLocks noChangeAspect="1"/>
              </p:cNvSpPr>
              <p:nvPr/>
            </p:nvSpPr>
            <p:spPr>
              <a:xfrm rot="3241572">
                <a:off x="235606" y="1807247"/>
                <a:ext cx="6146629" cy="6353711"/>
              </a:xfrm>
              <a:custGeom>
                <a:avLst/>
                <a:gdLst>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247697 w 4698124"/>
                  <a:gd name="connsiteY40" fmla="*/ 1103586 h 4477407"/>
                  <a:gd name="connsiteX41" fmla="*/ 3258207 w 4698124"/>
                  <a:gd name="connsiteY41" fmla="*/ 693683 h 4477407"/>
                  <a:gd name="connsiteX42" fmla="*/ 2207173 w 4698124"/>
                  <a:gd name="connsiteY42" fmla="*/ 557048 h 4477407"/>
                  <a:gd name="connsiteX43" fmla="*/ 2186152 w 4698124"/>
                  <a:gd name="connsiteY43" fmla="*/ 630621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258207 w 4698124"/>
                  <a:gd name="connsiteY41" fmla="*/ 693683 h 4477407"/>
                  <a:gd name="connsiteX42" fmla="*/ 2207173 w 4698124"/>
                  <a:gd name="connsiteY42" fmla="*/ 557048 h 4477407"/>
                  <a:gd name="connsiteX43" fmla="*/ 2186152 w 4698124"/>
                  <a:gd name="connsiteY43" fmla="*/ 630621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058100 w 4698124"/>
                  <a:gd name="connsiteY41" fmla="*/ 799003 h 4477407"/>
                  <a:gd name="connsiteX42" fmla="*/ 2207173 w 4698124"/>
                  <a:gd name="connsiteY42" fmla="*/ 557048 h 4477407"/>
                  <a:gd name="connsiteX43" fmla="*/ 2186152 w 4698124"/>
                  <a:gd name="connsiteY43" fmla="*/ 630621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058100 w 4698124"/>
                  <a:gd name="connsiteY41" fmla="*/ 799003 h 4477407"/>
                  <a:gd name="connsiteX42" fmla="*/ 2207173 w 4698124"/>
                  <a:gd name="connsiteY42" fmla="*/ 557048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4067504 w 4698124"/>
                  <a:gd name="connsiteY39" fmla="*/ 1671145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951890 w 4698124"/>
                  <a:gd name="connsiteY38" fmla="*/ 2028496 h 4477407"/>
                  <a:gd name="connsiteX39" fmla="*/ 3814739 w 4698124"/>
                  <a:gd name="connsiteY39" fmla="*/ 1681676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93628 w 4698124"/>
                  <a:gd name="connsiteY37" fmla="*/ 2270234 h 4477407"/>
                  <a:gd name="connsiteX38" fmla="*/ 3709659 w 4698124"/>
                  <a:gd name="connsiteY38" fmla="*/ 2039026 h 4477407"/>
                  <a:gd name="connsiteX39" fmla="*/ 3814739 w 4698124"/>
                  <a:gd name="connsiteY39" fmla="*/ 1681676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19905 w 4698124"/>
                  <a:gd name="connsiteY37" fmla="*/ 2386086 h 4477407"/>
                  <a:gd name="connsiteX38" fmla="*/ 3709659 w 4698124"/>
                  <a:gd name="connsiteY38" fmla="*/ 2039026 h 4477407"/>
                  <a:gd name="connsiteX39" fmla="*/ 3814739 w 4698124"/>
                  <a:gd name="connsiteY39" fmla="*/ 1681676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19905 w 4698124"/>
                  <a:gd name="connsiteY37" fmla="*/ 2386086 h 4477407"/>
                  <a:gd name="connsiteX38" fmla="*/ 3709659 w 4698124"/>
                  <a:gd name="connsiteY38" fmla="*/ 2039026 h 4477407"/>
                  <a:gd name="connsiteX39" fmla="*/ 4014843 w 4698124"/>
                  <a:gd name="connsiteY39" fmla="*/ 1776464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98124"/>
                  <a:gd name="connsiteY0" fmla="*/ 1061545 h 4477407"/>
                  <a:gd name="connsiteX1" fmla="*/ 1324304 w 4698124"/>
                  <a:gd name="connsiteY1" fmla="*/ 1881352 h 4477407"/>
                  <a:gd name="connsiteX2" fmla="*/ 945931 w 4698124"/>
                  <a:gd name="connsiteY2" fmla="*/ 2596055 h 4477407"/>
                  <a:gd name="connsiteX3" fmla="*/ 1744717 w 4698124"/>
                  <a:gd name="connsiteY3" fmla="*/ 3100552 h 4477407"/>
                  <a:gd name="connsiteX4" fmla="*/ 2017986 w 4698124"/>
                  <a:gd name="connsiteY4" fmla="*/ 3520965 h 4477407"/>
                  <a:gd name="connsiteX5" fmla="*/ 2154621 w 4698124"/>
                  <a:gd name="connsiteY5" fmla="*/ 3321269 h 4477407"/>
                  <a:gd name="connsiteX6" fmla="*/ 2186152 w 4698124"/>
                  <a:gd name="connsiteY6" fmla="*/ 2932386 h 4477407"/>
                  <a:gd name="connsiteX7" fmla="*/ 2154621 w 4698124"/>
                  <a:gd name="connsiteY7" fmla="*/ 2932386 h 4477407"/>
                  <a:gd name="connsiteX8" fmla="*/ 2039007 w 4698124"/>
                  <a:gd name="connsiteY8" fmla="*/ 2575034 h 4477407"/>
                  <a:gd name="connsiteX9" fmla="*/ 1986455 w 4698124"/>
                  <a:gd name="connsiteY9" fmla="*/ 2375338 h 4477407"/>
                  <a:gd name="connsiteX10" fmla="*/ 1923393 w 4698124"/>
                  <a:gd name="connsiteY10" fmla="*/ 2322786 h 4477407"/>
                  <a:gd name="connsiteX11" fmla="*/ 1923393 w 4698124"/>
                  <a:gd name="connsiteY11" fmla="*/ 2081048 h 4477407"/>
                  <a:gd name="connsiteX12" fmla="*/ 2186152 w 4698124"/>
                  <a:gd name="connsiteY12" fmla="*/ 2060027 h 4477407"/>
                  <a:gd name="connsiteX13" fmla="*/ 2438400 w 4698124"/>
                  <a:gd name="connsiteY13" fmla="*/ 2081048 h 4477407"/>
                  <a:gd name="connsiteX14" fmla="*/ 2669628 w 4698124"/>
                  <a:gd name="connsiteY14" fmla="*/ 2270234 h 4477407"/>
                  <a:gd name="connsiteX15" fmla="*/ 3069021 w 4698124"/>
                  <a:gd name="connsiteY15" fmla="*/ 2375338 h 4477407"/>
                  <a:gd name="connsiteX16" fmla="*/ 3069021 w 4698124"/>
                  <a:gd name="connsiteY16" fmla="*/ 2532993 h 4477407"/>
                  <a:gd name="connsiteX17" fmla="*/ 2921876 w 4698124"/>
                  <a:gd name="connsiteY17" fmla="*/ 2837793 h 4477407"/>
                  <a:gd name="connsiteX18" fmla="*/ 2764221 w 4698124"/>
                  <a:gd name="connsiteY18" fmla="*/ 3037490 h 4477407"/>
                  <a:gd name="connsiteX19" fmla="*/ 2690648 w 4698124"/>
                  <a:gd name="connsiteY19" fmla="*/ 2995448 h 4477407"/>
                  <a:gd name="connsiteX20" fmla="*/ 2564524 w 4698124"/>
                  <a:gd name="connsiteY20" fmla="*/ 3247696 h 4477407"/>
                  <a:gd name="connsiteX21" fmla="*/ 2606566 w 4698124"/>
                  <a:gd name="connsiteY21" fmla="*/ 3415862 h 4477407"/>
                  <a:gd name="connsiteX22" fmla="*/ 2270235 w 4698124"/>
                  <a:gd name="connsiteY22" fmla="*/ 3993931 h 4477407"/>
                  <a:gd name="connsiteX23" fmla="*/ 2385848 w 4698124"/>
                  <a:gd name="connsiteY23" fmla="*/ 4130565 h 4477407"/>
                  <a:gd name="connsiteX24" fmla="*/ 2858814 w 4698124"/>
                  <a:gd name="connsiteY24" fmla="*/ 4477407 h 4477407"/>
                  <a:gd name="connsiteX25" fmla="*/ 2995448 w 4698124"/>
                  <a:gd name="connsiteY25" fmla="*/ 4256690 h 4477407"/>
                  <a:gd name="connsiteX26" fmla="*/ 3100552 w 4698124"/>
                  <a:gd name="connsiteY26" fmla="*/ 4088524 h 4477407"/>
                  <a:gd name="connsiteX27" fmla="*/ 3268717 w 4698124"/>
                  <a:gd name="connsiteY27" fmla="*/ 4046483 h 4477407"/>
                  <a:gd name="connsiteX28" fmla="*/ 3415862 w 4698124"/>
                  <a:gd name="connsiteY28" fmla="*/ 3888827 h 4477407"/>
                  <a:gd name="connsiteX29" fmla="*/ 3605048 w 4698124"/>
                  <a:gd name="connsiteY29" fmla="*/ 4025462 h 4477407"/>
                  <a:gd name="connsiteX30" fmla="*/ 3794235 w 4698124"/>
                  <a:gd name="connsiteY30" fmla="*/ 3731172 h 4477407"/>
                  <a:gd name="connsiteX31" fmla="*/ 3878317 w 4698124"/>
                  <a:gd name="connsiteY31" fmla="*/ 3773214 h 4477407"/>
                  <a:gd name="connsiteX32" fmla="*/ 4246179 w 4698124"/>
                  <a:gd name="connsiteY32" fmla="*/ 3405352 h 4477407"/>
                  <a:gd name="connsiteX33" fmla="*/ 4445876 w 4698124"/>
                  <a:gd name="connsiteY33" fmla="*/ 3153103 h 4477407"/>
                  <a:gd name="connsiteX34" fmla="*/ 4561490 w 4698124"/>
                  <a:gd name="connsiteY34" fmla="*/ 3184634 h 4477407"/>
                  <a:gd name="connsiteX35" fmla="*/ 4656083 w 4698124"/>
                  <a:gd name="connsiteY35" fmla="*/ 2921876 h 4477407"/>
                  <a:gd name="connsiteX36" fmla="*/ 4698124 w 4698124"/>
                  <a:gd name="connsiteY36" fmla="*/ 2680138 h 4477407"/>
                  <a:gd name="connsiteX37" fmla="*/ 4119905 w 4698124"/>
                  <a:gd name="connsiteY37" fmla="*/ 2386086 h 4477407"/>
                  <a:gd name="connsiteX38" fmla="*/ 3772850 w 4698124"/>
                  <a:gd name="connsiteY38" fmla="*/ 2133812 h 4477407"/>
                  <a:gd name="connsiteX39" fmla="*/ 4014843 w 4698124"/>
                  <a:gd name="connsiteY39" fmla="*/ 1776464 h 4477407"/>
                  <a:gd name="connsiteX40" fmla="*/ 3068653 w 4698124"/>
                  <a:gd name="connsiteY40" fmla="*/ 1156244 h 4477407"/>
                  <a:gd name="connsiteX41" fmla="*/ 3058100 w 4698124"/>
                  <a:gd name="connsiteY41" fmla="*/ 799003 h 4477407"/>
                  <a:gd name="connsiteX42" fmla="*/ 2333554 w 4698124"/>
                  <a:gd name="connsiteY42" fmla="*/ 651835 h 4477407"/>
                  <a:gd name="connsiteX43" fmla="*/ 2101898 w 4698124"/>
                  <a:gd name="connsiteY43" fmla="*/ 767534 h 4477407"/>
                  <a:gd name="connsiteX44" fmla="*/ 1734207 w 4698124"/>
                  <a:gd name="connsiteY44" fmla="*/ 504496 h 4477407"/>
                  <a:gd name="connsiteX45" fmla="*/ 1450428 w 4698124"/>
                  <a:gd name="connsiteY45" fmla="*/ 304800 h 4477407"/>
                  <a:gd name="connsiteX46" fmla="*/ 1093076 w 4698124"/>
                  <a:gd name="connsiteY46" fmla="*/ 147145 h 4477407"/>
                  <a:gd name="connsiteX47" fmla="*/ 809297 w 4698124"/>
                  <a:gd name="connsiteY47" fmla="*/ 0 h 4477407"/>
                  <a:gd name="connsiteX48" fmla="*/ 735724 w 4698124"/>
                  <a:gd name="connsiteY48" fmla="*/ 73572 h 4477407"/>
                  <a:gd name="connsiteX49" fmla="*/ 956442 w 4698124"/>
                  <a:gd name="connsiteY49" fmla="*/ 168165 h 4477407"/>
                  <a:gd name="connsiteX50" fmla="*/ 966952 w 4698124"/>
                  <a:gd name="connsiteY50" fmla="*/ 189186 h 4477407"/>
                  <a:gd name="connsiteX51" fmla="*/ 546538 w 4698124"/>
                  <a:gd name="connsiteY51" fmla="*/ 830317 h 4477407"/>
                  <a:gd name="connsiteX52" fmla="*/ 325821 w 4698124"/>
                  <a:gd name="connsiteY52" fmla="*/ 641131 h 4477407"/>
                  <a:gd name="connsiteX53" fmla="*/ 0 w 4698124"/>
                  <a:gd name="connsiteY53" fmla="*/ 1061545 h 4477407"/>
                  <a:gd name="connsiteX0" fmla="*/ 0 w 4656083"/>
                  <a:gd name="connsiteY0" fmla="*/ 1061545 h 4477407"/>
                  <a:gd name="connsiteX1" fmla="*/ 1324304 w 4656083"/>
                  <a:gd name="connsiteY1" fmla="*/ 1881352 h 4477407"/>
                  <a:gd name="connsiteX2" fmla="*/ 945931 w 4656083"/>
                  <a:gd name="connsiteY2" fmla="*/ 2596055 h 4477407"/>
                  <a:gd name="connsiteX3" fmla="*/ 1744717 w 4656083"/>
                  <a:gd name="connsiteY3" fmla="*/ 3100552 h 4477407"/>
                  <a:gd name="connsiteX4" fmla="*/ 2017986 w 4656083"/>
                  <a:gd name="connsiteY4" fmla="*/ 3520965 h 4477407"/>
                  <a:gd name="connsiteX5" fmla="*/ 2154621 w 4656083"/>
                  <a:gd name="connsiteY5" fmla="*/ 3321269 h 4477407"/>
                  <a:gd name="connsiteX6" fmla="*/ 2186152 w 4656083"/>
                  <a:gd name="connsiteY6" fmla="*/ 2932386 h 4477407"/>
                  <a:gd name="connsiteX7" fmla="*/ 2154621 w 4656083"/>
                  <a:gd name="connsiteY7" fmla="*/ 2932386 h 4477407"/>
                  <a:gd name="connsiteX8" fmla="*/ 2039007 w 4656083"/>
                  <a:gd name="connsiteY8" fmla="*/ 2575034 h 4477407"/>
                  <a:gd name="connsiteX9" fmla="*/ 1986455 w 4656083"/>
                  <a:gd name="connsiteY9" fmla="*/ 2375338 h 4477407"/>
                  <a:gd name="connsiteX10" fmla="*/ 1923393 w 4656083"/>
                  <a:gd name="connsiteY10" fmla="*/ 2322786 h 4477407"/>
                  <a:gd name="connsiteX11" fmla="*/ 1923393 w 4656083"/>
                  <a:gd name="connsiteY11" fmla="*/ 2081048 h 4477407"/>
                  <a:gd name="connsiteX12" fmla="*/ 2186152 w 4656083"/>
                  <a:gd name="connsiteY12" fmla="*/ 2060027 h 4477407"/>
                  <a:gd name="connsiteX13" fmla="*/ 2438400 w 4656083"/>
                  <a:gd name="connsiteY13" fmla="*/ 2081048 h 4477407"/>
                  <a:gd name="connsiteX14" fmla="*/ 2669628 w 4656083"/>
                  <a:gd name="connsiteY14" fmla="*/ 2270234 h 4477407"/>
                  <a:gd name="connsiteX15" fmla="*/ 3069021 w 4656083"/>
                  <a:gd name="connsiteY15" fmla="*/ 2375338 h 4477407"/>
                  <a:gd name="connsiteX16" fmla="*/ 3069021 w 4656083"/>
                  <a:gd name="connsiteY16" fmla="*/ 2532993 h 4477407"/>
                  <a:gd name="connsiteX17" fmla="*/ 2921876 w 4656083"/>
                  <a:gd name="connsiteY17" fmla="*/ 2837793 h 4477407"/>
                  <a:gd name="connsiteX18" fmla="*/ 2764221 w 4656083"/>
                  <a:gd name="connsiteY18" fmla="*/ 3037490 h 4477407"/>
                  <a:gd name="connsiteX19" fmla="*/ 2690648 w 4656083"/>
                  <a:gd name="connsiteY19" fmla="*/ 2995448 h 4477407"/>
                  <a:gd name="connsiteX20" fmla="*/ 2564524 w 4656083"/>
                  <a:gd name="connsiteY20" fmla="*/ 3247696 h 4477407"/>
                  <a:gd name="connsiteX21" fmla="*/ 2606566 w 4656083"/>
                  <a:gd name="connsiteY21" fmla="*/ 3415862 h 4477407"/>
                  <a:gd name="connsiteX22" fmla="*/ 2270235 w 4656083"/>
                  <a:gd name="connsiteY22" fmla="*/ 3993931 h 4477407"/>
                  <a:gd name="connsiteX23" fmla="*/ 2385848 w 4656083"/>
                  <a:gd name="connsiteY23" fmla="*/ 4130565 h 4477407"/>
                  <a:gd name="connsiteX24" fmla="*/ 2858814 w 4656083"/>
                  <a:gd name="connsiteY24" fmla="*/ 4477407 h 4477407"/>
                  <a:gd name="connsiteX25" fmla="*/ 2995448 w 4656083"/>
                  <a:gd name="connsiteY25" fmla="*/ 4256690 h 4477407"/>
                  <a:gd name="connsiteX26" fmla="*/ 3100552 w 4656083"/>
                  <a:gd name="connsiteY26" fmla="*/ 4088524 h 4477407"/>
                  <a:gd name="connsiteX27" fmla="*/ 3268717 w 4656083"/>
                  <a:gd name="connsiteY27" fmla="*/ 4046483 h 4477407"/>
                  <a:gd name="connsiteX28" fmla="*/ 3415862 w 4656083"/>
                  <a:gd name="connsiteY28" fmla="*/ 3888827 h 4477407"/>
                  <a:gd name="connsiteX29" fmla="*/ 3605048 w 4656083"/>
                  <a:gd name="connsiteY29" fmla="*/ 4025462 h 4477407"/>
                  <a:gd name="connsiteX30" fmla="*/ 3794235 w 4656083"/>
                  <a:gd name="connsiteY30" fmla="*/ 3731172 h 4477407"/>
                  <a:gd name="connsiteX31" fmla="*/ 3878317 w 4656083"/>
                  <a:gd name="connsiteY31" fmla="*/ 3773214 h 4477407"/>
                  <a:gd name="connsiteX32" fmla="*/ 4246179 w 4656083"/>
                  <a:gd name="connsiteY32" fmla="*/ 3405352 h 4477407"/>
                  <a:gd name="connsiteX33" fmla="*/ 4445876 w 4656083"/>
                  <a:gd name="connsiteY33" fmla="*/ 3153103 h 4477407"/>
                  <a:gd name="connsiteX34" fmla="*/ 4561490 w 4656083"/>
                  <a:gd name="connsiteY34" fmla="*/ 3184634 h 4477407"/>
                  <a:gd name="connsiteX35" fmla="*/ 4656083 w 4656083"/>
                  <a:gd name="connsiteY35" fmla="*/ 2921876 h 4477407"/>
                  <a:gd name="connsiteX36" fmla="*/ 4561211 w 4656083"/>
                  <a:gd name="connsiteY36" fmla="*/ 2669605 h 4477407"/>
                  <a:gd name="connsiteX37" fmla="*/ 4119905 w 4656083"/>
                  <a:gd name="connsiteY37" fmla="*/ 2386086 h 4477407"/>
                  <a:gd name="connsiteX38" fmla="*/ 3772850 w 4656083"/>
                  <a:gd name="connsiteY38" fmla="*/ 2133812 h 4477407"/>
                  <a:gd name="connsiteX39" fmla="*/ 4014843 w 4656083"/>
                  <a:gd name="connsiteY39" fmla="*/ 1776464 h 4477407"/>
                  <a:gd name="connsiteX40" fmla="*/ 3068653 w 4656083"/>
                  <a:gd name="connsiteY40" fmla="*/ 1156244 h 4477407"/>
                  <a:gd name="connsiteX41" fmla="*/ 3058100 w 4656083"/>
                  <a:gd name="connsiteY41" fmla="*/ 799003 h 4477407"/>
                  <a:gd name="connsiteX42" fmla="*/ 2333554 w 4656083"/>
                  <a:gd name="connsiteY42" fmla="*/ 651835 h 4477407"/>
                  <a:gd name="connsiteX43" fmla="*/ 2101898 w 4656083"/>
                  <a:gd name="connsiteY43" fmla="*/ 767534 h 4477407"/>
                  <a:gd name="connsiteX44" fmla="*/ 1734207 w 4656083"/>
                  <a:gd name="connsiteY44" fmla="*/ 504496 h 4477407"/>
                  <a:gd name="connsiteX45" fmla="*/ 1450428 w 4656083"/>
                  <a:gd name="connsiteY45" fmla="*/ 304800 h 4477407"/>
                  <a:gd name="connsiteX46" fmla="*/ 1093076 w 4656083"/>
                  <a:gd name="connsiteY46" fmla="*/ 147145 h 4477407"/>
                  <a:gd name="connsiteX47" fmla="*/ 809297 w 4656083"/>
                  <a:gd name="connsiteY47" fmla="*/ 0 h 4477407"/>
                  <a:gd name="connsiteX48" fmla="*/ 735724 w 4656083"/>
                  <a:gd name="connsiteY48" fmla="*/ 73572 h 4477407"/>
                  <a:gd name="connsiteX49" fmla="*/ 956442 w 4656083"/>
                  <a:gd name="connsiteY49" fmla="*/ 168165 h 4477407"/>
                  <a:gd name="connsiteX50" fmla="*/ 966952 w 4656083"/>
                  <a:gd name="connsiteY50" fmla="*/ 189186 h 4477407"/>
                  <a:gd name="connsiteX51" fmla="*/ 546538 w 4656083"/>
                  <a:gd name="connsiteY51" fmla="*/ 830317 h 4477407"/>
                  <a:gd name="connsiteX52" fmla="*/ 325821 w 4656083"/>
                  <a:gd name="connsiteY52" fmla="*/ 641131 h 4477407"/>
                  <a:gd name="connsiteX53" fmla="*/ 0 w 4656083"/>
                  <a:gd name="connsiteY53" fmla="*/ 1061545 h 4477407"/>
                  <a:gd name="connsiteX0" fmla="*/ 0 w 4656083"/>
                  <a:gd name="connsiteY0" fmla="*/ 1061545 h 4477407"/>
                  <a:gd name="connsiteX1" fmla="*/ 1324304 w 4656083"/>
                  <a:gd name="connsiteY1" fmla="*/ 1881352 h 4477407"/>
                  <a:gd name="connsiteX2" fmla="*/ 945931 w 4656083"/>
                  <a:gd name="connsiteY2" fmla="*/ 2596055 h 4477407"/>
                  <a:gd name="connsiteX3" fmla="*/ 1744717 w 4656083"/>
                  <a:gd name="connsiteY3" fmla="*/ 3100552 h 4477407"/>
                  <a:gd name="connsiteX4" fmla="*/ 2017986 w 4656083"/>
                  <a:gd name="connsiteY4" fmla="*/ 3520965 h 4477407"/>
                  <a:gd name="connsiteX5" fmla="*/ 2154621 w 4656083"/>
                  <a:gd name="connsiteY5" fmla="*/ 3321269 h 4477407"/>
                  <a:gd name="connsiteX6" fmla="*/ 2186152 w 4656083"/>
                  <a:gd name="connsiteY6" fmla="*/ 2932386 h 4477407"/>
                  <a:gd name="connsiteX7" fmla="*/ 2154621 w 4656083"/>
                  <a:gd name="connsiteY7" fmla="*/ 2932386 h 4477407"/>
                  <a:gd name="connsiteX8" fmla="*/ 2039007 w 4656083"/>
                  <a:gd name="connsiteY8" fmla="*/ 2575034 h 4477407"/>
                  <a:gd name="connsiteX9" fmla="*/ 1986455 w 4656083"/>
                  <a:gd name="connsiteY9" fmla="*/ 2375338 h 4477407"/>
                  <a:gd name="connsiteX10" fmla="*/ 1923393 w 4656083"/>
                  <a:gd name="connsiteY10" fmla="*/ 2322786 h 4477407"/>
                  <a:gd name="connsiteX11" fmla="*/ 1923393 w 4656083"/>
                  <a:gd name="connsiteY11" fmla="*/ 2081048 h 4477407"/>
                  <a:gd name="connsiteX12" fmla="*/ 2186152 w 4656083"/>
                  <a:gd name="connsiteY12" fmla="*/ 2060027 h 4477407"/>
                  <a:gd name="connsiteX13" fmla="*/ 2438400 w 4656083"/>
                  <a:gd name="connsiteY13" fmla="*/ 2081048 h 4477407"/>
                  <a:gd name="connsiteX14" fmla="*/ 2669628 w 4656083"/>
                  <a:gd name="connsiteY14" fmla="*/ 2270234 h 4477407"/>
                  <a:gd name="connsiteX15" fmla="*/ 3069021 w 4656083"/>
                  <a:gd name="connsiteY15" fmla="*/ 2375338 h 4477407"/>
                  <a:gd name="connsiteX16" fmla="*/ 3069021 w 4656083"/>
                  <a:gd name="connsiteY16" fmla="*/ 2532993 h 4477407"/>
                  <a:gd name="connsiteX17" fmla="*/ 2921876 w 4656083"/>
                  <a:gd name="connsiteY17" fmla="*/ 2837793 h 4477407"/>
                  <a:gd name="connsiteX18" fmla="*/ 2764221 w 4656083"/>
                  <a:gd name="connsiteY18" fmla="*/ 3037490 h 4477407"/>
                  <a:gd name="connsiteX19" fmla="*/ 2690648 w 4656083"/>
                  <a:gd name="connsiteY19" fmla="*/ 2995448 h 4477407"/>
                  <a:gd name="connsiteX20" fmla="*/ 2564524 w 4656083"/>
                  <a:gd name="connsiteY20" fmla="*/ 3247696 h 4477407"/>
                  <a:gd name="connsiteX21" fmla="*/ 2606566 w 4656083"/>
                  <a:gd name="connsiteY21" fmla="*/ 3415862 h 4477407"/>
                  <a:gd name="connsiteX22" fmla="*/ 2270235 w 4656083"/>
                  <a:gd name="connsiteY22" fmla="*/ 3993931 h 4477407"/>
                  <a:gd name="connsiteX23" fmla="*/ 2385848 w 4656083"/>
                  <a:gd name="connsiteY23" fmla="*/ 4130565 h 4477407"/>
                  <a:gd name="connsiteX24" fmla="*/ 2858814 w 4656083"/>
                  <a:gd name="connsiteY24" fmla="*/ 4477407 h 4477407"/>
                  <a:gd name="connsiteX25" fmla="*/ 2995448 w 4656083"/>
                  <a:gd name="connsiteY25" fmla="*/ 4256690 h 4477407"/>
                  <a:gd name="connsiteX26" fmla="*/ 3100552 w 4656083"/>
                  <a:gd name="connsiteY26" fmla="*/ 4088524 h 4477407"/>
                  <a:gd name="connsiteX27" fmla="*/ 3268717 w 4656083"/>
                  <a:gd name="connsiteY27" fmla="*/ 4046483 h 4477407"/>
                  <a:gd name="connsiteX28" fmla="*/ 3415862 w 4656083"/>
                  <a:gd name="connsiteY28" fmla="*/ 3888827 h 4477407"/>
                  <a:gd name="connsiteX29" fmla="*/ 3605048 w 4656083"/>
                  <a:gd name="connsiteY29" fmla="*/ 4025462 h 4477407"/>
                  <a:gd name="connsiteX30" fmla="*/ 3794235 w 4656083"/>
                  <a:gd name="connsiteY30" fmla="*/ 3731172 h 4477407"/>
                  <a:gd name="connsiteX31" fmla="*/ 3878317 w 4656083"/>
                  <a:gd name="connsiteY31" fmla="*/ 3773214 h 4477407"/>
                  <a:gd name="connsiteX32" fmla="*/ 4246179 w 4656083"/>
                  <a:gd name="connsiteY32" fmla="*/ 3405352 h 4477407"/>
                  <a:gd name="connsiteX33" fmla="*/ 4445876 w 4656083"/>
                  <a:gd name="connsiteY33" fmla="*/ 3153103 h 4477407"/>
                  <a:gd name="connsiteX34" fmla="*/ 4561490 w 4656083"/>
                  <a:gd name="connsiteY34" fmla="*/ 3184634 h 4477407"/>
                  <a:gd name="connsiteX35" fmla="*/ 4656083 w 4656083"/>
                  <a:gd name="connsiteY35" fmla="*/ 2921876 h 4477407"/>
                  <a:gd name="connsiteX36" fmla="*/ 4371637 w 4656083"/>
                  <a:gd name="connsiteY36" fmla="*/ 2522158 h 4477407"/>
                  <a:gd name="connsiteX37" fmla="*/ 4119905 w 4656083"/>
                  <a:gd name="connsiteY37" fmla="*/ 2386086 h 4477407"/>
                  <a:gd name="connsiteX38" fmla="*/ 3772850 w 4656083"/>
                  <a:gd name="connsiteY38" fmla="*/ 2133812 h 4477407"/>
                  <a:gd name="connsiteX39" fmla="*/ 4014843 w 4656083"/>
                  <a:gd name="connsiteY39" fmla="*/ 1776464 h 4477407"/>
                  <a:gd name="connsiteX40" fmla="*/ 3068653 w 4656083"/>
                  <a:gd name="connsiteY40" fmla="*/ 1156244 h 4477407"/>
                  <a:gd name="connsiteX41" fmla="*/ 3058100 w 4656083"/>
                  <a:gd name="connsiteY41" fmla="*/ 799003 h 4477407"/>
                  <a:gd name="connsiteX42" fmla="*/ 2333554 w 4656083"/>
                  <a:gd name="connsiteY42" fmla="*/ 651835 h 4477407"/>
                  <a:gd name="connsiteX43" fmla="*/ 2101898 w 4656083"/>
                  <a:gd name="connsiteY43" fmla="*/ 767534 h 4477407"/>
                  <a:gd name="connsiteX44" fmla="*/ 1734207 w 4656083"/>
                  <a:gd name="connsiteY44" fmla="*/ 504496 h 4477407"/>
                  <a:gd name="connsiteX45" fmla="*/ 1450428 w 4656083"/>
                  <a:gd name="connsiteY45" fmla="*/ 304800 h 4477407"/>
                  <a:gd name="connsiteX46" fmla="*/ 1093076 w 4656083"/>
                  <a:gd name="connsiteY46" fmla="*/ 147145 h 4477407"/>
                  <a:gd name="connsiteX47" fmla="*/ 809297 w 4656083"/>
                  <a:gd name="connsiteY47" fmla="*/ 0 h 4477407"/>
                  <a:gd name="connsiteX48" fmla="*/ 735724 w 4656083"/>
                  <a:gd name="connsiteY48" fmla="*/ 73572 h 4477407"/>
                  <a:gd name="connsiteX49" fmla="*/ 956442 w 4656083"/>
                  <a:gd name="connsiteY49" fmla="*/ 168165 h 4477407"/>
                  <a:gd name="connsiteX50" fmla="*/ 966952 w 4656083"/>
                  <a:gd name="connsiteY50" fmla="*/ 189186 h 4477407"/>
                  <a:gd name="connsiteX51" fmla="*/ 546538 w 4656083"/>
                  <a:gd name="connsiteY51" fmla="*/ 830317 h 4477407"/>
                  <a:gd name="connsiteX52" fmla="*/ 325821 w 4656083"/>
                  <a:gd name="connsiteY52" fmla="*/ 641131 h 4477407"/>
                  <a:gd name="connsiteX53" fmla="*/ 0 w 4656083"/>
                  <a:gd name="connsiteY53" fmla="*/ 1061545 h 4477407"/>
                  <a:gd name="connsiteX0" fmla="*/ 0 w 4561490"/>
                  <a:gd name="connsiteY0" fmla="*/ 1061545 h 4477407"/>
                  <a:gd name="connsiteX1" fmla="*/ 1324304 w 4561490"/>
                  <a:gd name="connsiteY1" fmla="*/ 1881352 h 4477407"/>
                  <a:gd name="connsiteX2" fmla="*/ 945931 w 4561490"/>
                  <a:gd name="connsiteY2" fmla="*/ 2596055 h 4477407"/>
                  <a:gd name="connsiteX3" fmla="*/ 1744717 w 4561490"/>
                  <a:gd name="connsiteY3" fmla="*/ 3100552 h 4477407"/>
                  <a:gd name="connsiteX4" fmla="*/ 2017986 w 4561490"/>
                  <a:gd name="connsiteY4" fmla="*/ 3520965 h 4477407"/>
                  <a:gd name="connsiteX5" fmla="*/ 2154621 w 4561490"/>
                  <a:gd name="connsiteY5" fmla="*/ 3321269 h 4477407"/>
                  <a:gd name="connsiteX6" fmla="*/ 2186152 w 4561490"/>
                  <a:gd name="connsiteY6" fmla="*/ 2932386 h 4477407"/>
                  <a:gd name="connsiteX7" fmla="*/ 2154621 w 4561490"/>
                  <a:gd name="connsiteY7" fmla="*/ 2932386 h 4477407"/>
                  <a:gd name="connsiteX8" fmla="*/ 2039007 w 4561490"/>
                  <a:gd name="connsiteY8" fmla="*/ 2575034 h 4477407"/>
                  <a:gd name="connsiteX9" fmla="*/ 1986455 w 4561490"/>
                  <a:gd name="connsiteY9" fmla="*/ 2375338 h 4477407"/>
                  <a:gd name="connsiteX10" fmla="*/ 1923393 w 4561490"/>
                  <a:gd name="connsiteY10" fmla="*/ 2322786 h 4477407"/>
                  <a:gd name="connsiteX11" fmla="*/ 1923393 w 4561490"/>
                  <a:gd name="connsiteY11" fmla="*/ 2081048 h 4477407"/>
                  <a:gd name="connsiteX12" fmla="*/ 2186152 w 4561490"/>
                  <a:gd name="connsiteY12" fmla="*/ 2060027 h 4477407"/>
                  <a:gd name="connsiteX13" fmla="*/ 2438400 w 4561490"/>
                  <a:gd name="connsiteY13" fmla="*/ 2081048 h 4477407"/>
                  <a:gd name="connsiteX14" fmla="*/ 2669628 w 4561490"/>
                  <a:gd name="connsiteY14" fmla="*/ 2270234 h 4477407"/>
                  <a:gd name="connsiteX15" fmla="*/ 3069021 w 4561490"/>
                  <a:gd name="connsiteY15" fmla="*/ 2375338 h 4477407"/>
                  <a:gd name="connsiteX16" fmla="*/ 3069021 w 4561490"/>
                  <a:gd name="connsiteY16" fmla="*/ 2532993 h 4477407"/>
                  <a:gd name="connsiteX17" fmla="*/ 2921876 w 4561490"/>
                  <a:gd name="connsiteY17" fmla="*/ 2837793 h 4477407"/>
                  <a:gd name="connsiteX18" fmla="*/ 2764221 w 4561490"/>
                  <a:gd name="connsiteY18" fmla="*/ 3037490 h 4477407"/>
                  <a:gd name="connsiteX19" fmla="*/ 2690648 w 4561490"/>
                  <a:gd name="connsiteY19" fmla="*/ 2995448 h 4477407"/>
                  <a:gd name="connsiteX20" fmla="*/ 2564524 w 4561490"/>
                  <a:gd name="connsiteY20" fmla="*/ 3247696 h 4477407"/>
                  <a:gd name="connsiteX21" fmla="*/ 2606566 w 4561490"/>
                  <a:gd name="connsiteY21" fmla="*/ 3415862 h 4477407"/>
                  <a:gd name="connsiteX22" fmla="*/ 2270235 w 4561490"/>
                  <a:gd name="connsiteY22" fmla="*/ 3993931 h 4477407"/>
                  <a:gd name="connsiteX23" fmla="*/ 2385848 w 4561490"/>
                  <a:gd name="connsiteY23" fmla="*/ 4130565 h 4477407"/>
                  <a:gd name="connsiteX24" fmla="*/ 2858814 w 4561490"/>
                  <a:gd name="connsiteY24" fmla="*/ 4477407 h 4477407"/>
                  <a:gd name="connsiteX25" fmla="*/ 2995448 w 4561490"/>
                  <a:gd name="connsiteY25" fmla="*/ 4256690 h 4477407"/>
                  <a:gd name="connsiteX26" fmla="*/ 3100552 w 4561490"/>
                  <a:gd name="connsiteY26" fmla="*/ 4088524 h 4477407"/>
                  <a:gd name="connsiteX27" fmla="*/ 3268717 w 4561490"/>
                  <a:gd name="connsiteY27" fmla="*/ 4046483 h 4477407"/>
                  <a:gd name="connsiteX28" fmla="*/ 3415862 w 4561490"/>
                  <a:gd name="connsiteY28" fmla="*/ 3888827 h 4477407"/>
                  <a:gd name="connsiteX29" fmla="*/ 3605048 w 4561490"/>
                  <a:gd name="connsiteY29" fmla="*/ 4025462 h 4477407"/>
                  <a:gd name="connsiteX30" fmla="*/ 3794235 w 4561490"/>
                  <a:gd name="connsiteY30" fmla="*/ 3731172 h 4477407"/>
                  <a:gd name="connsiteX31" fmla="*/ 3878317 w 4561490"/>
                  <a:gd name="connsiteY31" fmla="*/ 3773214 h 4477407"/>
                  <a:gd name="connsiteX32" fmla="*/ 4246179 w 4561490"/>
                  <a:gd name="connsiteY32" fmla="*/ 3405352 h 4477407"/>
                  <a:gd name="connsiteX33" fmla="*/ 4445876 w 4561490"/>
                  <a:gd name="connsiteY33" fmla="*/ 3153103 h 4477407"/>
                  <a:gd name="connsiteX34" fmla="*/ 4561490 w 4561490"/>
                  <a:gd name="connsiteY34" fmla="*/ 3184634 h 4477407"/>
                  <a:gd name="connsiteX35" fmla="*/ 4529701 w 4561490"/>
                  <a:gd name="connsiteY35" fmla="*/ 2648048 h 4477407"/>
                  <a:gd name="connsiteX36" fmla="*/ 4371637 w 4561490"/>
                  <a:gd name="connsiteY36" fmla="*/ 2522158 h 4477407"/>
                  <a:gd name="connsiteX37" fmla="*/ 4119905 w 4561490"/>
                  <a:gd name="connsiteY37" fmla="*/ 2386086 h 4477407"/>
                  <a:gd name="connsiteX38" fmla="*/ 3772850 w 4561490"/>
                  <a:gd name="connsiteY38" fmla="*/ 2133812 h 4477407"/>
                  <a:gd name="connsiteX39" fmla="*/ 4014843 w 4561490"/>
                  <a:gd name="connsiteY39" fmla="*/ 1776464 h 4477407"/>
                  <a:gd name="connsiteX40" fmla="*/ 3068653 w 4561490"/>
                  <a:gd name="connsiteY40" fmla="*/ 1156244 h 4477407"/>
                  <a:gd name="connsiteX41" fmla="*/ 3058100 w 4561490"/>
                  <a:gd name="connsiteY41" fmla="*/ 799003 h 4477407"/>
                  <a:gd name="connsiteX42" fmla="*/ 2333554 w 4561490"/>
                  <a:gd name="connsiteY42" fmla="*/ 651835 h 4477407"/>
                  <a:gd name="connsiteX43" fmla="*/ 2101898 w 4561490"/>
                  <a:gd name="connsiteY43" fmla="*/ 767534 h 4477407"/>
                  <a:gd name="connsiteX44" fmla="*/ 1734207 w 4561490"/>
                  <a:gd name="connsiteY44" fmla="*/ 504496 h 4477407"/>
                  <a:gd name="connsiteX45" fmla="*/ 1450428 w 4561490"/>
                  <a:gd name="connsiteY45" fmla="*/ 304800 h 4477407"/>
                  <a:gd name="connsiteX46" fmla="*/ 1093076 w 4561490"/>
                  <a:gd name="connsiteY46" fmla="*/ 147145 h 4477407"/>
                  <a:gd name="connsiteX47" fmla="*/ 809297 w 4561490"/>
                  <a:gd name="connsiteY47" fmla="*/ 0 h 4477407"/>
                  <a:gd name="connsiteX48" fmla="*/ 735724 w 4561490"/>
                  <a:gd name="connsiteY48" fmla="*/ 73572 h 4477407"/>
                  <a:gd name="connsiteX49" fmla="*/ 956442 w 4561490"/>
                  <a:gd name="connsiteY49" fmla="*/ 168165 h 4477407"/>
                  <a:gd name="connsiteX50" fmla="*/ 966952 w 4561490"/>
                  <a:gd name="connsiteY50" fmla="*/ 189186 h 4477407"/>
                  <a:gd name="connsiteX51" fmla="*/ 546538 w 4561490"/>
                  <a:gd name="connsiteY51" fmla="*/ 830317 h 4477407"/>
                  <a:gd name="connsiteX52" fmla="*/ 325821 w 4561490"/>
                  <a:gd name="connsiteY52" fmla="*/ 641131 h 4477407"/>
                  <a:gd name="connsiteX53" fmla="*/ 0 w 4561490"/>
                  <a:gd name="connsiteY53" fmla="*/ 1061545 h 4477407"/>
                  <a:gd name="connsiteX0" fmla="*/ 0 w 4529701"/>
                  <a:gd name="connsiteY0" fmla="*/ 1061545 h 4477407"/>
                  <a:gd name="connsiteX1" fmla="*/ 1324304 w 4529701"/>
                  <a:gd name="connsiteY1" fmla="*/ 1881352 h 4477407"/>
                  <a:gd name="connsiteX2" fmla="*/ 945931 w 4529701"/>
                  <a:gd name="connsiteY2" fmla="*/ 2596055 h 4477407"/>
                  <a:gd name="connsiteX3" fmla="*/ 1744717 w 4529701"/>
                  <a:gd name="connsiteY3" fmla="*/ 3100552 h 4477407"/>
                  <a:gd name="connsiteX4" fmla="*/ 2017986 w 4529701"/>
                  <a:gd name="connsiteY4" fmla="*/ 3520965 h 4477407"/>
                  <a:gd name="connsiteX5" fmla="*/ 2154621 w 4529701"/>
                  <a:gd name="connsiteY5" fmla="*/ 3321269 h 4477407"/>
                  <a:gd name="connsiteX6" fmla="*/ 2186152 w 4529701"/>
                  <a:gd name="connsiteY6" fmla="*/ 2932386 h 4477407"/>
                  <a:gd name="connsiteX7" fmla="*/ 2154621 w 4529701"/>
                  <a:gd name="connsiteY7" fmla="*/ 2932386 h 4477407"/>
                  <a:gd name="connsiteX8" fmla="*/ 2039007 w 4529701"/>
                  <a:gd name="connsiteY8" fmla="*/ 2575034 h 4477407"/>
                  <a:gd name="connsiteX9" fmla="*/ 1986455 w 4529701"/>
                  <a:gd name="connsiteY9" fmla="*/ 2375338 h 4477407"/>
                  <a:gd name="connsiteX10" fmla="*/ 1923393 w 4529701"/>
                  <a:gd name="connsiteY10" fmla="*/ 2322786 h 4477407"/>
                  <a:gd name="connsiteX11" fmla="*/ 1923393 w 4529701"/>
                  <a:gd name="connsiteY11" fmla="*/ 2081048 h 4477407"/>
                  <a:gd name="connsiteX12" fmla="*/ 2186152 w 4529701"/>
                  <a:gd name="connsiteY12" fmla="*/ 2060027 h 4477407"/>
                  <a:gd name="connsiteX13" fmla="*/ 2438400 w 4529701"/>
                  <a:gd name="connsiteY13" fmla="*/ 2081048 h 4477407"/>
                  <a:gd name="connsiteX14" fmla="*/ 2669628 w 4529701"/>
                  <a:gd name="connsiteY14" fmla="*/ 2270234 h 4477407"/>
                  <a:gd name="connsiteX15" fmla="*/ 3069021 w 4529701"/>
                  <a:gd name="connsiteY15" fmla="*/ 2375338 h 4477407"/>
                  <a:gd name="connsiteX16" fmla="*/ 3069021 w 4529701"/>
                  <a:gd name="connsiteY16" fmla="*/ 2532993 h 4477407"/>
                  <a:gd name="connsiteX17" fmla="*/ 2921876 w 4529701"/>
                  <a:gd name="connsiteY17" fmla="*/ 2837793 h 4477407"/>
                  <a:gd name="connsiteX18" fmla="*/ 2764221 w 4529701"/>
                  <a:gd name="connsiteY18" fmla="*/ 3037490 h 4477407"/>
                  <a:gd name="connsiteX19" fmla="*/ 2690648 w 4529701"/>
                  <a:gd name="connsiteY19" fmla="*/ 2995448 h 4477407"/>
                  <a:gd name="connsiteX20" fmla="*/ 2564524 w 4529701"/>
                  <a:gd name="connsiteY20" fmla="*/ 3247696 h 4477407"/>
                  <a:gd name="connsiteX21" fmla="*/ 2606566 w 4529701"/>
                  <a:gd name="connsiteY21" fmla="*/ 3415862 h 4477407"/>
                  <a:gd name="connsiteX22" fmla="*/ 2270235 w 4529701"/>
                  <a:gd name="connsiteY22" fmla="*/ 3993931 h 4477407"/>
                  <a:gd name="connsiteX23" fmla="*/ 2385848 w 4529701"/>
                  <a:gd name="connsiteY23" fmla="*/ 4130565 h 4477407"/>
                  <a:gd name="connsiteX24" fmla="*/ 2858814 w 4529701"/>
                  <a:gd name="connsiteY24" fmla="*/ 4477407 h 4477407"/>
                  <a:gd name="connsiteX25" fmla="*/ 2995448 w 4529701"/>
                  <a:gd name="connsiteY25" fmla="*/ 4256690 h 4477407"/>
                  <a:gd name="connsiteX26" fmla="*/ 3100552 w 4529701"/>
                  <a:gd name="connsiteY26" fmla="*/ 4088524 h 4477407"/>
                  <a:gd name="connsiteX27" fmla="*/ 3268717 w 4529701"/>
                  <a:gd name="connsiteY27" fmla="*/ 4046483 h 4477407"/>
                  <a:gd name="connsiteX28" fmla="*/ 3415862 w 4529701"/>
                  <a:gd name="connsiteY28" fmla="*/ 3888827 h 4477407"/>
                  <a:gd name="connsiteX29" fmla="*/ 3605048 w 4529701"/>
                  <a:gd name="connsiteY29" fmla="*/ 4025462 h 4477407"/>
                  <a:gd name="connsiteX30" fmla="*/ 3794235 w 4529701"/>
                  <a:gd name="connsiteY30" fmla="*/ 3731172 h 4477407"/>
                  <a:gd name="connsiteX31" fmla="*/ 3878317 w 4529701"/>
                  <a:gd name="connsiteY31" fmla="*/ 3773214 h 4477407"/>
                  <a:gd name="connsiteX32" fmla="*/ 4246179 w 4529701"/>
                  <a:gd name="connsiteY32" fmla="*/ 3405352 h 4477407"/>
                  <a:gd name="connsiteX33" fmla="*/ 4445876 w 4529701"/>
                  <a:gd name="connsiteY33" fmla="*/ 3153103 h 4477407"/>
                  <a:gd name="connsiteX34" fmla="*/ 4466704 w 4529701"/>
                  <a:gd name="connsiteY34" fmla="*/ 2995061 h 4477407"/>
                  <a:gd name="connsiteX35" fmla="*/ 4529701 w 4529701"/>
                  <a:gd name="connsiteY35" fmla="*/ 2648048 h 4477407"/>
                  <a:gd name="connsiteX36" fmla="*/ 4371637 w 4529701"/>
                  <a:gd name="connsiteY36" fmla="*/ 2522158 h 4477407"/>
                  <a:gd name="connsiteX37" fmla="*/ 4119905 w 4529701"/>
                  <a:gd name="connsiteY37" fmla="*/ 2386086 h 4477407"/>
                  <a:gd name="connsiteX38" fmla="*/ 3772850 w 4529701"/>
                  <a:gd name="connsiteY38" fmla="*/ 2133812 h 4477407"/>
                  <a:gd name="connsiteX39" fmla="*/ 4014843 w 4529701"/>
                  <a:gd name="connsiteY39" fmla="*/ 1776464 h 4477407"/>
                  <a:gd name="connsiteX40" fmla="*/ 3068653 w 4529701"/>
                  <a:gd name="connsiteY40" fmla="*/ 1156244 h 4477407"/>
                  <a:gd name="connsiteX41" fmla="*/ 3058100 w 4529701"/>
                  <a:gd name="connsiteY41" fmla="*/ 799003 h 4477407"/>
                  <a:gd name="connsiteX42" fmla="*/ 2333554 w 4529701"/>
                  <a:gd name="connsiteY42" fmla="*/ 651835 h 4477407"/>
                  <a:gd name="connsiteX43" fmla="*/ 2101898 w 4529701"/>
                  <a:gd name="connsiteY43" fmla="*/ 767534 h 4477407"/>
                  <a:gd name="connsiteX44" fmla="*/ 1734207 w 4529701"/>
                  <a:gd name="connsiteY44" fmla="*/ 504496 h 4477407"/>
                  <a:gd name="connsiteX45" fmla="*/ 1450428 w 4529701"/>
                  <a:gd name="connsiteY45" fmla="*/ 304800 h 4477407"/>
                  <a:gd name="connsiteX46" fmla="*/ 1093076 w 4529701"/>
                  <a:gd name="connsiteY46" fmla="*/ 147145 h 4477407"/>
                  <a:gd name="connsiteX47" fmla="*/ 809297 w 4529701"/>
                  <a:gd name="connsiteY47" fmla="*/ 0 h 4477407"/>
                  <a:gd name="connsiteX48" fmla="*/ 735724 w 4529701"/>
                  <a:gd name="connsiteY48" fmla="*/ 73572 h 4477407"/>
                  <a:gd name="connsiteX49" fmla="*/ 956442 w 4529701"/>
                  <a:gd name="connsiteY49" fmla="*/ 168165 h 4477407"/>
                  <a:gd name="connsiteX50" fmla="*/ 966952 w 4529701"/>
                  <a:gd name="connsiteY50" fmla="*/ 189186 h 4477407"/>
                  <a:gd name="connsiteX51" fmla="*/ 546538 w 4529701"/>
                  <a:gd name="connsiteY51" fmla="*/ 830317 h 4477407"/>
                  <a:gd name="connsiteX52" fmla="*/ 325821 w 4529701"/>
                  <a:gd name="connsiteY52" fmla="*/ 641131 h 4477407"/>
                  <a:gd name="connsiteX53" fmla="*/ 0 w 4529701"/>
                  <a:gd name="connsiteY53" fmla="*/ 1061545 h 4477407"/>
                  <a:gd name="connsiteX0" fmla="*/ 0 w 4529701"/>
                  <a:gd name="connsiteY0" fmla="*/ 1061545 h 4477407"/>
                  <a:gd name="connsiteX1" fmla="*/ 1324304 w 4529701"/>
                  <a:gd name="connsiteY1" fmla="*/ 1881352 h 4477407"/>
                  <a:gd name="connsiteX2" fmla="*/ 945931 w 4529701"/>
                  <a:gd name="connsiteY2" fmla="*/ 2596055 h 4477407"/>
                  <a:gd name="connsiteX3" fmla="*/ 1744717 w 4529701"/>
                  <a:gd name="connsiteY3" fmla="*/ 3100552 h 4477407"/>
                  <a:gd name="connsiteX4" fmla="*/ 2017986 w 4529701"/>
                  <a:gd name="connsiteY4" fmla="*/ 3520965 h 4477407"/>
                  <a:gd name="connsiteX5" fmla="*/ 2154621 w 4529701"/>
                  <a:gd name="connsiteY5" fmla="*/ 3321269 h 4477407"/>
                  <a:gd name="connsiteX6" fmla="*/ 2186152 w 4529701"/>
                  <a:gd name="connsiteY6" fmla="*/ 2932386 h 4477407"/>
                  <a:gd name="connsiteX7" fmla="*/ 2154621 w 4529701"/>
                  <a:gd name="connsiteY7" fmla="*/ 2932386 h 4477407"/>
                  <a:gd name="connsiteX8" fmla="*/ 2039007 w 4529701"/>
                  <a:gd name="connsiteY8" fmla="*/ 2575034 h 4477407"/>
                  <a:gd name="connsiteX9" fmla="*/ 1986455 w 4529701"/>
                  <a:gd name="connsiteY9" fmla="*/ 2375338 h 4477407"/>
                  <a:gd name="connsiteX10" fmla="*/ 1923393 w 4529701"/>
                  <a:gd name="connsiteY10" fmla="*/ 2322786 h 4477407"/>
                  <a:gd name="connsiteX11" fmla="*/ 1923393 w 4529701"/>
                  <a:gd name="connsiteY11" fmla="*/ 2081048 h 4477407"/>
                  <a:gd name="connsiteX12" fmla="*/ 2186152 w 4529701"/>
                  <a:gd name="connsiteY12" fmla="*/ 2060027 h 4477407"/>
                  <a:gd name="connsiteX13" fmla="*/ 2438400 w 4529701"/>
                  <a:gd name="connsiteY13" fmla="*/ 2081048 h 4477407"/>
                  <a:gd name="connsiteX14" fmla="*/ 2669628 w 4529701"/>
                  <a:gd name="connsiteY14" fmla="*/ 2270234 h 4477407"/>
                  <a:gd name="connsiteX15" fmla="*/ 3069021 w 4529701"/>
                  <a:gd name="connsiteY15" fmla="*/ 2375338 h 4477407"/>
                  <a:gd name="connsiteX16" fmla="*/ 3069021 w 4529701"/>
                  <a:gd name="connsiteY16" fmla="*/ 2532993 h 4477407"/>
                  <a:gd name="connsiteX17" fmla="*/ 2921876 w 4529701"/>
                  <a:gd name="connsiteY17" fmla="*/ 2837793 h 4477407"/>
                  <a:gd name="connsiteX18" fmla="*/ 2764221 w 4529701"/>
                  <a:gd name="connsiteY18" fmla="*/ 3037490 h 4477407"/>
                  <a:gd name="connsiteX19" fmla="*/ 2690648 w 4529701"/>
                  <a:gd name="connsiteY19" fmla="*/ 2995448 h 4477407"/>
                  <a:gd name="connsiteX20" fmla="*/ 2564524 w 4529701"/>
                  <a:gd name="connsiteY20" fmla="*/ 3247696 h 4477407"/>
                  <a:gd name="connsiteX21" fmla="*/ 2606566 w 4529701"/>
                  <a:gd name="connsiteY21" fmla="*/ 3415862 h 4477407"/>
                  <a:gd name="connsiteX22" fmla="*/ 2270235 w 4529701"/>
                  <a:gd name="connsiteY22" fmla="*/ 3993931 h 4477407"/>
                  <a:gd name="connsiteX23" fmla="*/ 2385848 w 4529701"/>
                  <a:gd name="connsiteY23" fmla="*/ 4130565 h 4477407"/>
                  <a:gd name="connsiteX24" fmla="*/ 2858814 w 4529701"/>
                  <a:gd name="connsiteY24" fmla="*/ 4477407 h 4477407"/>
                  <a:gd name="connsiteX25" fmla="*/ 2995448 w 4529701"/>
                  <a:gd name="connsiteY25" fmla="*/ 4256690 h 4477407"/>
                  <a:gd name="connsiteX26" fmla="*/ 3100552 w 4529701"/>
                  <a:gd name="connsiteY26" fmla="*/ 4088524 h 4477407"/>
                  <a:gd name="connsiteX27" fmla="*/ 3268717 w 4529701"/>
                  <a:gd name="connsiteY27" fmla="*/ 4046483 h 4477407"/>
                  <a:gd name="connsiteX28" fmla="*/ 3415862 w 4529701"/>
                  <a:gd name="connsiteY28" fmla="*/ 3888827 h 4477407"/>
                  <a:gd name="connsiteX29" fmla="*/ 3605048 w 4529701"/>
                  <a:gd name="connsiteY29" fmla="*/ 4025462 h 4477407"/>
                  <a:gd name="connsiteX30" fmla="*/ 3794235 w 4529701"/>
                  <a:gd name="connsiteY30" fmla="*/ 3731172 h 4477407"/>
                  <a:gd name="connsiteX31" fmla="*/ 3878317 w 4529701"/>
                  <a:gd name="connsiteY31" fmla="*/ 3773214 h 4477407"/>
                  <a:gd name="connsiteX32" fmla="*/ 4246179 w 4529701"/>
                  <a:gd name="connsiteY32" fmla="*/ 3405352 h 4477407"/>
                  <a:gd name="connsiteX33" fmla="*/ 4445876 w 4529701"/>
                  <a:gd name="connsiteY33" fmla="*/ 3153103 h 4477407"/>
                  <a:gd name="connsiteX34" fmla="*/ 4519365 w 4529701"/>
                  <a:gd name="connsiteY34" fmla="*/ 2942403 h 4477407"/>
                  <a:gd name="connsiteX35" fmla="*/ 4529701 w 4529701"/>
                  <a:gd name="connsiteY35" fmla="*/ 2648048 h 4477407"/>
                  <a:gd name="connsiteX36" fmla="*/ 4371637 w 4529701"/>
                  <a:gd name="connsiteY36" fmla="*/ 2522158 h 4477407"/>
                  <a:gd name="connsiteX37" fmla="*/ 4119905 w 4529701"/>
                  <a:gd name="connsiteY37" fmla="*/ 2386086 h 4477407"/>
                  <a:gd name="connsiteX38" fmla="*/ 3772850 w 4529701"/>
                  <a:gd name="connsiteY38" fmla="*/ 2133812 h 4477407"/>
                  <a:gd name="connsiteX39" fmla="*/ 4014843 w 4529701"/>
                  <a:gd name="connsiteY39" fmla="*/ 1776464 h 4477407"/>
                  <a:gd name="connsiteX40" fmla="*/ 3068653 w 4529701"/>
                  <a:gd name="connsiteY40" fmla="*/ 1156244 h 4477407"/>
                  <a:gd name="connsiteX41" fmla="*/ 3058100 w 4529701"/>
                  <a:gd name="connsiteY41" fmla="*/ 799003 h 4477407"/>
                  <a:gd name="connsiteX42" fmla="*/ 2333554 w 4529701"/>
                  <a:gd name="connsiteY42" fmla="*/ 651835 h 4477407"/>
                  <a:gd name="connsiteX43" fmla="*/ 2101898 w 4529701"/>
                  <a:gd name="connsiteY43" fmla="*/ 767534 h 4477407"/>
                  <a:gd name="connsiteX44" fmla="*/ 1734207 w 4529701"/>
                  <a:gd name="connsiteY44" fmla="*/ 504496 h 4477407"/>
                  <a:gd name="connsiteX45" fmla="*/ 1450428 w 4529701"/>
                  <a:gd name="connsiteY45" fmla="*/ 304800 h 4477407"/>
                  <a:gd name="connsiteX46" fmla="*/ 1093076 w 4529701"/>
                  <a:gd name="connsiteY46" fmla="*/ 147145 h 4477407"/>
                  <a:gd name="connsiteX47" fmla="*/ 809297 w 4529701"/>
                  <a:gd name="connsiteY47" fmla="*/ 0 h 4477407"/>
                  <a:gd name="connsiteX48" fmla="*/ 735724 w 4529701"/>
                  <a:gd name="connsiteY48" fmla="*/ 73572 h 4477407"/>
                  <a:gd name="connsiteX49" fmla="*/ 956442 w 4529701"/>
                  <a:gd name="connsiteY49" fmla="*/ 168165 h 4477407"/>
                  <a:gd name="connsiteX50" fmla="*/ 966952 w 4529701"/>
                  <a:gd name="connsiteY50" fmla="*/ 189186 h 4477407"/>
                  <a:gd name="connsiteX51" fmla="*/ 546538 w 4529701"/>
                  <a:gd name="connsiteY51" fmla="*/ 830317 h 4477407"/>
                  <a:gd name="connsiteX52" fmla="*/ 325821 w 4529701"/>
                  <a:gd name="connsiteY52" fmla="*/ 641131 h 4477407"/>
                  <a:gd name="connsiteX53" fmla="*/ 0 w 4529701"/>
                  <a:gd name="connsiteY53" fmla="*/ 1061545 h 4477407"/>
                  <a:gd name="connsiteX0" fmla="*/ 0 w 4529701"/>
                  <a:gd name="connsiteY0" fmla="*/ 1061545 h 4477407"/>
                  <a:gd name="connsiteX1" fmla="*/ 1324304 w 4529701"/>
                  <a:gd name="connsiteY1" fmla="*/ 1881352 h 4477407"/>
                  <a:gd name="connsiteX2" fmla="*/ 945931 w 4529701"/>
                  <a:gd name="connsiteY2" fmla="*/ 2596055 h 4477407"/>
                  <a:gd name="connsiteX3" fmla="*/ 1744717 w 4529701"/>
                  <a:gd name="connsiteY3" fmla="*/ 3100552 h 4477407"/>
                  <a:gd name="connsiteX4" fmla="*/ 2017986 w 4529701"/>
                  <a:gd name="connsiteY4" fmla="*/ 3520965 h 4477407"/>
                  <a:gd name="connsiteX5" fmla="*/ 2154621 w 4529701"/>
                  <a:gd name="connsiteY5" fmla="*/ 3321269 h 4477407"/>
                  <a:gd name="connsiteX6" fmla="*/ 2186152 w 4529701"/>
                  <a:gd name="connsiteY6" fmla="*/ 2932386 h 4477407"/>
                  <a:gd name="connsiteX7" fmla="*/ 2154621 w 4529701"/>
                  <a:gd name="connsiteY7" fmla="*/ 2932386 h 4477407"/>
                  <a:gd name="connsiteX8" fmla="*/ 2039007 w 4529701"/>
                  <a:gd name="connsiteY8" fmla="*/ 2575034 h 4477407"/>
                  <a:gd name="connsiteX9" fmla="*/ 1986455 w 4529701"/>
                  <a:gd name="connsiteY9" fmla="*/ 2375338 h 4477407"/>
                  <a:gd name="connsiteX10" fmla="*/ 1923393 w 4529701"/>
                  <a:gd name="connsiteY10" fmla="*/ 2322786 h 4477407"/>
                  <a:gd name="connsiteX11" fmla="*/ 1923393 w 4529701"/>
                  <a:gd name="connsiteY11" fmla="*/ 2081048 h 4477407"/>
                  <a:gd name="connsiteX12" fmla="*/ 2186152 w 4529701"/>
                  <a:gd name="connsiteY12" fmla="*/ 2060027 h 4477407"/>
                  <a:gd name="connsiteX13" fmla="*/ 2438400 w 4529701"/>
                  <a:gd name="connsiteY13" fmla="*/ 2081048 h 4477407"/>
                  <a:gd name="connsiteX14" fmla="*/ 2669628 w 4529701"/>
                  <a:gd name="connsiteY14" fmla="*/ 2270234 h 4477407"/>
                  <a:gd name="connsiteX15" fmla="*/ 3069021 w 4529701"/>
                  <a:gd name="connsiteY15" fmla="*/ 2375338 h 4477407"/>
                  <a:gd name="connsiteX16" fmla="*/ 3069021 w 4529701"/>
                  <a:gd name="connsiteY16" fmla="*/ 2532993 h 4477407"/>
                  <a:gd name="connsiteX17" fmla="*/ 2921876 w 4529701"/>
                  <a:gd name="connsiteY17" fmla="*/ 2837793 h 4477407"/>
                  <a:gd name="connsiteX18" fmla="*/ 2764221 w 4529701"/>
                  <a:gd name="connsiteY18" fmla="*/ 3037490 h 4477407"/>
                  <a:gd name="connsiteX19" fmla="*/ 2690648 w 4529701"/>
                  <a:gd name="connsiteY19" fmla="*/ 2995448 h 4477407"/>
                  <a:gd name="connsiteX20" fmla="*/ 2564524 w 4529701"/>
                  <a:gd name="connsiteY20" fmla="*/ 3247696 h 4477407"/>
                  <a:gd name="connsiteX21" fmla="*/ 2606566 w 4529701"/>
                  <a:gd name="connsiteY21" fmla="*/ 3415862 h 4477407"/>
                  <a:gd name="connsiteX22" fmla="*/ 2270235 w 4529701"/>
                  <a:gd name="connsiteY22" fmla="*/ 3993931 h 4477407"/>
                  <a:gd name="connsiteX23" fmla="*/ 2385848 w 4529701"/>
                  <a:gd name="connsiteY23" fmla="*/ 4130565 h 4477407"/>
                  <a:gd name="connsiteX24" fmla="*/ 2858814 w 4529701"/>
                  <a:gd name="connsiteY24" fmla="*/ 4477407 h 4477407"/>
                  <a:gd name="connsiteX25" fmla="*/ 2995448 w 4529701"/>
                  <a:gd name="connsiteY25" fmla="*/ 4256690 h 4477407"/>
                  <a:gd name="connsiteX26" fmla="*/ 3100552 w 4529701"/>
                  <a:gd name="connsiteY26" fmla="*/ 4088524 h 4477407"/>
                  <a:gd name="connsiteX27" fmla="*/ 3268717 w 4529701"/>
                  <a:gd name="connsiteY27" fmla="*/ 4046483 h 4477407"/>
                  <a:gd name="connsiteX28" fmla="*/ 3415862 w 4529701"/>
                  <a:gd name="connsiteY28" fmla="*/ 3888827 h 4477407"/>
                  <a:gd name="connsiteX29" fmla="*/ 3605048 w 4529701"/>
                  <a:gd name="connsiteY29" fmla="*/ 4025462 h 4477407"/>
                  <a:gd name="connsiteX30" fmla="*/ 3794235 w 4529701"/>
                  <a:gd name="connsiteY30" fmla="*/ 3731172 h 4477407"/>
                  <a:gd name="connsiteX31" fmla="*/ 3878317 w 4529701"/>
                  <a:gd name="connsiteY31" fmla="*/ 3773214 h 4477407"/>
                  <a:gd name="connsiteX32" fmla="*/ 4246179 w 4529701"/>
                  <a:gd name="connsiteY32" fmla="*/ 3405352 h 4477407"/>
                  <a:gd name="connsiteX33" fmla="*/ 4445876 w 4529701"/>
                  <a:gd name="connsiteY33" fmla="*/ 3153103 h 4477407"/>
                  <a:gd name="connsiteX34" fmla="*/ 4308727 w 4529701"/>
                  <a:gd name="connsiteY34" fmla="*/ 3089849 h 4477407"/>
                  <a:gd name="connsiteX35" fmla="*/ 4529701 w 4529701"/>
                  <a:gd name="connsiteY35" fmla="*/ 2648048 h 4477407"/>
                  <a:gd name="connsiteX36" fmla="*/ 4371637 w 4529701"/>
                  <a:gd name="connsiteY36" fmla="*/ 2522158 h 4477407"/>
                  <a:gd name="connsiteX37" fmla="*/ 4119905 w 4529701"/>
                  <a:gd name="connsiteY37" fmla="*/ 2386086 h 4477407"/>
                  <a:gd name="connsiteX38" fmla="*/ 3772850 w 4529701"/>
                  <a:gd name="connsiteY38" fmla="*/ 2133812 h 4477407"/>
                  <a:gd name="connsiteX39" fmla="*/ 4014843 w 4529701"/>
                  <a:gd name="connsiteY39" fmla="*/ 1776464 h 4477407"/>
                  <a:gd name="connsiteX40" fmla="*/ 3068653 w 4529701"/>
                  <a:gd name="connsiteY40" fmla="*/ 1156244 h 4477407"/>
                  <a:gd name="connsiteX41" fmla="*/ 3058100 w 4529701"/>
                  <a:gd name="connsiteY41" fmla="*/ 799003 h 4477407"/>
                  <a:gd name="connsiteX42" fmla="*/ 2333554 w 4529701"/>
                  <a:gd name="connsiteY42" fmla="*/ 651835 h 4477407"/>
                  <a:gd name="connsiteX43" fmla="*/ 2101898 w 4529701"/>
                  <a:gd name="connsiteY43" fmla="*/ 767534 h 4477407"/>
                  <a:gd name="connsiteX44" fmla="*/ 1734207 w 4529701"/>
                  <a:gd name="connsiteY44" fmla="*/ 504496 h 4477407"/>
                  <a:gd name="connsiteX45" fmla="*/ 1450428 w 4529701"/>
                  <a:gd name="connsiteY45" fmla="*/ 304800 h 4477407"/>
                  <a:gd name="connsiteX46" fmla="*/ 1093076 w 4529701"/>
                  <a:gd name="connsiteY46" fmla="*/ 147145 h 4477407"/>
                  <a:gd name="connsiteX47" fmla="*/ 809297 w 4529701"/>
                  <a:gd name="connsiteY47" fmla="*/ 0 h 4477407"/>
                  <a:gd name="connsiteX48" fmla="*/ 735724 w 4529701"/>
                  <a:gd name="connsiteY48" fmla="*/ 73572 h 4477407"/>
                  <a:gd name="connsiteX49" fmla="*/ 956442 w 4529701"/>
                  <a:gd name="connsiteY49" fmla="*/ 168165 h 4477407"/>
                  <a:gd name="connsiteX50" fmla="*/ 966952 w 4529701"/>
                  <a:gd name="connsiteY50" fmla="*/ 189186 h 4477407"/>
                  <a:gd name="connsiteX51" fmla="*/ 546538 w 4529701"/>
                  <a:gd name="connsiteY51" fmla="*/ 830317 h 4477407"/>
                  <a:gd name="connsiteX52" fmla="*/ 325821 w 4529701"/>
                  <a:gd name="connsiteY52" fmla="*/ 641131 h 4477407"/>
                  <a:gd name="connsiteX53" fmla="*/ 0 w 4529701"/>
                  <a:gd name="connsiteY53" fmla="*/ 1061545 h 4477407"/>
                  <a:gd name="connsiteX0" fmla="*/ 0 w 4445875"/>
                  <a:gd name="connsiteY0" fmla="*/ 1061545 h 4477407"/>
                  <a:gd name="connsiteX1" fmla="*/ 1324304 w 4445875"/>
                  <a:gd name="connsiteY1" fmla="*/ 1881352 h 4477407"/>
                  <a:gd name="connsiteX2" fmla="*/ 945931 w 4445875"/>
                  <a:gd name="connsiteY2" fmla="*/ 2596055 h 4477407"/>
                  <a:gd name="connsiteX3" fmla="*/ 1744717 w 4445875"/>
                  <a:gd name="connsiteY3" fmla="*/ 3100552 h 4477407"/>
                  <a:gd name="connsiteX4" fmla="*/ 2017986 w 4445875"/>
                  <a:gd name="connsiteY4" fmla="*/ 3520965 h 4477407"/>
                  <a:gd name="connsiteX5" fmla="*/ 2154621 w 4445875"/>
                  <a:gd name="connsiteY5" fmla="*/ 3321269 h 4477407"/>
                  <a:gd name="connsiteX6" fmla="*/ 2186152 w 4445875"/>
                  <a:gd name="connsiteY6" fmla="*/ 2932386 h 4477407"/>
                  <a:gd name="connsiteX7" fmla="*/ 2154621 w 4445875"/>
                  <a:gd name="connsiteY7" fmla="*/ 2932386 h 4477407"/>
                  <a:gd name="connsiteX8" fmla="*/ 2039007 w 4445875"/>
                  <a:gd name="connsiteY8" fmla="*/ 2575034 h 4477407"/>
                  <a:gd name="connsiteX9" fmla="*/ 1986455 w 4445875"/>
                  <a:gd name="connsiteY9" fmla="*/ 2375338 h 4477407"/>
                  <a:gd name="connsiteX10" fmla="*/ 1923393 w 4445875"/>
                  <a:gd name="connsiteY10" fmla="*/ 2322786 h 4477407"/>
                  <a:gd name="connsiteX11" fmla="*/ 1923393 w 4445875"/>
                  <a:gd name="connsiteY11" fmla="*/ 2081048 h 4477407"/>
                  <a:gd name="connsiteX12" fmla="*/ 2186152 w 4445875"/>
                  <a:gd name="connsiteY12" fmla="*/ 2060027 h 4477407"/>
                  <a:gd name="connsiteX13" fmla="*/ 2438400 w 4445875"/>
                  <a:gd name="connsiteY13" fmla="*/ 2081048 h 4477407"/>
                  <a:gd name="connsiteX14" fmla="*/ 2669628 w 4445875"/>
                  <a:gd name="connsiteY14" fmla="*/ 2270234 h 4477407"/>
                  <a:gd name="connsiteX15" fmla="*/ 3069021 w 4445875"/>
                  <a:gd name="connsiteY15" fmla="*/ 2375338 h 4477407"/>
                  <a:gd name="connsiteX16" fmla="*/ 3069021 w 4445875"/>
                  <a:gd name="connsiteY16" fmla="*/ 2532993 h 4477407"/>
                  <a:gd name="connsiteX17" fmla="*/ 2921876 w 4445875"/>
                  <a:gd name="connsiteY17" fmla="*/ 2837793 h 4477407"/>
                  <a:gd name="connsiteX18" fmla="*/ 2764221 w 4445875"/>
                  <a:gd name="connsiteY18" fmla="*/ 3037490 h 4477407"/>
                  <a:gd name="connsiteX19" fmla="*/ 2690648 w 4445875"/>
                  <a:gd name="connsiteY19" fmla="*/ 2995448 h 4477407"/>
                  <a:gd name="connsiteX20" fmla="*/ 2564524 w 4445875"/>
                  <a:gd name="connsiteY20" fmla="*/ 3247696 h 4477407"/>
                  <a:gd name="connsiteX21" fmla="*/ 2606566 w 4445875"/>
                  <a:gd name="connsiteY21" fmla="*/ 3415862 h 4477407"/>
                  <a:gd name="connsiteX22" fmla="*/ 2270235 w 4445875"/>
                  <a:gd name="connsiteY22" fmla="*/ 3993931 h 4477407"/>
                  <a:gd name="connsiteX23" fmla="*/ 2385848 w 4445875"/>
                  <a:gd name="connsiteY23" fmla="*/ 4130565 h 4477407"/>
                  <a:gd name="connsiteX24" fmla="*/ 2858814 w 4445875"/>
                  <a:gd name="connsiteY24" fmla="*/ 4477407 h 4477407"/>
                  <a:gd name="connsiteX25" fmla="*/ 2995448 w 4445875"/>
                  <a:gd name="connsiteY25" fmla="*/ 4256690 h 4477407"/>
                  <a:gd name="connsiteX26" fmla="*/ 3100552 w 4445875"/>
                  <a:gd name="connsiteY26" fmla="*/ 4088524 h 4477407"/>
                  <a:gd name="connsiteX27" fmla="*/ 3268717 w 4445875"/>
                  <a:gd name="connsiteY27" fmla="*/ 4046483 h 4477407"/>
                  <a:gd name="connsiteX28" fmla="*/ 3415862 w 4445875"/>
                  <a:gd name="connsiteY28" fmla="*/ 3888827 h 4477407"/>
                  <a:gd name="connsiteX29" fmla="*/ 3605048 w 4445875"/>
                  <a:gd name="connsiteY29" fmla="*/ 4025462 h 4477407"/>
                  <a:gd name="connsiteX30" fmla="*/ 3794235 w 4445875"/>
                  <a:gd name="connsiteY30" fmla="*/ 3731172 h 4477407"/>
                  <a:gd name="connsiteX31" fmla="*/ 3878317 w 4445875"/>
                  <a:gd name="connsiteY31" fmla="*/ 3773214 h 4477407"/>
                  <a:gd name="connsiteX32" fmla="*/ 4246179 w 4445875"/>
                  <a:gd name="connsiteY32" fmla="*/ 3405352 h 4477407"/>
                  <a:gd name="connsiteX33" fmla="*/ 4445876 w 4445875"/>
                  <a:gd name="connsiteY33" fmla="*/ 3153103 h 4477407"/>
                  <a:gd name="connsiteX34" fmla="*/ 4308727 w 4445875"/>
                  <a:gd name="connsiteY34" fmla="*/ 3089849 h 4477407"/>
                  <a:gd name="connsiteX35" fmla="*/ 4434915 w 4445875"/>
                  <a:gd name="connsiteY35" fmla="*/ 2637517 h 4477407"/>
                  <a:gd name="connsiteX36" fmla="*/ 4371637 w 4445875"/>
                  <a:gd name="connsiteY36" fmla="*/ 2522158 h 4477407"/>
                  <a:gd name="connsiteX37" fmla="*/ 4119905 w 4445875"/>
                  <a:gd name="connsiteY37" fmla="*/ 2386086 h 4477407"/>
                  <a:gd name="connsiteX38" fmla="*/ 3772850 w 4445875"/>
                  <a:gd name="connsiteY38" fmla="*/ 2133812 h 4477407"/>
                  <a:gd name="connsiteX39" fmla="*/ 4014843 w 4445875"/>
                  <a:gd name="connsiteY39" fmla="*/ 1776464 h 4477407"/>
                  <a:gd name="connsiteX40" fmla="*/ 3068653 w 4445875"/>
                  <a:gd name="connsiteY40" fmla="*/ 1156244 h 4477407"/>
                  <a:gd name="connsiteX41" fmla="*/ 3058100 w 4445875"/>
                  <a:gd name="connsiteY41" fmla="*/ 799003 h 4477407"/>
                  <a:gd name="connsiteX42" fmla="*/ 2333554 w 4445875"/>
                  <a:gd name="connsiteY42" fmla="*/ 651835 h 4477407"/>
                  <a:gd name="connsiteX43" fmla="*/ 2101898 w 4445875"/>
                  <a:gd name="connsiteY43" fmla="*/ 767534 h 4477407"/>
                  <a:gd name="connsiteX44" fmla="*/ 1734207 w 4445875"/>
                  <a:gd name="connsiteY44" fmla="*/ 504496 h 4477407"/>
                  <a:gd name="connsiteX45" fmla="*/ 1450428 w 4445875"/>
                  <a:gd name="connsiteY45" fmla="*/ 304800 h 4477407"/>
                  <a:gd name="connsiteX46" fmla="*/ 1093076 w 4445875"/>
                  <a:gd name="connsiteY46" fmla="*/ 147145 h 4477407"/>
                  <a:gd name="connsiteX47" fmla="*/ 809297 w 4445875"/>
                  <a:gd name="connsiteY47" fmla="*/ 0 h 4477407"/>
                  <a:gd name="connsiteX48" fmla="*/ 735724 w 4445875"/>
                  <a:gd name="connsiteY48" fmla="*/ 73572 h 4477407"/>
                  <a:gd name="connsiteX49" fmla="*/ 956442 w 4445875"/>
                  <a:gd name="connsiteY49" fmla="*/ 168165 h 4477407"/>
                  <a:gd name="connsiteX50" fmla="*/ 966952 w 4445875"/>
                  <a:gd name="connsiteY50" fmla="*/ 189186 h 4477407"/>
                  <a:gd name="connsiteX51" fmla="*/ 546538 w 4445875"/>
                  <a:gd name="connsiteY51" fmla="*/ 830317 h 4477407"/>
                  <a:gd name="connsiteX52" fmla="*/ 325821 w 4445875"/>
                  <a:gd name="connsiteY52" fmla="*/ 641131 h 4477407"/>
                  <a:gd name="connsiteX53" fmla="*/ 0 w 444587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794235 w 4434915"/>
                  <a:gd name="connsiteY30" fmla="*/ 3731172 h 4477407"/>
                  <a:gd name="connsiteX31" fmla="*/ 3878317 w 4434915"/>
                  <a:gd name="connsiteY31" fmla="*/ 3773214 h 4477407"/>
                  <a:gd name="connsiteX32" fmla="*/ 4246179 w 4434915"/>
                  <a:gd name="connsiteY32" fmla="*/ 3405352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794235 w 4434915"/>
                  <a:gd name="connsiteY30" fmla="*/ 3731172 h 4477407"/>
                  <a:gd name="connsiteX31" fmla="*/ 3878317 w 4434915"/>
                  <a:gd name="connsiteY31" fmla="*/ 3773214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573067 w 4434915"/>
                  <a:gd name="connsiteY30" fmla="*/ 3562661 h 4477407"/>
                  <a:gd name="connsiteX31" fmla="*/ 3878317 w 4434915"/>
                  <a:gd name="connsiteY31" fmla="*/ 3773214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415862 w 4434915"/>
                  <a:gd name="connsiteY28" fmla="*/ 3888827 h 4477407"/>
                  <a:gd name="connsiteX29" fmla="*/ 3605048 w 4434915"/>
                  <a:gd name="connsiteY29" fmla="*/ 4025462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205224 w 4434915"/>
                  <a:gd name="connsiteY28" fmla="*/ 3699254 h 4477407"/>
                  <a:gd name="connsiteX29" fmla="*/ 3605048 w 4434915"/>
                  <a:gd name="connsiteY29" fmla="*/ 4025462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268717 w 4434915"/>
                  <a:gd name="connsiteY27" fmla="*/ 4046483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3100552 w 4434915"/>
                  <a:gd name="connsiteY26" fmla="*/ 4088524 h 4477407"/>
                  <a:gd name="connsiteX27" fmla="*/ 3068612 w 4434915"/>
                  <a:gd name="connsiteY27" fmla="*/ 3888507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995448 w 4434915"/>
                  <a:gd name="connsiteY25" fmla="*/ 4256690 h 4477407"/>
                  <a:gd name="connsiteX26" fmla="*/ 2963638 w 4434915"/>
                  <a:gd name="connsiteY26" fmla="*/ 3909484 h 4477407"/>
                  <a:gd name="connsiteX27" fmla="*/ 3068612 w 4434915"/>
                  <a:gd name="connsiteY27" fmla="*/ 3888507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477407"/>
                  <a:gd name="connsiteX1" fmla="*/ 1324304 w 4434915"/>
                  <a:gd name="connsiteY1" fmla="*/ 1881352 h 4477407"/>
                  <a:gd name="connsiteX2" fmla="*/ 945931 w 4434915"/>
                  <a:gd name="connsiteY2" fmla="*/ 2596055 h 4477407"/>
                  <a:gd name="connsiteX3" fmla="*/ 1744717 w 4434915"/>
                  <a:gd name="connsiteY3" fmla="*/ 3100552 h 4477407"/>
                  <a:gd name="connsiteX4" fmla="*/ 2017986 w 4434915"/>
                  <a:gd name="connsiteY4" fmla="*/ 3520965 h 4477407"/>
                  <a:gd name="connsiteX5" fmla="*/ 2154621 w 4434915"/>
                  <a:gd name="connsiteY5" fmla="*/ 3321269 h 4477407"/>
                  <a:gd name="connsiteX6" fmla="*/ 2186152 w 4434915"/>
                  <a:gd name="connsiteY6" fmla="*/ 2932386 h 4477407"/>
                  <a:gd name="connsiteX7" fmla="*/ 2154621 w 4434915"/>
                  <a:gd name="connsiteY7" fmla="*/ 2932386 h 4477407"/>
                  <a:gd name="connsiteX8" fmla="*/ 2039007 w 4434915"/>
                  <a:gd name="connsiteY8" fmla="*/ 2575034 h 4477407"/>
                  <a:gd name="connsiteX9" fmla="*/ 1986455 w 4434915"/>
                  <a:gd name="connsiteY9" fmla="*/ 2375338 h 4477407"/>
                  <a:gd name="connsiteX10" fmla="*/ 1923393 w 4434915"/>
                  <a:gd name="connsiteY10" fmla="*/ 2322786 h 4477407"/>
                  <a:gd name="connsiteX11" fmla="*/ 1923393 w 4434915"/>
                  <a:gd name="connsiteY11" fmla="*/ 2081048 h 4477407"/>
                  <a:gd name="connsiteX12" fmla="*/ 2186152 w 4434915"/>
                  <a:gd name="connsiteY12" fmla="*/ 2060027 h 4477407"/>
                  <a:gd name="connsiteX13" fmla="*/ 2438400 w 4434915"/>
                  <a:gd name="connsiteY13" fmla="*/ 2081048 h 4477407"/>
                  <a:gd name="connsiteX14" fmla="*/ 2669628 w 4434915"/>
                  <a:gd name="connsiteY14" fmla="*/ 2270234 h 4477407"/>
                  <a:gd name="connsiteX15" fmla="*/ 3069021 w 4434915"/>
                  <a:gd name="connsiteY15" fmla="*/ 2375338 h 4477407"/>
                  <a:gd name="connsiteX16" fmla="*/ 3069021 w 4434915"/>
                  <a:gd name="connsiteY16" fmla="*/ 2532993 h 4477407"/>
                  <a:gd name="connsiteX17" fmla="*/ 2921876 w 4434915"/>
                  <a:gd name="connsiteY17" fmla="*/ 2837793 h 4477407"/>
                  <a:gd name="connsiteX18" fmla="*/ 2764221 w 4434915"/>
                  <a:gd name="connsiteY18" fmla="*/ 3037490 h 4477407"/>
                  <a:gd name="connsiteX19" fmla="*/ 2690648 w 4434915"/>
                  <a:gd name="connsiteY19" fmla="*/ 2995448 h 4477407"/>
                  <a:gd name="connsiteX20" fmla="*/ 2564524 w 4434915"/>
                  <a:gd name="connsiteY20" fmla="*/ 3247696 h 4477407"/>
                  <a:gd name="connsiteX21" fmla="*/ 2606566 w 4434915"/>
                  <a:gd name="connsiteY21" fmla="*/ 3415862 h 4477407"/>
                  <a:gd name="connsiteX22" fmla="*/ 2270235 w 4434915"/>
                  <a:gd name="connsiteY22" fmla="*/ 3993931 h 4477407"/>
                  <a:gd name="connsiteX23" fmla="*/ 2385848 w 4434915"/>
                  <a:gd name="connsiteY23" fmla="*/ 4130565 h 4477407"/>
                  <a:gd name="connsiteX24" fmla="*/ 2858814 w 4434915"/>
                  <a:gd name="connsiteY24" fmla="*/ 4477407 h 4477407"/>
                  <a:gd name="connsiteX25" fmla="*/ 2858534 w 4434915"/>
                  <a:gd name="connsiteY25" fmla="*/ 4098711 h 4477407"/>
                  <a:gd name="connsiteX26" fmla="*/ 2963638 w 4434915"/>
                  <a:gd name="connsiteY26" fmla="*/ 3909484 h 4477407"/>
                  <a:gd name="connsiteX27" fmla="*/ 3068612 w 4434915"/>
                  <a:gd name="connsiteY27" fmla="*/ 3888507 h 4477407"/>
                  <a:gd name="connsiteX28" fmla="*/ 3205224 w 4434915"/>
                  <a:gd name="connsiteY28" fmla="*/ 3699254 h 4477407"/>
                  <a:gd name="connsiteX29" fmla="*/ 3426007 w 4434915"/>
                  <a:gd name="connsiteY29" fmla="*/ 3888549 h 4477407"/>
                  <a:gd name="connsiteX30" fmla="*/ 3573067 w 4434915"/>
                  <a:gd name="connsiteY30" fmla="*/ 3562661 h 4477407"/>
                  <a:gd name="connsiteX31" fmla="*/ 3699276 w 4434915"/>
                  <a:gd name="connsiteY31" fmla="*/ 3636299 h 4477407"/>
                  <a:gd name="connsiteX32" fmla="*/ 3961820 w 4434915"/>
                  <a:gd name="connsiteY32" fmla="*/ 3363224 h 4477407"/>
                  <a:gd name="connsiteX33" fmla="*/ 4140452 w 4434915"/>
                  <a:gd name="connsiteY33" fmla="*/ 3058316 h 4477407"/>
                  <a:gd name="connsiteX34" fmla="*/ 4308727 w 4434915"/>
                  <a:gd name="connsiteY34" fmla="*/ 3089849 h 4477407"/>
                  <a:gd name="connsiteX35" fmla="*/ 4434915 w 4434915"/>
                  <a:gd name="connsiteY35" fmla="*/ 2637517 h 4477407"/>
                  <a:gd name="connsiteX36" fmla="*/ 4371637 w 4434915"/>
                  <a:gd name="connsiteY36" fmla="*/ 2522158 h 4477407"/>
                  <a:gd name="connsiteX37" fmla="*/ 4119905 w 4434915"/>
                  <a:gd name="connsiteY37" fmla="*/ 2386086 h 4477407"/>
                  <a:gd name="connsiteX38" fmla="*/ 3772850 w 4434915"/>
                  <a:gd name="connsiteY38" fmla="*/ 2133812 h 4477407"/>
                  <a:gd name="connsiteX39" fmla="*/ 4014843 w 4434915"/>
                  <a:gd name="connsiteY39" fmla="*/ 1776464 h 4477407"/>
                  <a:gd name="connsiteX40" fmla="*/ 3068653 w 4434915"/>
                  <a:gd name="connsiteY40" fmla="*/ 1156244 h 4477407"/>
                  <a:gd name="connsiteX41" fmla="*/ 3058100 w 4434915"/>
                  <a:gd name="connsiteY41" fmla="*/ 799003 h 4477407"/>
                  <a:gd name="connsiteX42" fmla="*/ 2333554 w 4434915"/>
                  <a:gd name="connsiteY42" fmla="*/ 651835 h 4477407"/>
                  <a:gd name="connsiteX43" fmla="*/ 2101898 w 4434915"/>
                  <a:gd name="connsiteY43" fmla="*/ 767534 h 4477407"/>
                  <a:gd name="connsiteX44" fmla="*/ 1734207 w 4434915"/>
                  <a:gd name="connsiteY44" fmla="*/ 504496 h 4477407"/>
                  <a:gd name="connsiteX45" fmla="*/ 1450428 w 4434915"/>
                  <a:gd name="connsiteY45" fmla="*/ 304800 h 4477407"/>
                  <a:gd name="connsiteX46" fmla="*/ 1093076 w 4434915"/>
                  <a:gd name="connsiteY46" fmla="*/ 147145 h 4477407"/>
                  <a:gd name="connsiteX47" fmla="*/ 809297 w 4434915"/>
                  <a:gd name="connsiteY47" fmla="*/ 0 h 4477407"/>
                  <a:gd name="connsiteX48" fmla="*/ 735724 w 4434915"/>
                  <a:gd name="connsiteY48" fmla="*/ 73572 h 4477407"/>
                  <a:gd name="connsiteX49" fmla="*/ 956442 w 4434915"/>
                  <a:gd name="connsiteY49" fmla="*/ 168165 h 4477407"/>
                  <a:gd name="connsiteX50" fmla="*/ 966952 w 4434915"/>
                  <a:gd name="connsiteY50" fmla="*/ 189186 h 4477407"/>
                  <a:gd name="connsiteX51" fmla="*/ 546538 w 4434915"/>
                  <a:gd name="connsiteY51" fmla="*/ 830317 h 4477407"/>
                  <a:gd name="connsiteX52" fmla="*/ 325821 w 4434915"/>
                  <a:gd name="connsiteY52" fmla="*/ 641131 h 4477407"/>
                  <a:gd name="connsiteX53" fmla="*/ 0 w 4434915"/>
                  <a:gd name="connsiteY53" fmla="*/ 1061545 h 4477407"/>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93931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93931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93931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20208 h 4245706"/>
                  <a:gd name="connsiteX23" fmla="*/ 2385848 w 4434915"/>
                  <a:gd name="connsiteY23" fmla="*/ 4130565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270235 w 4434915"/>
                  <a:gd name="connsiteY22" fmla="*/ 3920208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606566 w 4434915"/>
                  <a:gd name="connsiteY21" fmla="*/ 3415862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564524 w 4434915"/>
                  <a:gd name="connsiteY20" fmla="*/ 3247696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690648 w 4434915"/>
                  <a:gd name="connsiteY19" fmla="*/ 2995448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764221 w 4434915"/>
                  <a:gd name="connsiteY18" fmla="*/ 3037490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921876 w 4434915"/>
                  <a:gd name="connsiteY17" fmla="*/ 283779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3069021 w 4434915"/>
                  <a:gd name="connsiteY16" fmla="*/ 2532993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3069021 w 4434915"/>
                  <a:gd name="connsiteY15" fmla="*/ 2375338 h 4245706"/>
                  <a:gd name="connsiteX16" fmla="*/ 2942638 w 4434915"/>
                  <a:gd name="connsiteY16" fmla="*/ 2511929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69628 w 4434915"/>
                  <a:gd name="connsiteY14" fmla="*/ 2270234 h 4245706"/>
                  <a:gd name="connsiteX15" fmla="*/ 2932105 w 4434915"/>
                  <a:gd name="connsiteY15" fmla="*/ 2301616 h 4245706"/>
                  <a:gd name="connsiteX16" fmla="*/ 2942638 w 4434915"/>
                  <a:gd name="connsiteY16" fmla="*/ 2511929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2154621 w 4434915"/>
                  <a:gd name="connsiteY5" fmla="*/ 3321269 h 4245706"/>
                  <a:gd name="connsiteX6" fmla="*/ 2186152 w 4434915"/>
                  <a:gd name="connsiteY6" fmla="*/ 2932386 h 4245706"/>
                  <a:gd name="connsiteX7" fmla="*/ 2154621 w 4434915"/>
                  <a:gd name="connsiteY7" fmla="*/ 2932386 h 4245706"/>
                  <a:gd name="connsiteX8" fmla="*/ 2039007 w 4434915"/>
                  <a:gd name="connsiteY8" fmla="*/ 2575034 h 4245706"/>
                  <a:gd name="connsiteX9" fmla="*/ 1986455 w 4434915"/>
                  <a:gd name="connsiteY9" fmla="*/ 2375338 h 4245706"/>
                  <a:gd name="connsiteX10" fmla="*/ 1923393 w 4434915"/>
                  <a:gd name="connsiteY10" fmla="*/ 2322786 h 4245706"/>
                  <a:gd name="connsiteX11" fmla="*/ 1923393 w 4434915"/>
                  <a:gd name="connsiteY11" fmla="*/ 2081048 h 4245706"/>
                  <a:gd name="connsiteX12" fmla="*/ 2186152 w 4434915"/>
                  <a:gd name="connsiteY12" fmla="*/ 2060027 h 4245706"/>
                  <a:gd name="connsiteX13" fmla="*/ 2438400 w 4434915"/>
                  <a:gd name="connsiteY13" fmla="*/ 2081048 h 4245706"/>
                  <a:gd name="connsiteX14" fmla="*/ 2659097 w 4434915"/>
                  <a:gd name="connsiteY14" fmla="*/ 2175448 h 4245706"/>
                  <a:gd name="connsiteX15" fmla="*/ 2932105 w 4434915"/>
                  <a:gd name="connsiteY15" fmla="*/ 2301616 h 4245706"/>
                  <a:gd name="connsiteX16" fmla="*/ 2942638 w 4434915"/>
                  <a:gd name="connsiteY16" fmla="*/ 2511929 h 4245706"/>
                  <a:gd name="connsiteX17" fmla="*/ 2784960 w 4434915"/>
                  <a:gd name="connsiteY17" fmla="*/ 2774603 h 4245706"/>
                  <a:gd name="connsiteX18" fmla="*/ 2648372 w 4434915"/>
                  <a:gd name="connsiteY18" fmla="*/ 2963765 h 4245706"/>
                  <a:gd name="connsiteX19" fmla="*/ 2564265 w 4434915"/>
                  <a:gd name="connsiteY19" fmla="*/ 2879599 h 4245706"/>
                  <a:gd name="connsiteX20" fmla="*/ 2438141 w 4434915"/>
                  <a:gd name="connsiteY20" fmla="*/ 3121313 h 4245706"/>
                  <a:gd name="connsiteX21" fmla="*/ 2501249 w 4434915"/>
                  <a:gd name="connsiteY21" fmla="*/ 3278947 h 4245706"/>
                  <a:gd name="connsiteX22" fmla="*/ 2143853 w 4434915"/>
                  <a:gd name="connsiteY22" fmla="*/ 3835953 h 4245706"/>
                  <a:gd name="connsiteX23" fmla="*/ 2417442 w 4434915"/>
                  <a:gd name="connsiteY23" fmla="*/ 4056840 h 4245706"/>
                  <a:gd name="connsiteX24" fmla="*/ 2711368 w 4434915"/>
                  <a:gd name="connsiteY24" fmla="*/ 4245706 h 4245706"/>
                  <a:gd name="connsiteX25" fmla="*/ 2858534 w 4434915"/>
                  <a:gd name="connsiteY25" fmla="*/ 4098711 h 4245706"/>
                  <a:gd name="connsiteX26" fmla="*/ 2963638 w 4434915"/>
                  <a:gd name="connsiteY26" fmla="*/ 3909484 h 4245706"/>
                  <a:gd name="connsiteX27" fmla="*/ 3068612 w 4434915"/>
                  <a:gd name="connsiteY27" fmla="*/ 3888507 h 4245706"/>
                  <a:gd name="connsiteX28" fmla="*/ 3205224 w 4434915"/>
                  <a:gd name="connsiteY28" fmla="*/ 3699254 h 4245706"/>
                  <a:gd name="connsiteX29" fmla="*/ 3426007 w 4434915"/>
                  <a:gd name="connsiteY29" fmla="*/ 3888549 h 4245706"/>
                  <a:gd name="connsiteX30" fmla="*/ 3573067 w 4434915"/>
                  <a:gd name="connsiteY30" fmla="*/ 3562661 h 4245706"/>
                  <a:gd name="connsiteX31" fmla="*/ 3699276 w 4434915"/>
                  <a:gd name="connsiteY31" fmla="*/ 3636299 h 4245706"/>
                  <a:gd name="connsiteX32" fmla="*/ 3961820 w 4434915"/>
                  <a:gd name="connsiteY32" fmla="*/ 3363224 h 4245706"/>
                  <a:gd name="connsiteX33" fmla="*/ 4140452 w 4434915"/>
                  <a:gd name="connsiteY33" fmla="*/ 3058316 h 4245706"/>
                  <a:gd name="connsiteX34" fmla="*/ 4308727 w 4434915"/>
                  <a:gd name="connsiteY34" fmla="*/ 3089849 h 4245706"/>
                  <a:gd name="connsiteX35" fmla="*/ 4434915 w 4434915"/>
                  <a:gd name="connsiteY35" fmla="*/ 2637517 h 4245706"/>
                  <a:gd name="connsiteX36" fmla="*/ 4371637 w 4434915"/>
                  <a:gd name="connsiteY36" fmla="*/ 2522158 h 4245706"/>
                  <a:gd name="connsiteX37" fmla="*/ 4119905 w 4434915"/>
                  <a:gd name="connsiteY37" fmla="*/ 2386086 h 4245706"/>
                  <a:gd name="connsiteX38" fmla="*/ 3772850 w 4434915"/>
                  <a:gd name="connsiteY38" fmla="*/ 2133812 h 4245706"/>
                  <a:gd name="connsiteX39" fmla="*/ 4014843 w 4434915"/>
                  <a:gd name="connsiteY39" fmla="*/ 1776464 h 4245706"/>
                  <a:gd name="connsiteX40" fmla="*/ 3068653 w 4434915"/>
                  <a:gd name="connsiteY40" fmla="*/ 1156244 h 4245706"/>
                  <a:gd name="connsiteX41" fmla="*/ 3058100 w 4434915"/>
                  <a:gd name="connsiteY41" fmla="*/ 799003 h 4245706"/>
                  <a:gd name="connsiteX42" fmla="*/ 2333554 w 4434915"/>
                  <a:gd name="connsiteY42" fmla="*/ 651835 h 4245706"/>
                  <a:gd name="connsiteX43" fmla="*/ 2101898 w 4434915"/>
                  <a:gd name="connsiteY43" fmla="*/ 767534 h 4245706"/>
                  <a:gd name="connsiteX44" fmla="*/ 1734207 w 4434915"/>
                  <a:gd name="connsiteY44" fmla="*/ 504496 h 4245706"/>
                  <a:gd name="connsiteX45" fmla="*/ 1450428 w 4434915"/>
                  <a:gd name="connsiteY45" fmla="*/ 304800 h 4245706"/>
                  <a:gd name="connsiteX46" fmla="*/ 1093076 w 4434915"/>
                  <a:gd name="connsiteY46" fmla="*/ 147145 h 4245706"/>
                  <a:gd name="connsiteX47" fmla="*/ 809297 w 4434915"/>
                  <a:gd name="connsiteY47" fmla="*/ 0 h 4245706"/>
                  <a:gd name="connsiteX48" fmla="*/ 735724 w 4434915"/>
                  <a:gd name="connsiteY48" fmla="*/ 73572 h 4245706"/>
                  <a:gd name="connsiteX49" fmla="*/ 956442 w 4434915"/>
                  <a:gd name="connsiteY49" fmla="*/ 168165 h 4245706"/>
                  <a:gd name="connsiteX50" fmla="*/ 966952 w 4434915"/>
                  <a:gd name="connsiteY50" fmla="*/ 189186 h 4245706"/>
                  <a:gd name="connsiteX51" fmla="*/ 546538 w 4434915"/>
                  <a:gd name="connsiteY51" fmla="*/ 830317 h 4245706"/>
                  <a:gd name="connsiteX52" fmla="*/ 325821 w 4434915"/>
                  <a:gd name="connsiteY52" fmla="*/ 641131 h 4245706"/>
                  <a:gd name="connsiteX53" fmla="*/ 0 w 4434915"/>
                  <a:gd name="connsiteY53"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86455 w 4434915"/>
                  <a:gd name="connsiteY10" fmla="*/ 2375338 h 4245706"/>
                  <a:gd name="connsiteX11" fmla="*/ 1923393 w 4434915"/>
                  <a:gd name="connsiteY11" fmla="*/ 2322786 h 4245706"/>
                  <a:gd name="connsiteX12" fmla="*/ 1923393 w 4434915"/>
                  <a:gd name="connsiteY12" fmla="*/ 2081048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86455 w 4434915"/>
                  <a:gd name="connsiteY10" fmla="*/ 2375338 h 4245706"/>
                  <a:gd name="connsiteX11" fmla="*/ 1923393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86455 w 4434915"/>
                  <a:gd name="connsiteY10" fmla="*/ 2375338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39007 w 4434915"/>
                  <a:gd name="connsiteY9" fmla="*/ 2575034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154621 w 4434915"/>
                  <a:gd name="connsiteY8" fmla="*/ 2932386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186152 w 4434915"/>
                  <a:gd name="connsiteY7" fmla="*/ 2932386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154621 w 4434915"/>
                  <a:gd name="connsiteY6" fmla="*/ 3321269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2017986 w 4434915"/>
                  <a:gd name="connsiteY4" fmla="*/ 3520965 h 4245706"/>
                  <a:gd name="connsiteX5" fmla="*/ 1988156 w 4434915"/>
                  <a:gd name="connsiteY5" fmla="*/ 3406515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712560 w 4434915"/>
                  <a:gd name="connsiteY4" fmla="*/ 3489370 h 4245706"/>
                  <a:gd name="connsiteX5" fmla="*/ 1988156 w 4434915"/>
                  <a:gd name="connsiteY5" fmla="*/ 3406515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712560 w 4434915"/>
                  <a:gd name="connsiteY4" fmla="*/ 3489370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4014843 w 4434915"/>
                  <a:gd name="connsiteY40" fmla="*/ 177646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3783142 w 4434915"/>
                  <a:gd name="connsiteY40" fmla="*/ 1720294 h 4245706"/>
                  <a:gd name="connsiteX41" fmla="*/ 3068653 w 4434915"/>
                  <a:gd name="connsiteY41" fmla="*/ 1156244 h 4245706"/>
                  <a:gd name="connsiteX42" fmla="*/ 3058100 w 4434915"/>
                  <a:gd name="connsiteY42" fmla="*/ 799003 h 4245706"/>
                  <a:gd name="connsiteX43" fmla="*/ 2333554 w 4434915"/>
                  <a:gd name="connsiteY43" fmla="*/ 651835 h 4245706"/>
                  <a:gd name="connsiteX44" fmla="*/ 2101898 w 4434915"/>
                  <a:gd name="connsiteY44" fmla="*/ 767534 h 4245706"/>
                  <a:gd name="connsiteX45" fmla="*/ 1734207 w 4434915"/>
                  <a:gd name="connsiteY45" fmla="*/ 504496 h 4245706"/>
                  <a:gd name="connsiteX46" fmla="*/ 1450428 w 4434915"/>
                  <a:gd name="connsiteY46" fmla="*/ 304800 h 4245706"/>
                  <a:gd name="connsiteX47" fmla="*/ 1093076 w 4434915"/>
                  <a:gd name="connsiteY47" fmla="*/ 147145 h 4245706"/>
                  <a:gd name="connsiteX48" fmla="*/ 809297 w 4434915"/>
                  <a:gd name="connsiteY48" fmla="*/ 0 h 4245706"/>
                  <a:gd name="connsiteX49" fmla="*/ 735724 w 4434915"/>
                  <a:gd name="connsiteY49" fmla="*/ 73572 h 4245706"/>
                  <a:gd name="connsiteX50" fmla="*/ 956442 w 4434915"/>
                  <a:gd name="connsiteY50" fmla="*/ 168165 h 4245706"/>
                  <a:gd name="connsiteX51" fmla="*/ 966952 w 4434915"/>
                  <a:gd name="connsiteY51" fmla="*/ 189186 h 4245706"/>
                  <a:gd name="connsiteX52" fmla="*/ 546538 w 4434915"/>
                  <a:gd name="connsiteY52" fmla="*/ 830317 h 4245706"/>
                  <a:gd name="connsiteX53" fmla="*/ 325821 w 4434915"/>
                  <a:gd name="connsiteY53" fmla="*/ 641131 h 4245706"/>
                  <a:gd name="connsiteX54" fmla="*/ 0 w 4434915"/>
                  <a:gd name="connsiteY54"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72850 w 4434915"/>
                  <a:gd name="connsiteY39" fmla="*/ 2133812 h 4245706"/>
                  <a:gd name="connsiteX40" fmla="*/ 3708361 w 4434915"/>
                  <a:gd name="connsiteY40" fmla="*/ 2030351 h 4245706"/>
                  <a:gd name="connsiteX41" fmla="*/ 3783142 w 4434915"/>
                  <a:gd name="connsiteY41" fmla="*/ 1720294 h 4245706"/>
                  <a:gd name="connsiteX42" fmla="*/ 3068653 w 4434915"/>
                  <a:gd name="connsiteY42" fmla="*/ 1156244 h 4245706"/>
                  <a:gd name="connsiteX43" fmla="*/ 3058100 w 4434915"/>
                  <a:gd name="connsiteY43" fmla="*/ 799003 h 4245706"/>
                  <a:gd name="connsiteX44" fmla="*/ 2333554 w 4434915"/>
                  <a:gd name="connsiteY44" fmla="*/ 651835 h 4245706"/>
                  <a:gd name="connsiteX45" fmla="*/ 2101898 w 4434915"/>
                  <a:gd name="connsiteY45" fmla="*/ 767534 h 4245706"/>
                  <a:gd name="connsiteX46" fmla="*/ 1734207 w 4434915"/>
                  <a:gd name="connsiteY46" fmla="*/ 504496 h 4245706"/>
                  <a:gd name="connsiteX47" fmla="*/ 1450428 w 4434915"/>
                  <a:gd name="connsiteY47" fmla="*/ 304800 h 4245706"/>
                  <a:gd name="connsiteX48" fmla="*/ 1093076 w 4434915"/>
                  <a:gd name="connsiteY48" fmla="*/ 147145 h 4245706"/>
                  <a:gd name="connsiteX49" fmla="*/ 809297 w 4434915"/>
                  <a:gd name="connsiteY49" fmla="*/ 0 h 4245706"/>
                  <a:gd name="connsiteX50" fmla="*/ 735724 w 4434915"/>
                  <a:gd name="connsiteY50" fmla="*/ 73572 h 4245706"/>
                  <a:gd name="connsiteX51" fmla="*/ 956442 w 4434915"/>
                  <a:gd name="connsiteY51" fmla="*/ 168165 h 4245706"/>
                  <a:gd name="connsiteX52" fmla="*/ 966952 w 4434915"/>
                  <a:gd name="connsiteY52" fmla="*/ 189186 h 4245706"/>
                  <a:gd name="connsiteX53" fmla="*/ 546538 w 4434915"/>
                  <a:gd name="connsiteY53" fmla="*/ 830317 h 4245706"/>
                  <a:gd name="connsiteX54" fmla="*/ 325821 w 4434915"/>
                  <a:gd name="connsiteY54" fmla="*/ 641131 h 4245706"/>
                  <a:gd name="connsiteX55" fmla="*/ 0 w 4434915"/>
                  <a:gd name="connsiteY55"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71637 w 4434915"/>
                  <a:gd name="connsiteY37" fmla="*/ 2522158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17442 w 4434915"/>
                  <a:gd name="connsiteY24" fmla="*/ 4056840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143853 w 4434915"/>
                  <a:gd name="connsiteY23" fmla="*/ 3835953 h 4245706"/>
                  <a:gd name="connsiteX24" fmla="*/ 2494676 w 4434915"/>
                  <a:gd name="connsiteY24" fmla="*/ 409896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277256 w 4434915"/>
                  <a:gd name="connsiteY23" fmla="*/ 3976378 h 4245706"/>
                  <a:gd name="connsiteX24" fmla="*/ 2494676 w 4434915"/>
                  <a:gd name="connsiteY24" fmla="*/ 409896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312363 w 4434915"/>
                  <a:gd name="connsiteY23" fmla="*/ 4137866 h 4245706"/>
                  <a:gd name="connsiteX24" fmla="*/ 2494676 w 4434915"/>
                  <a:gd name="connsiteY24" fmla="*/ 409896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501249 w 4434915"/>
                  <a:gd name="connsiteY22" fmla="*/ 3278947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438141 w 4434915"/>
                  <a:gd name="connsiteY21" fmla="*/ 3121313 h 4245706"/>
                  <a:gd name="connsiteX22" fmla="*/ 2255505 w 4434915"/>
                  <a:gd name="connsiteY22" fmla="*/ 3952987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529418 w 4434915"/>
                  <a:gd name="connsiteY21" fmla="*/ 3612801 h 4245706"/>
                  <a:gd name="connsiteX22" fmla="*/ 2255505 w 4434915"/>
                  <a:gd name="connsiteY22" fmla="*/ 3952987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564265 w 4434915"/>
                  <a:gd name="connsiteY20" fmla="*/ 2879599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648372 w 4434915"/>
                  <a:gd name="connsiteY19" fmla="*/ 2963765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784960 w 4434915"/>
                  <a:gd name="connsiteY18" fmla="*/ 2774603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2942638 w 4434915"/>
                  <a:gd name="connsiteY17" fmla="*/ 2511929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28238 w 4434915"/>
                  <a:gd name="connsiteY8" fmla="*/ 2848130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91367 w 4434915"/>
                  <a:gd name="connsiteY7" fmla="*/ 2879725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333554 w 4434915"/>
                  <a:gd name="connsiteY45" fmla="*/ 651835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34207 w 4434915"/>
                  <a:gd name="connsiteY47" fmla="*/ 504496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13144 w 4434915"/>
                  <a:gd name="connsiteY47" fmla="*/ 620344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46538 w 4434915"/>
                  <a:gd name="connsiteY54" fmla="*/ 830317 h 4245706"/>
                  <a:gd name="connsiteX55" fmla="*/ 325821 w 4434915"/>
                  <a:gd name="connsiteY55" fmla="*/ 641131 h 4245706"/>
                  <a:gd name="connsiteX56" fmla="*/ 0 w 4434915"/>
                  <a:gd name="connsiteY56"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13144 w 4434915"/>
                  <a:gd name="connsiteY47" fmla="*/ 620344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66355 w 4434915"/>
                  <a:gd name="connsiteY54" fmla="*/ 868335 h 4245706"/>
                  <a:gd name="connsiteX55" fmla="*/ 546538 w 4434915"/>
                  <a:gd name="connsiteY55" fmla="*/ 830317 h 4245706"/>
                  <a:gd name="connsiteX56" fmla="*/ 325821 w 4434915"/>
                  <a:gd name="connsiteY56" fmla="*/ 641131 h 4245706"/>
                  <a:gd name="connsiteX57" fmla="*/ 0 w 4434915"/>
                  <a:gd name="connsiteY57" fmla="*/ 1061545 h 4245706"/>
                  <a:gd name="connsiteX0" fmla="*/ 0 w 4434915"/>
                  <a:gd name="connsiteY0" fmla="*/ 1061545 h 4245706"/>
                  <a:gd name="connsiteX1" fmla="*/ 1324304 w 4434915"/>
                  <a:gd name="connsiteY1" fmla="*/ 1881352 h 4245706"/>
                  <a:gd name="connsiteX2" fmla="*/ 945931 w 4434915"/>
                  <a:gd name="connsiteY2" fmla="*/ 2596055 h 4245706"/>
                  <a:gd name="connsiteX3" fmla="*/ 1744717 w 4434915"/>
                  <a:gd name="connsiteY3" fmla="*/ 3100552 h 4245706"/>
                  <a:gd name="connsiteX4" fmla="*/ 1807346 w 4434915"/>
                  <a:gd name="connsiteY4" fmla="*/ 3205011 h 4245706"/>
                  <a:gd name="connsiteX5" fmla="*/ 1935498 w 4434915"/>
                  <a:gd name="connsiteY5" fmla="*/ 3322260 h 4245706"/>
                  <a:gd name="connsiteX6" fmla="*/ 2038768 w 4434915"/>
                  <a:gd name="connsiteY6" fmla="*/ 3226482 h 4245706"/>
                  <a:gd name="connsiteX7" fmla="*/ 2056261 w 4434915"/>
                  <a:gd name="connsiteY7" fmla="*/ 2872704 h 4245706"/>
                  <a:gd name="connsiteX8" fmla="*/ 2042280 w 4434915"/>
                  <a:gd name="connsiteY8" fmla="*/ 2756854 h 4245706"/>
                  <a:gd name="connsiteX9" fmla="*/ 2017944 w 4434915"/>
                  <a:gd name="connsiteY9" fmla="*/ 2669819 h 4245706"/>
                  <a:gd name="connsiteX10" fmla="*/ 1923264 w 4434915"/>
                  <a:gd name="connsiteY10" fmla="*/ 2459593 h 4245706"/>
                  <a:gd name="connsiteX11" fmla="*/ 1870734 w 4434915"/>
                  <a:gd name="connsiteY11" fmla="*/ 2322786 h 4245706"/>
                  <a:gd name="connsiteX12" fmla="*/ 1870734 w 4434915"/>
                  <a:gd name="connsiteY12" fmla="*/ 2028387 h 4245706"/>
                  <a:gd name="connsiteX13" fmla="*/ 2186152 w 4434915"/>
                  <a:gd name="connsiteY13" fmla="*/ 2060027 h 4245706"/>
                  <a:gd name="connsiteX14" fmla="*/ 2438400 w 4434915"/>
                  <a:gd name="connsiteY14" fmla="*/ 2081048 h 4245706"/>
                  <a:gd name="connsiteX15" fmla="*/ 2659097 w 4434915"/>
                  <a:gd name="connsiteY15" fmla="*/ 2175448 h 4245706"/>
                  <a:gd name="connsiteX16" fmla="*/ 2932105 w 4434915"/>
                  <a:gd name="connsiteY16" fmla="*/ 2301616 h 4245706"/>
                  <a:gd name="connsiteX17" fmla="*/ 3026893 w 4434915"/>
                  <a:gd name="connsiteY17" fmla="*/ 2371504 h 4245706"/>
                  <a:gd name="connsiteX18" fmla="*/ 2869215 w 4434915"/>
                  <a:gd name="connsiteY18" fmla="*/ 2788645 h 4245706"/>
                  <a:gd name="connsiteX19" fmla="*/ 2795818 w 4434915"/>
                  <a:gd name="connsiteY19" fmla="*/ 3048020 h 4245706"/>
                  <a:gd name="connsiteX20" fmla="*/ 2655541 w 4434915"/>
                  <a:gd name="connsiteY20" fmla="*/ 3335980 h 4245706"/>
                  <a:gd name="connsiteX21" fmla="*/ 2529418 w 4434915"/>
                  <a:gd name="connsiteY21" fmla="*/ 3612801 h 4245706"/>
                  <a:gd name="connsiteX22" fmla="*/ 2283590 w 4434915"/>
                  <a:gd name="connsiteY22" fmla="*/ 3981072 h 4245706"/>
                  <a:gd name="connsiteX23" fmla="*/ 2312363 w 4434915"/>
                  <a:gd name="connsiteY23" fmla="*/ 4137866 h 4245706"/>
                  <a:gd name="connsiteX24" fmla="*/ 2389357 w 4434915"/>
                  <a:gd name="connsiteY24" fmla="*/ 4042797 h 4245706"/>
                  <a:gd name="connsiteX25" fmla="*/ 2711368 w 4434915"/>
                  <a:gd name="connsiteY25" fmla="*/ 4245706 h 4245706"/>
                  <a:gd name="connsiteX26" fmla="*/ 2858534 w 4434915"/>
                  <a:gd name="connsiteY26" fmla="*/ 4098711 h 4245706"/>
                  <a:gd name="connsiteX27" fmla="*/ 2963638 w 4434915"/>
                  <a:gd name="connsiteY27" fmla="*/ 3909484 h 4245706"/>
                  <a:gd name="connsiteX28" fmla="*/ 3068612 w 4434915"/>
                  <a:gd name="connsiteY28" fmla="*/ 3888507 h 4245706"/>
                  <a:gd name="connsiteX29" fmla="*/ 3205224 w 4434915"/>
                  <a:gd name="connsiteY29" fmla="*/ 3699254 h 4245706"/>
                  <a:gd name="connsiteX30" fmla="*/ 3426007 w 4434915"/>
                  <a:gd name="connsiteY30" fmla="*/ 3888549 h 4245706"/>
                  <a:gd name="connsiteX31" fmla="*/ 3573067 w 4434915"/>
                  <a:gd name="connsiteY31" fmla="*/ 3562661 h 4245706"/>
                  <a:gd name="connsiteX32" fmla="*/ 3699276 w 4434915"/>
                  <a:gd name="connsiteY32" fmla="*/ 3636299 h 4245706"/>
                  <a:gd name="connsiteX33" fmla="*/ 3961820 w 4434915"/>
                  <a:gd name="connsiteY33" fmla="*/ 3363224 h 4245706"/>
                  <a:gd name="connsiteX34" fmla="*/ 4140452 w 4434915"/>
                  <a:gd name="connsiteY34" fmla="*/ 3058316 h 4245706"/>
                  <a:gd name="connsiteX35" fmla="*/ 4308727 w 4434915"/>
                  <a:gd name="connsiteY35" fmla="*/ 3089849 h 4245706"/>
                  <a:gd name="connsiteX36" fmla="*/ 4434915 w 4434915"/>
                  <a:gd name="connsiteY36" fmla="*/ 2637517 h 4245706"/>
                  <a:gd name="connsiteX37" fmla="*/ 4322489 w 4434915"/>
                  <a:gd name="connsiteY37" fmla="*/ 2536201 h 4245706"/>
                  <a:gd name="connsiteX38" fmla="*/ 4119905 w 4434915"/>
                  <a:gd name="connsiteY38" fmla="*/ 2386086 h 4245706"/>
                  <a:gd name="connsiteX39" fmla="*/ 3743467 w 4434915"/>
                  <a:gd name="connsiteY39" fmla="*/ 2135669 h 4245706"/>
                  <a:gd name="connsiteX40" fmla="*/ 3772850 w 4434915"/>
                  <a:gd name="connsiteY40" fmla="*/ 2133812 h 4245706"/>
                  <a:gd name="connsiteX41" fmla="*/ 3708361 w 4434915"/>
                  <a:gd name="connsiteY41" fmla="*/ 2030351 h 4245706"/>
                  <a:gd name="connsiteX42" fmla="*/ 3783142 w 4434915"/>
                  <a:gd name="connsiteY42" fmla="*/ 1720294 h 4245706"/>
                  <a:gd name="connsiteX43" fmla="*/ 3068653 w 4434915"/>
                  <a:gd name="connsiteY43" fmla="*/ 1156244 h 4245706"/>
                  <a:gd name="connsiteX44" fmla="*/ 3058100 w 4434915"/>
                  <a:gd name="connsiteY44" fmla="*/ 799003 h 4245706"/>
                  <a:gd name="connsiteX45" fmla="*/ 2143981 w 4434915"/>
                  <a:gd name="connsiteY45" fmla="*/ 667633 h 4245706"/>
                  <a:gd name="connsiteX46" fmla="*/ 2101898 w 4434915"/>
                  <a:gd name="connsiteY46" fmla="*/ 767534 h 4245706"/>
                  <a:gd name="connsiteX47" fmla="*/ 1713144 w 4434915"/>
                  <a:gd name="connsiteY47" fmla="*/ 620344 h 4245706"/>
                  <a:gd name="connsiteX48" fmla="*/ 1450428 w 4434915"/>
                  <a:gd name="connsiteY48" fmla="*/ 304800 h 4245706"/>
                  <a:gd name="connsiteX49" fmla="*/ 1093076 w 4434915"/>
                  <a:gd name="connsiteY49" fmla="*/ 147145 h 4245706"/>
                  <a:gd name="connsiteX50" fmla="*/ 809297 w 4434915"/>
                  <a:gd name="connsiteY50" fmla="*/ 0 h 4245706"/>
                  <a:gd name="connsiteX51" fmla="*/ 735724 w 4434915"/>
                  <a:gd name="connsiteY51" fmla="*/ 73572 h 4245706"/>
                  <a:gd name="connsiteX52" fmla="*/ 956442 w 4434915"/>
                  <a:gd name="connsiteY52" fmla="*/ 168165 h 4245706"/>
                  <a:gd name="connsiteX53" fmla="*/ 966952 w 4434915"/>
                  <a:gd name="connsiteY53" fmla="*/ 189186 h 4245706"/>
                  <a:gd name="connsiteX54" fmla="*/ 566355 w 4434915"/>
                  <a:gd name="connsiteY54" fmla="*/ 868335 h 4245706"/>
                  <a:gd name="connsiteX55" fmla="*/ 546538 w 4434915"/>
                  <a:gd name="connsiteY55" fmla="*/ 830317 h 4245706"/>
                  <a:gd name="connsiteX56" fmla="*/ 404811 w 4434915"/>
                  <a:gd name="connsiteY56" fmla="*/ 699058 h 4245706"/>
                  <a:gd name="connsiteX57" fmla="*/ 0 w 4434915"/>
                  <a:gd name="connsiteY57" fmla="*/ 1061545 h 4245706"/>
                  <a:gd name="connsiteX0" fmla="*/ 0 w 4434915"/>
                  <a:gd name="connsiteY0" fmla="*/ 1061545 h 4245706"/>
                  <a:gd name="connsiteX1" fmla="*/ 134547 w 4434915"/>
                  <a:gd name="connsiteY1" fmla="*/ 1094769 h 4245706"/>
                  <a:gd name="connsiteX2" fmla="*/ 1324304 w 4434915"/>
                  <a:gd name="connsiteY2" fmla="*/ 1881352 h 4245706"/>
                  <a:gd name="connsiteX3" fmla="*/ 945931 w 4434915"/>
                  <a:gd name="connsiteY3" fmla="*/ 2596055 h 4245706"/>
                  <a:gd name="connsiteX4" fmla="*/ 1744717 w 4434915"/>
                  <a:gd name="connsiteY4" fmla="*/ 3100552 h 4245706"/>
                  <a:gd name="connsiteX5" fmla="*/ 1807346 w 4434915"/>
                  <a:gd name="connsiteY5" fmla="*/ 3205011 h 4245706"/>
                  <a:gd name="connsiteX6" fmla="*/ 1935498 w 4434915"/>
                  <a:gd name="connsiteY6" fmla="*/ 3322260 h 4245706"/>
                  <a:gd name="connsiteX7" fmla="*/ 2038768 w 4434915"/>
                  <a:gd name="connsiteY7" fmla="*/ 3226482 h 4245706"/>
                  <a:gd name="connsiteX8" fmla="*/ 2056261 w 4434915"/>
                  <a:gd name="connsiteY8" fmla="*/ 2872704 h 4245706"/>
                  <a:gd name="connsiteX9" fmla="*/ 2042280 w 4434915"/>
                  <a:gd name="connsiteY9" fmla="*/ 2756854 h 4245706"/>
                  <a:gd name="connsiteX10" fmla="*/ 2017944 w 4434915"/>
                  <a:gd name="connsiteY10" fmla="*/ 2669819 h 4245706"/>
                  <a:gd name="connsiteX11" fmla="*/ 1923264 w 4434915"/>
                  <a:gd name="connsiteY11" fmla="*/ 2459593 h 4245706"/>
                  <a:gd name="connsiteX12" fmla="*/ 1870734 w 4434915"/>
                  <a:gd name="connsiteY12" fmla="*/ 2322786 h 4245706"/>
                  <a:gd name="connsiteX13" fmla="*/ 1870734 w 4434915"/>
                  <a:gd name="connsiteY13" fmla="*/ 2028387 h 4245706"/>
                  <a:gd name="connsiteX14" fmla="*/ 2186152 w 4434915"/>
                  <a:gd name="connsiteY14" fmla="*/ 2060027 h 4245706"/>
                  <a:gd name="connsiteX15" fmla="*/ 2438400 w 4434915"/>
                  <a:gd name="connsiteY15" fmla="*/ 2081048 h 4245706"/>
                  <a:gd name="connsiteX16" fmla="*/ 2659097 w 4434915"/>
                  <a:gd name="connsiteY16" fmla="*/ 2175448 h 4245706"/>
                  <a:gd name="connsiteX17" fmla="*/ 2932105 w 4434915"/>
                  <a:gd name="connsiteY17" fmla="*/ 2301616 h 4245706"/>
                  <a:gd name="connsiteX18" fmla="*/ 3026893 w 4434915"/>
                  <a:gd name="connsiteY18" fmla="*/ 2371504 h 4245706"/>
                  <a:gd name="connsiteX19" fmla="*/ 2869215 w 4434915"/>
                  <a:gd name="connsiteY19" fmla="*/ 2788645 h 4245706"/>
                  <a:gd name="connsiteX20" fmla="*/ 2795818 w 4434915"/>
                  <a:gd name="connsiteY20" fmla="*/ 3048020 h 4245706"/>
                  <a:gd name="connsiteX21" fmla="*/ 2655541 w 4434915"/>
                  <a:gd name="connsiteY21" fmla="*/ 3335980 h 4245706"/>
                  <a:gd name="connsiteX22" fmla="*/ 2529418 w 4434915"/>
                  <a:gd name="connsiteY22" fmla="*/ 3612801 h 4245706"/>
                  <a:gd name="connsiteX23" fmla="*/ 2283590 w 4434915"/>
                  <a:gd name="connsiteY23" fmla="*/ 3981072 h 4245706"/>
                  <a:gd name="connsiteX24" fmla="*/ 2312363 w 4434915"/>
                  <a:gd name="connsiteY24" fmla="*/ 4137866 h 4245706"/>
                  <a:gd name="connsiteX25" fmla="*/ 2389357 w 4434915"/>
                  <a:gd name="connsiteY25" fmla="*/ 4042797 h 4245706"/>
                  <a:gd name="connsiteX26" fmla="*/ 2711368 w 4434915"/>
                  <a:gd name="connsiteY26" fmla="*/ 4245706 h 4245706"/>
                  <a:gd name="connsiteX27" fmla="*/ 2858534 w 4434915"/>
                  <a:gd name="connsiteY27" fmla="*/ 4098711 h 4245706"/>
                  <a:gd name="connsiteX28" fmla="*/ 2963638 w 4434915"/>
                  <a:gd name="connsiteY28" fmla="*/ 3909484 h 4245706"/>
                  <a:gd name="connsiteX29" fmla="*/ 3068612 w 4434915"/>
                  <a:gd name="connsiteY29" fmla="*/ 3888507 h 4245706"/>
                  <a:gd name="connsiteX30" fmla="*/ 3205224 w 4434915"/>
                  <a:gd name="connsiteY30" fmla="*/ 3699254 h 4245706"/>
                  <a:gd name="connsiteX31" fmla="*/ 3426007 w 4434915"/>
                  <a:gd name="connsiteY31" fmla="*/ 3888549 h 4245706"/>
                  <a:gd name="connsiteX32" fmla="*/ 3573067 w 4434915"/>
                  <a:gd name="connsiteY32" fmla="*/ 3562661 h 4245706"/>
                  <a:gd name="connsiteX33" fmla="*/ 3699276 w 4434915"/>
                  <a:gd name="connsiteY33" fmla="*/ 3636299 h 4245706"/>
                  <a:gd name="connsiteX34" fmla="*/ 3961820 w 4434915"/>
                  <a:gd name="connsiteY34" fmla="*/ 3363224 h 4245706"/>
                  <a:gd name="connsiteX35" fmla="*/ 4140452 w 4434915"/>
                  <a:gd name="connsiteY35" fmla="*/ 3058316 h 4245706"/>
                  <a:gd name="connsiteX36" fmla="*/ 4308727 w 4434915"/>
                  <a:gd name="connsiteY36" fmla="*/ 3089849 h 4245706"/>
                  <a:gd name="connsiteX37" fmla="*/ 4434915 w 4434915"/>
                  <a:gd name="connsiteY37" fmla="*/ 2637517 h 4245706"/>
                  <a:gd name="connsiteX38" fmla="*/ 4322489 w 4434915"/>
                  <a:gd name="connsiteY38" fmla="*/ 2536201 h 4245706"/>
                  <a:gd name="connsiteX39" fmla="*/ 4119905 w 4434915"/>
                  <a:gd name="connsiteY39" fmla="*/ 2386086 h 4245706"/>
                  <a:gd name="connsiteX40" fmla="*/ 3743467 w 4434915"/>
                  <a:gd name="connsiteY40" fmla="*/ 2135669 h 4245706"/>
                  <a:gd name="connsiteX41" fmla="*/ 3772850 w 4434915"/>
                  <a:gd name="connsiteY41" fmla="*/ 2133812 h 4245706"/>
                  <a:gd name="connsiteX42" fmla="*/ 3708361 w 4434915"/>
                  <a:gd name="connsiteY42" fmla="*/ 2030351 h 4245706"/>
                  <a:gd name="connsiteX43" fmla="*/ 3783142 w 4434915"/>
                  <a:gd name="connsiteY43" fmla="*/ 1720294 h 4245706"/>
                  <a:gd name="connsiteX44" fmla="*/ 3068653 w 4434915"/>
                  <a:gd name="connsiteY44" fmla="*/ 1156244 h 4245706"/>
                  <a:gd name="connsiteX45" fmla="*/ 3058100 w 4434915"/>
                  <a:gd name="connsiteY45" fmla="*/ 799003 h 4245706"/>
                  <a:gd name="connsiteX46" fmla="*/ 2143981 w 4434915"/>
                  <a:gd name="connsiteY46" fmla="*/ 667633 h 4245706"/>
                  <a:gd name="connsiteX47" fmla="*/ 2101898 w 4434915"/>
                  <a:gd name="connsiteY47" fmla="*/ 767534 h 4245706"/>
                  <a:gd name="connsiteX48" fmla="*/ 1713144 w 4434915"/>
                  <a:gd name="connsiteY48" fmla="*/ 620344 h 4245706"/>
                  <a:gd name="connsiteX49" fmla="*/ 1450428 w 4434915"/>
                  <a:gd name="connsiteY49" fmla="*/ 304800 h 4245706"/>
                  <a:gd name="connsiteX50" fmla="*/ 1093076 w 4434915"/>
                  <a:gd name="connsiteY50" fmla="*/ 147145 h 4245706"/>
                  <a:gd name="connsiteX51" fmla="*/ 809297 w 4434915"/>
                  <a:gd name="connsiteY51" fmla="*/ 0 h 4245706"/>
                  <a:gd name="connsiteX52" fmla="*/ 735724 w 4434915"/>
                  <a:gd name="connsiteY52" fmla="*/ 73572 h 4245706"/>
                  <a:gd name="connsiteX53" fmla="*/ 956442 w 4434915"/>
                  <a:gd name="connsiteY53" fmla="*/ 168165 h 4245706"/>
                  <a:gd name="connsiteX54" fmla="*/ 966952 w 4434915"/>
                  <a:gd name="connsiteY54" fmla="*/ 189186 h 4245706"/>
                  <a:gd name="connsiteX55" fmla="*/ 566355 w 4434915"/>
                  <a:gd name="connsiteY55" fmla="*/ 868335 h 4245706"/>
                  <a:gd name="connsiteX56" fmla="*/ 546538 w 4434915"/>
                  <a:gd name="connsiteY56" fmla="*/ 830317 h 4245706"/>
                  <a:gd name="connsiteX57" fmla="*/ 404811 w 4434915"/>
                  <a:gd name="connsiteY57" fmla="*/ 699058 h 4245706"/>
                  <a:gd name="connsiteX58" fmla="*/ 0 w 4434915"/>
                  <a:gd name="connsiteY58" fmla="*/ 1061545 h 4245706"/>
                  <a:gd name="connsiteX0" fmla="*/ 0 w 4434915"/>
                  <a:gd name="connsiteY0" fmla="*/ 1061545 h 4245706"/>
                  <a:gd name="connsiteX1" fmla="*/ 218802 w 4434915"/>
                  <a:gd name="connsiteY1" fmla="*/ 1142161 h 4245706"/>
                  <a:gd name="connsiteX2" fmla="*/ 1324304 w 4434915"/>
                  <a:gd name="connsiteY2" fmla="*/ 1881352 h 4245706"/>
                  <a:gd name="connsiteX3" fmla="*/ 945931 w 4434915"/>
                  <a:gd name="connsiteY3" fmla="*/ 2596055 h 4245706"/>
                  <a:gd name="connsiteX4" fmla="*/ 1744717 w 4434915"/>
                  <a:gd name="connsiteY4" fmla="*/ 3100552 h 4245706"/>
                  <a:gd name="connsiteX5" fmla="*/ 1807346 w 4434915"/>
                  <a:gd name="connsiteY5" fmla="*/ 3205011 h 4245706"/>
                  <a:gd name="connsiteX6" fmla="*/ 1935498 w 4434915"/>
                  <a:gd name="connsiteY6" fmla="*/ 3322260 h 4245706"/>
                  <a:gd name="connsiteX7" fmla="*/ 2038768 w 4434915"/>
                  <a:gd name="connsiteY7" fmla="*/ 3226482 h 4245706"/>
                  <a:gd name="connsiteX8" fmla="*/ 2056261 w 4434915"/>
                  <a:gd name="connsiteY8" fmla="*/ 2872704 h 4245706"/>
                  <a:gd name="connsiteX9" fmla="*/ 2042280 w 4434915"/>
                  <a:gd name="connsiteY9" fmla="*/ 2756854 h 4245706"/>
                  <a:gd name="connsiteX10" fmla="*/ 2017944 w 4434915"/>
                  <a:gd name="connsiteY10" fmla="*/ 2669819 h 4245706"/>
                  <a:gd name="connsiteX11" fmla="*/ 1923264 w 4434915"/>
                  <a:gd name="connsiteY11" fmla="*/ 2459593 h 4245706"/>
                  <a:gd name="connsiteX12" fmla="*/ 1870734 w 4434915"/>
                  <a:gd name="connsiteY12" fmla="*/ 2322786 h 4245706"/>
                  <a:gd name="connsiteX13" fmla="*/ 1870734 w 4434915"/>
                  <a:gd name="connsiteY13" fmla="*/ 2028387 h 4245706"/>
                  <a:gd name="connsiteX14" fmla="*/ 2186152 w 4434915"/>
                  <a:gd name="connsiteY14" fmla="*/ 2060027 h 4245706"/>
                  <a:gd name="connsiteX15" fmla="*/ 2438400 w 4434915"/>
                  <a:gd name="connsiteY15" fmla="*/ 2081048 h 4245706"/>
                  <a:gd name="connsiteX16" fmla="*/ 2659097 w 4434915"/>
                  <a:gd name="connsiteY16" fmla="*/ 2175448 h 4245706"/>
                  <a:gd name="connsiteX17" fmla="*/ 2932105 w 4434915"/>
                  <a:gd name="connsiteY17" fmla="*/ 2301616 h 4245706"/>
                  <a:gd name="connsiteX18" fmla="*/ 3026893 w 4434915"/>
                  <a:gd name="connsiteY18" fmla="*/ 2371504 h 4245706"/>
                  <a:gd name="connsiteX19" fmla="*/ 2869215 w 4434915"/>
                  <a:gd name="connsiteY19" fmla="*/ 2788645 h 4245706"/>
                  <a:gd name="connsiteX20" fmla="*/ 2795818 w 4434915"/>
                  <a:gd name="connsiteY20" fmla="*/ 3048020 h 4245706"/>
                  <a:gd name="connsiteX21" fmla="*/ 2655541 w 4434915"/>
                  <a:gd name="connsiteY21" fmla="*/ 3335980 h 4245706"/>
                  <a:gd name="connsiteX22" fmla="*/ 2529418 w 4434915"/>
                  <a:gd name="connsiteY22" fmla="*/ 3612801 h 4245706"/>
                  <a:gd name="connsiteX23" fmla="*/ 2283590 w 4434915"/>
                  <a:gd name="connsiteY23" fmla="*/ 3981072 h 4245706"/>
                  <a:gd name="connsiteX24" fmla="*/ 2312363 w 4434915"/>
                  <a:gd name="connsiteY24" fmla="*/ 4137866 h 4245706"/>
                  <a:gd name="connsiteX25" fmla="*/ 2389357 w 4434915"/>
                  <a:gd name="connsiteY25" fmla="*/ 4042797 h 4245706"/>
                  <a:gd name="connsiteX26" fmla="*/ 2711368 w 4434915"/>
                  <a:gd name="connsiteY26" fmla="*/ 4245706 h 4245706"/>
                  <a:gd name="connsiteX27" fmla="*/ 2858534 w 4434915"/>
                  <a:gd name="connsiteY27" fmla="*/ 4098711 h 4245706"/>
                  <a:gd name="connsiteX28" fmla="*/ 2963638 w 4434915"/>
                  <a:gd name="connsiteY28" fmla="*/ 3909484 h 4245706"/>
                  <a:gd name="connsiteX29" fmla="*/ 3068612 w 4434915"/>
                  <a:gd name="connsiteY29" fmla="*/ 3888507 h 4245706"/>
                  <a:gd name="connsiteX30" fmla="*/ 3205224 w 4434915"/>
                  <a:gd name="connsiteY30" fmla="*/ 3699254 h 4245706"/>
                  <a:gd name="connsiteX31" fmla="*/ 3426007 w 4434915"/>
                  <a:gd name="connsiteY31" fmla="*/ 3888549 h 4245706"/>
                  <a:gd name="connsiteX32" fmla="*/ 3573067 w 4434915"/>
                  <a:gd name="connsiteY32" fmla="*/ 3562661 h 4245706"/>
                  <a:gd name="connsiteX33" fmla="*/ 3699276 w 4434915"/>
                  <a:gd name="connsiteY33" fmla="*/ 3636299 h 4245706"/>
                  <a:gd name="connsiteX34" fmla="*/ 3961820 w 4434915"/>
                  <a:gd name="connsiteY34" fmla="*/ 3363224 h 4245706"/>
                  <a:gd name="connsiteX35" fmla="*/ 4140452 w 4434915"/>
                  <a:gd name="connsiteY35" fmla="*/ 3058316 h 4245706"/>
                  <a:gd name="connsiteX36" fmla="*/ 4308727 w 4434915"/>
                  <a:gd name="connsiteY36" fmla="*/ 3089849 h 4245706"/>
                  <a:gd name="connsiteX37" fmla="*/ 4434915 w 4434915"/>
                  <a:gd name="connsiteY37" fmla="*/ 2637517 h 4245706"/>
                  <a:gd name="connsiteX38" fmla="*/ 4322489 w 4434915"/>
                  <a:gd name="connsiteY38" fmla="*/ 2536201 h 4245706"/>
                  <a:gd name="connsiteX39" fmla="*/ 4119905 w 4434915"/>
                  <a:gd name="connsiteY39" fmla="*/ 2386086 h 4245706"/>
                  <a:gd name="connsiteX40" fmla="*/ 3743467 w 4434915"/>
                  <a:gd name="connsiteY40" fmla="*/ 2135669 h 4245706"/>
                  <a:gd name="connsiteX41" fmla="*/ 3772850 w 4434915"/>
                  <a:gd name="connsiteY41" fmla="*/ 2133812 h 4245706"/>
                  <a:gd name="connsiteX42" fmla="*/ 3708361 w 4434915"/>
                  <a:gd name="connsiteY42" fmla="*/ 2030351 h 4245706"/>
                  <a:gd name="connsiteX43" fmla="*/ 3783142 w 4434915"/>
                  <a:gd name="connsiteY43" fmla="*/ 1720294 h 4245706"/>
                  <a:gd name="connsiteX44" fmla="*/ 3068653 w 4434915"/>
                  <a:gd name="connsiteY44" fmla="*/ 1156244 h 4245706"/>
                  <a:gd name="connsiteX45" fmla="*/ 3058100 w 4434915"/>
                  <a:gd name="connsiteY45" fmla="*/ 799003 h 4245706"/>
                  <a:gd name="connsiteX46" fmla="*/ 2143981 w 4434915"/>
                  <a:gd name="connsiteY46" fmla="*/ 667633 h 4245706"/>
                  <a:gd name="connsiteX47" fmla="*/ 2101898 w 4434915"/>
                  <a:gd name="connsiteY47" fmla="*/ 767534 h 4245706"/>
                  <a:gd name="connsiteX48" fmla="*/ 1713144 w 4434915"/>
                  <a:gd name="connsiteY48" fmla="*/ 620344 h 4245706"/>
                  <a:gd name="connsiteX49" fmla="*/ 1450428 w 4434915"/>
                  <a:gd name="connsiteY49" fmla="*/ 304800 h 4245706"/>
                  <a:gd name="connsiteX50" fmla="*/ 1093076 w 4434915"/>
                  <a:gd name="connsiteY50" fmla="*/ 147145 h 4245706"/>
                  <a:gd name="connsiteX51" fmla="*/ 809297 w 4434915"/>
                  <a:gd name="connsiteY51" fmla="*/ 0 h 4245706"/>
                  <a:gd name="connsiteX52" fmla="*/ 735724 w 4434915"/>
                  <a:gd name="connsiteY52" fmla="*/ 73572 h 4245706"/>
                  <a:gd name="connsiteX53" fmla="*/ 956442 w 4434915"/>
                  <a:gd name="connsiteY53" fmla="*/ 168165 h 4245706"/>
                  <a:gd name="connsiteX54" fmla="*/ 966952 w 4434915"/>
                  <a:gd name="connsiteY54" fmla="*/ 189186 h 4245706"/>
                  <a:gd name="connsiteX55" fmla="*/ 566355 w 4434915"/>
                  <a:gd name="connsiteY55" fmla="*/ 868335 h 4245706"/>
                  <a:gd name="connsiteX56" fmla="*/ 546538 w 4434915"/>
                  <a:gd name="connsiteY56" fmla="*/ 830317 h 4245706"/>
                  <a:gd name="connsiteX57" fmla="*/ 404811 w 4434915"/>
                  <a:gd name="connsiteY57" fmla="*/ 699058 h 4245706"/>
                  <a:gd name="connsiteX58" fmla="*/ 0 w 4434915"/>
                  <a:gd name="connsiteY58" fmla="*/ 1061545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30405 w 4329596"/>
                  <a:gd name="connsiteY52" fmla="*/ 73572 h 4245706"/>
                  <a:gd name="connsiteX53" fmla="*/ 851123 w 4329596"/>
                  <a:gd name="connsiteY53" fmla="*/ 168165 h 4245706"/>
                  <a:gd name="connsiteX54" fmla="*/ 861633 w 4329596"/>
                  <a:gd name="connsiteY54" fmla="*/ 189186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30405 w 4329596"/>
                  <a:gd name="connsiteY52" fmla="*/ 73572 h 4245706"/>
                  <a:gd name="connsiteX53" fmla="*/ 851123 w 4329596"/>
                  <a:gd name="connsiteY53" fmla="*/ 168165 h 4245706"/>
                  <a:gd name="connsiteX54" fmla="*/ 866902 w 4329596"/>
                  <a:gd name="connsiteY54" fmla="*/ 320835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30405 w 4329596"/>
                  <a:gd name="connsiteY52" fmla="*/ 73572 h 4245706"/>
                  <a:gd name="connsiteX53" fmla="*/ 787932 w 4329596"/>
                  <a:gd name="connsiteY53" fmla="*/ 262951 h 4245706"/>
                  <a:gd name="connsiteX54" fmla="*/ 866902 w 4329596"/>
                  <a:gd name="connsiteY54" fmla="*/ 320835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1082608 h 4245706"/>
                  <a:gd name="connsiteX1" fmla="*/ 113483 w 4329596"/>
                  <a:gd name="connsiteY1" fmla="*/ 1142161 h 4245706"/>
                  <a:gd name="connsiteX2" fmla="*/ 1218985 w 4329596"/>
                  <a:gd name="connsiteY2" fmla="*/ 1881352 h 4245706"/>
                  <a:gd name="connsiteX3" fmla="*/ 840612 w 4329596"/>
                  <a:gd name="connsiteY3" fmla="*/ 2596055 h 4245706"/>
                  <a:gd name="connsiteX4" fmla="*/ 1639398 w 4329596"/>
                  <a:gd name="connsiteY4" fmla="*/ 3100552 h 4245706"/>
                  <a:gd name="connsiteX5" fmla="*/ 1702027 w 4329596"/>
                  <a:gd name="connsiteY5" fmla="*/ 3205011 h 4245706"/>
                  <a:gd name="connsiteX6" fmla="*/ 1830179 w 4329596"/>
                  <a:gd name="connsiteY6" fmla="*/ 3322260 h 4245706"/>
                  <a:gd name="connsiteX7" fmla="*/ 1933449 w 4329596"/>
                  <a:gd name="connsiteY7" fmla="*/ 3226482 h 4245706"/>
                  <a:gd name="connsiteX8" fmla="*/ 1950942 w 4329596"/>
                  <a:gd name="connsiteY8" fmla="*/ 2872704 h 4245706"/>
                  <a:gd name="connsiteX9" fmla="*/ 1936961 w 4329596"/>
                  <a:gd name="connsiteY9" fmla="*/ 2756854 h 4245706"/>
                  <a:gd name="connsiteX10" fmla="*/ 1912625 w 4329596"/>
                  <a:gd name="connsiteY10" fmla="*/ 2669819 h 4245706"/>
                  <a:gd name="connsiteX11" fmla="*/ 1817945 w 4329596"/>
                  <a:gd name="connsiteY11" fmla="*/ 2459593 h 4245706"/>
                  <a:gd name="connsiteX12" fmla="*/ 1765415 w 4329596"/>
                  <a:gd name="connsiteY12" fmla="*/ 2322786 h 4245706"/>
                  <a:gd name="connsiteX13" fmla="*/ 1765415 w 4329596"/>
                  <a:gd name="connsiteY13" fmla="*/ 2028387 h 4245706"/>
                  <a:gd name="connsiteX14" fmla="*/ 2080833 w 4329596"/>
                  <a:gd name="connsiteY14" fmla="*/ 2060027 h 4245706"/>
                  <a:gd name="connsiteX15" fmla="*/ 2333081 w 4329596"/>
                  <a:gd name="connsiteY15" fmla="*/ 2081048 h 4245706"/>
                  <a:gd name="connsiteX16" fmla="*/ 2553778 w 4329596"/>
                  <a:gd name="connsiteY16" fmla="*/ 2175448 h 4245706"/>
                  <a:gd name="connsiteX17" fmla="*/ 2826786 w 4329596"/>
                  <a:gd name="connsiteY17" fmla="*/ 2301616 h 4245706"/>
                  <a:gd name="connsiteX18" fmla="*/ 2921574 w 4329596"/>
                  <a:gd name="connsiteY18" fmla="*/ 2371504 h 4245706"/>
                  <a:gd name="connsiteX19" fmla="*/ 2763896 w 4329596"/>
                  <a:gd name="connsiteY19" fmla="*/ 2788645 h 4245706"/>
                  <a:gd name="connsiteX20" fmla="*/ 2690499 w 4329596"/>
                  <a:gd name="connsiteY20" fmla="*/ 3048020 h 4245706"/>
                  <a:gd name="connsiteX21" fmla="*/ 2550222 w 4329596"/>
                  <a:gd name="connsiteY21" fmla="*/ 3335980 h 4245706"/>
                  <a:gd name="connsiteX22" fmla="*/ 2424099 w 4329596"/>
                  <a:gd name="connsiteY22" fmla="*/ 3612801 h 4245706"/>
                  <a:gd name="connsiteX23" fmla="*/ 2178271 w 4329596"/>
                  <a:gd name="connsiteY23" fmla="*/ 3981072 h 4245706"/>
                  <a:gd name="connsiteX24" fmla="*/ 2207044 w 4329596"/>
                  <a:gd name="connsiteY24" fmla="*/ 4137866 h 4245706"/>
                  <a:gd name="connsiteX25" fmla="*/ 2284038 w 4329596"/>
                  <a:gd name="connsiteY25" fmla="*/ 4042797 h 4245706"/>
                  <a:gd name="connsiteX26" fmla="*/ 2606049 w 4329596"/>
                  <a:gd name="connsiteY26" fmla="*/ 4245706 h 4245706"/>
                  <a:gd name="connsiteX27" fmla="*/ 2753215 w 4329596"/>
                  <a:gd name="connsiteY27" fmla="*/ 4098711 h 4245706"/>
                  <a:gd name="connsiteX28" fmla="*/ 2858319 w 4329596"/>
                  <a:gd name="connsiteY28" fmla="*/ 3909484 h 4245706"/>
                  <a:gd name="connsiteX29" fmla="*/ 2963293 w 4329596"/>
                  <a:gd name="connsiteY29" fmla="*/ 3888507 h 4245706"/>
                  <a:gd name="connsiteX30" fmla="*/ 3099905 w 4329596"/>
                  <a:gd name="connsiteY30" fmla="*/ 3699254 h 4245706"/>
                  <a:gd name="connsiteX31" fmla="*/ 3320688 w 4329596"/>
                  <a:gd name="connsiteY31" fmla="*/ 3888549 h 4245706"/>
                  <a:gd name="connsiteX32" fmla="*/ 3467748 w 4329596"/>
                  <a:gd name="connsiteY32" fmla="*/ 3562661 h 4245706"/>
                  <a:gd name="connsiteX33" fmla="*/ 3593957 w 4329596"/>
                  <a:gd name="connsiteY33" fmla="*/ 3636299 h 4245706"/>
                  <a:gd name="connsiteX34" fmla="*/ 3856501 w 4329596"/>
                  <a:gd name="connsiteY34" fmla="*/ 3363224 h 4245706"/>
                  <a:gd name="connsiteX35" fmla="*/ 4035133 w 4329596"/>
                  <a:gd name="connsiteY35" fmla="*/ 3058316 h 4245706"/>
                  <a:gd name="connsiteX36" fmla="*/ 4203408 w 4329596"/>
                  <a:gd name="connsiteY36" fmla="*/ 3089849 h 4245706"/>
                  <a:gd name="connsiteX37" fmla="*/ 4329596 w 4329596"/>
                  <a:gd name="connsiteY37" fmla="*/ 2637517 h 4245706"/>
                  <a:gd name="connsiteX38" fmla="*/ 4217170 w 4329596"/>
                  <a:gd name="connsiteY38" fmla="*/ 2536201 h 4245706"/>
                  <a:gd name="connsiteX39" fmla="*/ 4014586 w 4329596"/>
                  <a:gd name="connsiteY39" fmla="*/ 2386086 h 4245706"/>
                  <a:gd name="connsiteX40" fmla="*/ 3638148 w 4329596"/>
                  <a:gd name="connsiteY40" fmla="*/ 2135669 h 4245706"/>
                  <a:gd name="connsiteX41" fmla="*/ 3667531 w 4329596"/>
                  <a:gd name="connsiteY41" fmla="*/ 2133812 h 4245706"/>
                  <a:gd name="connsiteX42" fmla="*/ 3603042 w 4329596"/>
                  <a:gd name="connsiteY42" fmla="*/ 2030351 h 4245706"/>
                  <a:gd name="connsiteX43" fmla="*/ 3677823 w 4329596"/>
                  <a:gd name="connsiteY43" fmla="*/ 1720294 h 4245706"/>
                  <a:gd name="connsiteX44" fmla="*/ 2963334 w 4329596"/>
                  <a:gd name="connsiteY44" fmla="*/ 1156244 h 4245706"/>
                  <a:gd name="connsiteX45" fmla="*/ 2952781 w 4329596"/>
                  <a:gd name="connsiteY45" fmla="*/ 799003 h 4245706"/>
                  <a:gd name="connsiteX46" fmla="*/ 2038662 w 4329596"/>
                  <a:gd name="connsiteY46" fmla="*/ 667633 h 4245706"/>
                  <a:gd name="connsiteX47" fmla="*/ 1996579 w 4329596"/>
                  <a:gd name="connsiteY47" fmla="*/ 767534 h 4245706"/>
                  <a:gd name="connsiteX48" fmla="*/ 1607825 w 4329596"/>
                  <a:gd name="connsiteY48" fmla="*/ 620344 h 4245706"/>
                  <a:gd name="connsiteX49" fmla="*/ 1345109 w 4329596"/>
                  <a:gd name="connsiteY49" fmla="*/ 304800 h 4245706"/>
                  <a:gd name="connsiteX50" fmla="*/ 987757 w 4329596"/>
                  <a:gd name="connsiteY50" fmla="*/ 147145 h 4245706"/>
                  <a:gd name="connsiteX51" fmla="*/ 703978 w 4329596"/>
                  <a:gd name="connsiteY51" fmla="*/ 0 h 4245706"/>
                  <a:gd name="connsiteX52" fmla="*/ 693597 w 4329596"/>
                  <a:gd name="connsiteY52" fmla="*/ 226283 h 4245706"/>
                  <a:gd name="connsiteX53" fmla="*/ 787932 w 4329596"/>
                  <a:gd name="connsiteY53" fmla="*/ 262951 h 4245706"/>
                  <a:gd name="connsiteX54" fmla="*/ 866902 w 4329596"/>
                  <a:gd name="connsiteY54" fmla="*/ 320835 h 4245706"/>
                  <a:gd name="connsiteX55" fmla="*/ 461036 w 4329596"/>
                  <a:gd name="connsiteY55" fmla="*/ 868335 h 4245706"/>
                  <a:gd name="connsiteX56" fmla="*/ 441219 w 4329596"/>
                  <a:gd name="connsiteY56" fmla="*/ 830317 h 4245706"/>
                  <a:gd name="connsiteX57" fmla="*/ 299492 w 4329596"/>
                  <a:gd name="connsiteY57" fmla="*/ 699058 h 4245706"/>
                  <a:gd name="connsiteX58" fmla="*/ 0 w 4329596"/>
                  <a:gd name="connsiteY58" fmla="*/ 1082608 h 4245706"/>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345109 w 4329596"/>
                  <a:gd name="connsiteY49" fmla="*/ 188948 h 4129854"/>
                  <a:gd name="connsiteX50" fmla="*/ 987757 w 4329596"/>
                  <a:gd name="connsiteY50" fmla="*/ 31293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66902 w 4329596"/>
                  <a:gd name="connsiteY54" fmla="*/ 204983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345109 w 4329596"/>
                  <a:gd name="connsiteY49" fmla="*/ 188948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66902 w 4329596"/>
                  <a:gd name="connsiteY54" fmla="*/ 204983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66902 w 4329596"/>
                  <a:gd name="connsiteY54" fmla="*/ 204983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87932 w 4329596"/>
                  <a:gd name="connsiteY53" fmla="*/ 147099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93597 w 4329596"/>
                  <a:gd name="connsiteY52" fmla="*/ 110431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550222 w 4329596"/>
                  <a:gd name="connsiteY21" fmla="*/ 3220128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318521 w 4329596"/>
                  <a:gd name="connsiteY21" fmla="*/ 3030554 h 4129854"/>
                  <a:gd name="connsiteX22" fmla="*/ 2424099 w 4329596"/>
                  <a:gd name="connsiteY22" fmla="*/ 3496949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690499 w 4329596"/>
                  <a:gd name="connsiteY20" fmla="*/ 2932168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763896 w 4329596"/>
                  <a:gd name="connsiteY19" fmla="*/ 2672793 h 4129854"/>
                  <a:gd name="connsiteX20" fmla="*/ 2423692 w 4329596"/>
                  <a:gd name="connsiteY20" fmla="*/ 2777701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921574 w 4329596"/>
                  <a:gd name="connsiteY18" fmla="*/ 2255652 h 4129854"/>
                  <a:gd name="connsiteX19" fmla="*/ 2539216 w 4329596"/>
                  <a:gd name="connsiteY19" fmla="*/ 2834282 h 4129854"/>
                  <a:gd name="connsiteX20" fmla="*/ 2423692 w 4329596"/>
                  <a:gd name="connsiteY20" fmla="*/ 2777701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24979 w 4329596"/>
                  <a:gd name="connsiteY18" fmla="*/ 2543523 h 4129854"/>
                  <a:gd name="connsiteX19" fmla="*/ 2539216 w 4329596"/>
                  <a:gd name="connsiteY19" fmla="*/ 2834282 h 4129854"/>
                  <a:gd name="connsiteX20" fmla="*/ 2423692 w 4329596"/>
                  <a:gd name="connsiteY20" fmla="*/ 2777701 h 4129854"/>
                  <a:gd name="connsiteX21" fmla="*/ 2318521 w 4329596"/>
                  <a:gd name="connsiteY21" fmla="*/ 3030554 h 4129854"/>
                  <a:gd name="connsiteX22" fmla="*/ 2381971 w 4329596"/>
                  <a:gd name="connsiteY22" fmla="*/ 3202056 h 4129854"/>
                  <a:gd name="connsiteX23" fmla="*/ 2178271 w 4329596"/>
                  <a:gd name="connsiteY23" fmla="*/ 3865220 h 4129854"/>
                  <a:gd name="connsiteX24" fmla="*/ 2207044 w 4329596"/>
                  <a:gd name="connsiteY24" fmla="*/ 4022014 h 4129854"/>
                  <a:gd name="connsiteX25" fmla="*/ 2284038 w 4329596"/>
                  <a:gd name="connsiteY25" fmla="*/ 3926945 h 4129854"/>
                  <a:gd name="connsiteX26" fmla="*/ 2606049 w 4329596"/>
                  <a:gd name="connsiteY26" fmla="*/ 4129854 h 4129854"/>
                  <a:gd name="connsiteX27" fmla="*/ 2753215 w 4329596"/>
                  <a:gd name="connsiteY27" fmla="*/ 3982859 h 4129854"/>
                  <a:gd name="connsiteX28" fmla="*/ 2858319 w 4329596"/>
                  <a:gd name="connsiteY28" fmla="*/ 3793632 h 4129854"/>
                  <a:gd name="connsiteX29" fmla="*/ 2963293 w 4329596"/>
                  <a:gd name="connsiteY29" fmla="*/ 3772655 h 4129854"/>
                  <a:gd name="connsiteX30" fmla="*/ 3099905 w 4329596"/>
                  <a:gd name="connsiteY30" fmla="*/ 3583402 h 4129854"/>
                  <a:gd name="connsiteX31" fmla="*/ 3320688 w 4329596"/>
                  <a:gd name="connsiteY31" fmla="*/ 3772697 h 4129854"/>
                  <a:gd name="connsiteX32" fmla="*/ 3467748 w 4329596"/>
                  <a:gd name="connsiteY32" fmla="*/ 3446809 h 4129854"/>
                  <a:gd name="connsiteX33" fmla="*/ 3593957 w 4329596"/>
                  <a:gd name="connsiteY33" fmla="*/ 3520447 h 4129854"/>
                  <a:gd name="connsiteX34" fmla="*/ 3856501 w 4329596"/>
                  <a:gd name="connsiteY34" fmla="*/ 3247372 h 4129854"/>
                  <a:gd name="connsiteX35" fmla="*/ 4035133 w 4329596"/>
                  <a:gd name="connsiteY35" fmla="*/ 2942464 h 4129854"/>
                  <a:gd name="connsiteX36" fmla="*/ 4203408 w 4329596"/>
                  <a:gd name="connsiteY36" fmla="*/ 2973997 h 4129854"/>
                  <a:gd name="connsiteX37" fmla="*/ 4329596 w 4329596"/>
                  <a:gd name="connsiteY37" fmla="*/ 2521665 h 4129854"/>
                  <a:gd name="connsiteX38" fmla="*/ 4217170 w 4329596"/>
                  <a:gd name="connsiteY38" fmla="*/ 2420349 h 4129854"/>
                  <a:gd name="connsiteX39" fmla="*/ 4014586 w 4329596"/>
                  <a:gd name="connsiteY39" fmla="*/ 2270234 h 4129854"/>
                  <a:gd name="connsiteX40" fmla="*/ 3638148 w 4329596"/>
                  <a:gd name="connsiteY40" fmla="*/ 2019817 h 4129854"/>
                  <a:gd name="connsiteX41" fmla="*/ 3667531 w 4329596"/>
                  <a:gd name="connsiteY41" fmla="*/ 2017960 h 4129854"/>
                  <a:gd name="connsiteX42" fmla="*/ 3603042 w 4329596"/>
                  <a:gd name="connsiteY42" fmla="*/ 1914499 h 4129854"/>
                  <a:gd name="connsiteX43" fmla="*/ 3677823 w 4329596"/>
                  <a:gd name="connsiteY43" fmla="*/ 1604442 h 4129854"/>
                  <a:gd name="connsiteX44" fmla="*/ 2963334 w 4329596"/>
                  <a:gd name="connsiteY44" fmla="*/ 1040392 h 4129854"/>
                  <a:gd name="connsiteX45" fmla="*/ 2952781 w 4329596"/>
                  <a:gd name="connsiteY45" fmla="*/ 683151 h 4129854"/>
                  <a:gd name="connsiteX46" fmla="*/ 2038662 w 4329596"/>
                  <a:gd name="connsiteY46" fmla="*/ 551781 h 4129854"/>
                  <a:gd name="connsiteX47" fmla="*/ 1996579 w 4329596"/>
                  <a:gd name="connsiteY47" fmla="*/ 651682 h 4129854"/>
                  <a:gd name="connsiteX48" fmla="*/ 1607825 w 4329596"/>
                  <a:gd name="connsiteY48" fmla="*/ 504492 h 4129854"/>
                  <a:gd name="connsiteX49" fmla="*/ 1276653 w 4329596"/>
                  <a:gd name="connsiteY49" fmla="*/ 289001 h 4129854"/>
                  <a:gd name="connsiteX50" fmla="*/ 929832 w 4329596"/>
                  <a:gd name="connsiteY50" fmla="*/ 115549 h 4129854"/>
                  <a:gd name="connsiteX51" fmla="*/ 740838 w 4329596"/>
                  <a:gd name="connsiteY51" fmla="*/ 0 h 4129854"/>
                  <a:gd name="connsiteX52" fmla="*/ 656735 w 4329596"/>
                  <a:gd name="connsiteY52" fmla="*/ 99899 h 4129854"/>
                  <a:gd name="connsiteX53" fmla="*/ 751072 w 4329596"/>
                  <a:gd name="connsiteY53" fmla="*/ 168163 h 4129854"/>
                  <a:gd name="connsiteX54" fmla="*/ 835305 w 4329596"/>
                  <a:gd name="connsiteY54" fmla="*/ 226047 h 4129854"/>
                  <a:gd name="connsiteX55" fmla="*/ 461036 w 4329596"/>
                  <a:gd name="connsiteY55" fmla="*/ 752483 h 4129854"/>
                  <a:gd name="connsiteX56" fmla="*/ 441219 w 4329596"/>
                  <a:gd name="connsiteY56" fmla="*/ 714465 h 4129854"/>
                  <a:gd name="connsiteX57" fmla="*/ 299492 w 4329596"/>
                  <a:gd name="connsiteY57" fmla="*/ 583206 h 4129854"/>
                  <a:gd name="connsiteX58" fmla="*/ 0 w 4329596"/>
                  <a:gd name="connsiteY58"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67514 w 4329596"/>
                  <a:gd name="connsiteY18" fmla="*/ 2363859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178271 w 4329596"/>
                  <a:gd name="connsiteY24" fmla="*/ 3865220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178271 w 4329596"/>
                  <a:gd name="connsiteY24" fmla="*/ 3865220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143165 w 4329596"/>
                  <a:gd name="connsiteY24" fmla="*/ 3787987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551781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952781 w 4329596"/>
                  <a:gd name="connsiteY46" fmla="*/ 683151 h 4129854"/>
                  <a:gd name="connsiteX47" fmla="*/ 2038662 w 4329596"/>
                  <a:gd name="connsiteY47" fmla="*/ 820343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1699488 w 4329596"/>
                  <a:gd name="connsiteY46" fmla="*/ 1615221 h 4129854"/>
                  <a:gd name="connsiteX47" fmla="*/ 2038662 w 4329596"/>
                  <a:gd name="connsiteY47" fmla="*/ 820343 h 4129854"/>
                  <a:gd name="connsiteX48" fmla="*/ 1996579 w 4329596"/>
                  <a:gd name="connsiteY48" fmla="*/ 651682 h 4129854"/>
                  <a:gd name="connsiteX49" fmla="*/ 1607825 w 4329596"/>
                  <a:gd name="connsiteY49" fmla="*/ 504492 h 4129854"/>
                  <a:gd name="connsiteX50" fmla="*/ 1276653 w 4329596"/>
                  <a:gd name="connsiteY50" fmla="*/ 289001 h 4129854"/>
                  <a:gd name="connsiteX51" fmla="*/ 929832 w 4329596"/>
                  <a:gd name="connsiteY51" fmla="*/ 115549 h 4129854"/>
                  <a:gd name="connsiteX52" fmla="*/ 740838 w 4329596"/>
                  <a:gd name="connsiteY52" fmla="*/ 0 h 4129854"/>
                  <a:gd name="connsiteX53" fmla="*/ 656735 w 4329596"/>
                  <a:gd name="connsiteY53" fmla="*/ 99899 h 4129854"/>
                  <a:gd name="connsiteX54" fmla="*/ 751072 w 4329596"/>
                  <a:gd name="connsiteY54" fmla="*/ 168163 h 4129854"/>
                  <a:gd name="connsiteX55" fmla="*/ 835305 w 4329596"/>
                  <a:gd name="connsiteY55" fmla="*/ 226047 h 4129854"/>
                  <a:gd name="connsiteX56" fmla="*/ 461036 w 4329596"/>
                  <a:gd name="connsiteY56" fmla="*/ 752483 h 4129854"/>
                  <a:gd name="connsiteX57" fmla="*/ 441219 w 4329596"/>
                  <a:gd name="connsiteY57" fmla="*/ 714465 h 4129854"/>
                  <a:gd name="connsiteX58" fmla="*/ 299492 w 4329596"/>
                  <a:gd name="connsiteY58" fmla="*/ 583206 h 4129854"/>
                  <a:gd name="connsiteX59" fmla="*/ 0 w 4329596"/>
                  <a:gd name="connsiteY59"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367303 w 4329596"/>
                  <a:gd name="connsiteY46" fmla="*/ 1310671 h 4129854"/>
                  <a:gd name="connsiteX47" fmla="*/ 1699488 w 4329596"/>
                  <a:gd name="connsiteY47" fmla="*/ 1615221 h 4129854"/>
                  <a:gd name="connsiteX48" fmla="*/ 2038662 w 4329596"/>
                  <a:gd name="connsiteY48" fmla="*/ 820343 h 4129854"/>
                  <a:gd name="connsiteX49" fmla="*/ 1996579 w 4329596"/>
                  <a:gd name="connsiteY49" fmla="*/ 651682 h 4129854"/>
                  <a:gd name="connsiteX50" fmla="*/ 1607825 w 4329596"/>
                  <a:gd name="connsiteY50" fmla="*/ 504492 h 4129854"/>
                  <a:gd name="connsiteX51" fmla="*/ 1276653 w 4329596"/>
                  <a:gd name="connsiteY51" fmla="*/ 289001 h 4129854"/>
                  <a:gd name="connsiteX52" fmla="*/ 929832 w 4329596"/>
                  <a:gd name="connsiteY52" fmla="*/ 115549 h 4129854"/>
                  <a:gd name="connsiteX53" fmla="*/ 740838 w 4329596"/>
                  <a:gd name="connsiteY53" fmla="*/ 0 h 4129854"/>
                  <a:gd name="connsiteX54" fmla="*/ 656735 w 4329596"/>
                  <a:gd name="connsiteY54" fmla="*/ 99899 h 4129854"/>
                  <a:gd name="connsiteX55" fmla="*/ 751072 w 4329596"/>
                  <a:gd name="connsiteY55" fmla="*/ 168163 h 4129854"/>
                  <a:gd name="connsiteX56" fmla="*/ 835305 w 4329596"/>
                  <a:gd name="connsiteY56" fmla="*/ 226047 h 4129854"/>
                  <a:gd name="connsiteX57" fmla="*/ 461036 w 4329596"/>
                  <a:gd name="connsiteY57" fmla="*/ 752483 h 4129854"/>
                  <a:gd name="connsiteX58" fmla="*/ 441219 w 4329596"/>
                  <a:gd name="connsiteY58" fmla="*/ 714465 h 4129854"/>
                  <a:gd name="connsiteX59" fmla="*/ 299492 w 4329596"/>
                  <a:gd name="connsiteY59" fmla="*/ 583206 h 4129854"/>
                  <a:gd name="connsiteX60" fmla="*/ 0 w 4329596"/>
                  <a:gd name="connsiteY60"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483152 w 4329596"/>
                  <a:gd name="connsiteY46" fmla="*/ 1958382 h 4129854"/>
                  <a:gd name="connsiteX47" fmla="*/ 1699488 w 4329596"/>
                  <a:gd name="connsiteY47" fmla="*/ 1615221 h 4129854"/>
                  <a:gd name="connsiteX48" fmla="*/ 2038662 w 4329596"/>
                  <a:gd name="connsiteY48" fmla="*/ 820343 h 4129854"/>
                  <a:gd name="connsiteX49" fmla="*/ 1996579 w 4329596"/>
                  <a:gd name="connsiteY49" fmla="*/ 651682 h 4129854"/>
                  <a:gd name="connsiteX50" fmla="*/ 1607825 w 4329596"/>
                  <a:gd name="connsiteY50" fmla="*/ 504492 h 4129854"/>
                  <a:gd name="connsiteX51" fmla="*/ 1276653 w 4329596"/>
                  <a:gd name="connsiteY51" fmla="*/ 289001 h 4129854"/>
                  <a:gd name="connsiteX52" fmla="*/ 929832 w 4329596"/>
                  <a:gd name="connsiteY52" fmla="*/ 115549 h 4129854"/>
                  <a:gd name="connsiteX53" fmla="*/ 740838 w 4329596"/>
                  <a:gd name="connsiteY53" fmla="*/ 0 h 4129854"/>
                  <a:gd name="connsiteX54" fmla="*/ 656735 w 4329596"/>
                  <a:gd name="connsiteY54" fmla="*/ 99899 h 4129854"/>
                  <a:gd name="connsiteX55" fmla="*/ 751072 w 4329596"/>
                  <a:gd name="connsiteY55" fmla="*/ 168163 h 4129854"/>
                  <a:gd name="connsiteX56" fmla="*/ 835305 w 4329596"/>
                  <a:gd name="connsiteY56" fmla="*/ 226047 h 4129854"/>
                  <a:gd name="connsiteX57" fmla="*/ 461036 w 4329596"/>
                  <a:gd name="connsiteY57" fmla="*/ 752483 h 4129854"/>
                  <a:gd name="connsiteX58" fmla="*/ 441219 w 4329596"/>
                  <a:gd name="connsiteY58" fmla="*/ 714465 h 4129854"/>
                  <a:gd name="connsiteX59" fmla="*/ 299492 w 4329596"/>
                  <a:gd name="connsiteY59" fmla="*/ 583206 h 4129854"/>
                  <a:gd name="connsiteX60" fmla="*/ 0 w 4329596"/>
                  <a:gd name="connsiteY60"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772779 w 4329596"/>
                  <a:gd name="connsiteY46" fmla="*/ 1373863 h 4129854"/>
                  <a:gd name="connsiteX47" fmla="*/ 2483152 w 4329596"/>
                  <a:gd name="connsiteY47" fmla="*/ 1958382 h 4129854"/>
                  <a:gd name="connsiteX48" fmla="*/ 1699488 w 4329596"/>
                  <a:gd name="connsiteY48" fmla="*/ 1615221 h 4129854"/>
                  <a:gd name="connsiteX49" fmla="*/ 2038662 w 4329596"/>
                  <a:gd name="connsiteY49" fmla="*/ 820343 h 4129854"/>
                  <a:gd name="connsiteX50" fmla="*/ 1996579 w 4329596"/>
                  <a:gd name="connsiteY50" fmla="*/ 651682 h 4129854"/>
                  <a:gd name="connsiteX51" fmla="*/ 1607825 w 4329596"/>
                  <a:gd name="connsiteY51" fmla="*/ 504492 h 4129854"/>
                  <a:gd name="connsiteX52" fmla="*/ 1276653 w 4329596"/>
                  <a:gd name="connsiteY52" fmla="*/ 289001 h 4129854"/>
                  <a:gd name="connsiteX53" fmla="*/ 929832 w 4329596"/>
                  <a:gd name="connsiteY53" fmla="*/ 115549 h 4129854"/>
                  <a:gd name="connsiteX54" fmla="*/ 740838 w 4329596"/>
                  <a:gd name="connsiteY54" fmla="*/ 0 h 4129854"/>
                  <a:gd name="connsiteX55" fmla="*/ 656735 w 4329596"/>
                  <a:gd name="connsiteY55" fmla="*/ 99899 h 4129854"/>
                  <a:gd name="connsiteX56" fmla="*/ 751072 w 4329596"/>
                  <a:gd name="connsiteY56" fmla="*/ 168163 h 4129854"/>
                  <a:gd name="connsiteX57" fmla="*/ 835305 w 4329596"/>
                  <a:gd name="connsiteY57" fmla="*/ 226047 h 4129854"/>
                  <a:gd name="connsiteX58" fmla="*/ 461036 w 4329596"/>
                  <a:gd name="connsiteY58" fmla="*/ 752483 h 4129854"/>
                  <a:gd name="connsiteX59" fmla="*/ 441219 w 4329596"/>
                  <a:gd name="connsiteY59" fmla="*/ 714465 h 4129854"/>
                  <a:gd name="connsiteX60" fmla="*/ 299492 w 4329596"/>
                  <a:gd name="connsiteY60" fmla="*/ 583206 h 4129854"/>
                  <a:gd name="connsiteX61" fmla="*/ 0 w 4329596"/>
                  <a:gd name="connsiteY61"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483152 w 4329596"/>
                  <a:gd name="connsiteY47" fmla="*/ 1958382 h 4129854"/>
                  <a:gd name="connsiteX48" fmla="*/ 1699488 w 4329596"/>
                  <a:gd name="connsiteY48" fmla="*/ 1615221 h 4129854"/>
                  <a:gd name="connsiteX49" fmla="*/ 2038662 w 4329596"/>
                  <a:gd name="connsiteY49" fmla="*/ 820343 h 4129854"/>
                  <a:gd name="connsiteX50" fmla="*/ 1996579 w 4329596"/>
                  <a:gd name="connsiteY50" fmla="*/ 651682 h 4129854"/>
                  <a:gd name="connsiteX51" fmla="*/ 1607825 w 4329596"/>
                  <a:gd name="connsiteY51" fmla="*/ 504492 h 4129854"/>
                  <a:gd name="connsiteX52" fmla="*/ 1276653 w 4329596"/>
                  <a:gd name="connsiteY52" fmla="*/ 289001 h 4129854"/>
                  <a:gd name="connsiteX53" fmla="*/ 929832 w 4329596"/>
                  <a:gd name="connsiteY53" fmla="*/ 115549 h 4129854"/>
                  <a:gd name="connsiteX54" fmla="*/ 740838 w 4329596"/>
                  <a:gd name="connsiteY54" fmla="*/ 0 h 4129854"/>
                  <a:gd name="connsiteX55" fmla="*/ 656735 w 4329596"/>
                  <a:gd name="connsiteY55" fmla="*/ 99899 h 4129854"/>
                  <a:gd name="connsiteX56" fmla="*/ 751072 w 4329596"/>
                  <a:gd name="connsiteY56" fmla="*/ 168163 h 4129854"/>
                  <a:gd name="connsiteX57" fmla="*/ 835305 w 4329596"/>
                  <a:gd name="connsiteY57" fmla="*/ 226047 h 4129854"/>
                  <a:gd name="connsiteX58" fmla="*/ 461036 w 4329596"/>
                  <a:gd name="connsiteY58" fmla="*/ 752483 h 4129854"/>
                  <a:gd name="connsiteX59" fmla="*/ 441219 w 4329596"/>
                  <a:gd name="connsiteY59" fmla="*/ 714465 h 4129854"/>
                  <a:gd name="connsiteX60" fmla="*/ 299492 w 4329596"/>
                  <a:gd name="connsiteY60" fmla="*/ 583206 h 4129854"/>
                  <a:gd name="connsiteX61" fmla="*/ 0 w 4329596"/>
                  <a:gd name="connsiteY61"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483152 w 4329596"/>
                  <a:gd name="connsiteY47" fmla="*/ 1958382 h 4129854"/>
                  <a:gd name="connsiteX48" fmla="*/ 1930230 w 4329596"/>
                  <a:gd name="connsiteY48" fmla="*/ 1705617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483152 w 4329596"/>
                  <a:gd name="connsiteY47" fmla="*/ 1958382 h 4129854"/>
                  <a:gd name="connsiteX48" fmla="*/ 1719592 w 4329596"/>
                  <a:gd name="connsiteY48" fmla="*/ 1868862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88631 w 4329596"/>
                  <a:gd name="connsiteY46" fmla="*/ 2153221 h 4129854"/>
                  <a:gd name="connsiteX47" fmla="*/ 2393632 w 4329596"/>
                  <a:gd name="connsiteY47" fmla="*/ 1974178 h 4129854"/>
                  <a:gd name="connsiteX48" fmla="*/ 1719592 w 4329596"/>
                  <a:gd name="connsiteY48" fmla="*/ 1868862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966756 h 4129854"/>
                  <a:gd name="connsiteX1" fmla="*/ 113483 w 4329596"/>
                  <a:gd name="connsiteY1" fmla="*/ 1026309 h 4129854"/>
                  <a:gd name="connsiteX2" fmla="*/ 1218985 w 4329596"/>
                  <a:gd name="connsiteY2" fmla="*/ 1765500 h 4129854"/>
                  <a:gd name="connsiteX3" fmla="*/ 840612 w 4329596"/>
                  <a:gd name="connsiteY3" fmla="*/ 2480203 h 4129854"/>
                  <a:gd name="connsiteX4" fmla="*/ 1639398 w 4329596"/>
                  <a:gd name="connsiteY4" fmla="*/ 2984700 h 4129854"/>
                  <a:gd name="connsiteX5" fmla="*/ 1702027 w 4329596"/>
                  <a:gd name="connsiteY5" fmla="*/ 3089159 h 4129854"/>
                  <a:gd name="connsiteX6" fmla="*/ 1830179 w 4329596"/>
                  <a:gd name="connsiteY6" fmla="*/ 3206408 h 4129854"/>
                  <a:gd name="connsiteX7" fmla="*/ 1933449 w 4329596"/>
                  <a:gd name="connsiteY7" fmla="*/ 3110630 h 4129854"/>
                  <a:gd name="connsiteX8" fmla="*/ 1950942 w 4329596"/>
                  <a:gd name="connsiteY8" fmla="*/ 2756852 h 4129854"/>
                  <a:gd name="connsiteX9" fmla="*/ 1936961 w 4329596"/>
                  <a:gd name="connsiteY9" fmla="*/ 2641002 h 4129854"/>
                  <a:gd name="connsiteX10" fmla="*/ 1912625 w 4329596"/>
                  <a:gd name="connsiteY10" fmla="*/ 2553967 h 4129854"/>
                  <a:gd name="connsiteX11" fmla="*/ 1817945 w 4329596"/>
                  <a:gd name="connsiteY11" fmla="*/ 2343741 h 4129854"/>
                  <a:gd name="connsiteX12" fmla="*/ 1765415 w 4329596"/>
                  <a:gd name="connsiteY12" fmla="*/ 2206934 h 4129854"/>
                  <a:gd name="connsiteX13" fmla="*/ 1765415 w 4329596"/>
                  <a:gd name="connsiteY13" fmla="*/ 1912535 h 4129854"/>
                  <a:gd name="connsiteX14" fmla="*/ 2080833 w 4329596"/>
                  <a:gd name="connsiteY14" fmla="*/ 1944175 h 4129854"/>
                  <a:gd name="connsiteX15" fmla="*/ 2333081 w 4329596"/>
                  <a:gd name="connsiteY15" fmla="*/ 1965196 h 4129854"/>
                  <a:gd name="connsiteX16" fmla="*/ 2553778 w 4329596"/>
                  <a:gd name="connsiteY16" fmla="*/ 2059596 h 4129854"/>
                  <a:gd name="connsiteX17" fmla="*/ 2826786 w 4329596"/>
                  <a:gd name="connsiteY17" fmla="*/ 2185764 h 4129854"/>
                  <a:gd name="connsiteX18" fmla="*/ 2746450 w 4329596"/>
                  <a:gd name="connsiteY18" fmla="*/ 2335774 h 4129854"/>
                  <a:gd name="connsiteX19" fmla="*/ 2724979 w 4329596"/>
                  <a:gd name="connsiteY19" fmla="*/ 2543523 h 4129854"/>
                  <a:gd name="connsiteX20" fmla="*/ 2539216 w 4329596"/>
                  <a:gd name="connsiteY20" fmla="*/ 2834282 h 4129854"/>
                  <a:gd name="connsiteX21" fmla="*/ 2423692 w 4329596"/>
                  <a:gd name="connsiteY21" fmla="*/ 2777701 h 4129854"/>
                  <a:gd name="connsiteX22" fmla="*/ 2318521 w 4329596"/>
                  <a:gd name="connsiteY22" fmla="*/ 3030554 h 4129854"/>
                  <a:gd name="connsiteX23" fmla="*/ 2381971 w 4329596"/>
                  <a:gd name="connsiteY23" fmla="*/ 3202056 h 4129854"/>
                  <a:gd name="connsiteX24" fmla="*/ 2044867 w 4329596"/>
                  <a:gd name="connsiteY24" fmla="*/ 3703732 h 4129854"/>
                  <a:gd name="connsiteX25" fmla="*/ 2207044 w 4329596"/>
                  <a:gd name="connsiteY25" fmla="*/ 4022014 h 4129854"/>
                  <a:gd name="connsiteX26" fmla="*/ 2284038 w 4329596"/>
                  <a:gd name="connsiteY26" fmla="*/ 3926945 h 4129854"/>
                  <a:gd name="connsiteX27" fmla="*/ 2606049 w 4329596"/>
                  <a:gd name="connsiteY27" fmla="*/ 4129854 h 4129854"/>
                  <a:gd name="connsiteX28" fmla="*/ 2753215 w 4329596"/>
                  <a:gd name="connsiteY28" fmla="*/ 3982859 h 4129854"/>
                  <a:gd name="connsiteX29" fmla="*/ 2858319 w 4329596"/>
                  <a:gd name="connsiteY29" fmla="*/ 3793632 h 4129854"/>
                  <a:gd name="connsiteX30" fmla="*/ 2963293 w 4329596"/>
                  <a:gd name="connsiteY30" fmla="*/ 3772655 h 4129854"/>
                  <a:gd name="connsiteX31" fmla="*/ 3099905 w 4329596"/>
                  <a:gd name="connsiteY31" fmla="*/ 3583402 h 4129854"/>
                  <a:gd name="connsiteX32" fmla="*/ 3320688 w 4329596"/>
                  <a:gd name="connsiteY32" fmla="*/ 3772697 h 4129854"/>
                  <a:gd name="connsiteX33" fmla="*/ 3467748 w 4329596"/>
                  <a:gd name="connsiteY33" fmla="*/ 3446809 h 4129854"/>
                  <a:gd name="connsiteX34" fmla="*/ 3593957 w 4329596"/>
                  <a:gd name="connsiteY34" fmla="*/ 3520447 h 4129854"/>
                  <a:gd name="connsiteX35" fmla="*/ 3856501 w 4329596"/>
                  <a:gd name="connsiteY35" fmla="*/ 3247372 h 4129854"/>
                  <a:gd name="connsiteX36" fmla="*/ 4035133 w 4329596"/>
                  <a:gd name="connsiteY36" fmla="*/ 2942464 h 4129854"/>
                  <a:gd name="connsiteX37" fmla="*/ 4203408 w 4329596"/>
                  <a:gd name="connsiteY37" fmla="*/ 2973997 h 4129854"/>
                  <a:gd name="connsiteX38" fmla="*/ 4329596 w 4329596"/>
                  <a:gd name="connsiteY38" fmla="*/ 2521665 h 4129854"/>
                  <a:gd name="connsiteX39" fmla="*/ 4217170 w 4329596"/>
                  <a:gd name="connsiteY39" fmla="*/ 2420349 h 4129854"/>
                  <a:gd name="connsiteX40" fmla="*/ 4014586 w 4329596"/>
                  <a:gd name="connsiteY40" fmla="*/ 2270234 h 4129854"/>
                  <a:gd name="connsiteX41" fmla="*/ 3638148 w 4329596"/>
                  <a:gd name="connsiteY41" fmla="*/ 2019817 h 4129854"/>
                  <a:gd name="connsiteX42" fmla="*/ 3667531 w 4329596"/>
                  <a:gd name="connsiteY42" fmla="*/ 2017960 h 4129854"/>
                  <a:gd name="connsiteX43" fmla="*/ 3603042 w 4329596"/>
                  <a:gd name="connsiteY43" fmla="*/ 1914499 h 4129854"/>
                  <a:gd name="connsiteX44" fmla="*/ 3677823 w 4329596"/>
                  <a:gd name="connsiteY44" fmla="*/ 1604442 h 4129854"/>
                  <a:gd name="connsiteX45" fmla="*/ 2963334 w 4329596"/>
                  <a:gd name="connsiteY45" fmla="*/ 1040392 h 4129854"/>
                  <a:gd name="connsiteX46" fmla="*/ 2814909 w 4329596"/>
                  <a:gd name="connsiteY46" fmla="*/ 2174285 h 4129854"/>
                  <a:gd name="connsiteX47" fmla="*/ 2393632 w 4329596"/>
                  <a:gd name="connsiteY47" fmla="*/ 1974178 h 4129854"/>
                  <a:gd name="connsiteX48" fmla="*/ 1719592 w 4329596"/>
                  <a:gd name="connsiteY48" fmla="*/ 1868862 h 4129854"/>
                  <a:gd name="connsiteX49" fmla="*/ 1699488 w 4329596"/>
                  <a:gd name="connsiteY49" fmla="*/ 1615221 h 4129854"/>
                  <a:gd name="connsiteX50" fmla="*/ 2038662 w 4329596"/>
                  <a:gd name="connsiteY50" fmla="*/ 820343 h 4129854"/>
                  <a:gd name="connsiteX51" fmla="*/ 1996579 w 4329596"/>
                  <a:gd name="connsiteY51" fmla="*/ 651682 h 4129854"/>
                  <a:gd name="connsiteX52" fmla="*/ 1607825 w 4329596"/>
                  <a:gd name="connsiteY52" fmla="*/ 504492 h 4129854"/>
                  <a:gd name="connsiteX53" fmla="*/ 1276653 w 4329596"/>
                  <a:gd name="connsiteY53" fmla="*/ 289001 h 4129854"/>
                  <a:gd name="connsiteX54" fmla="*/ 929832 w 4329596"/>
                  <a:gd name="connsiteY54" fmla="*/ 115549 h 4129854"/>
                  <a:gd name="connsiteX55" fmla="*/ 740838 w 4329596"/>
                  <a:gd name="connsiteY55" fmla="*/ 0 h 4129854"/>
                  <a:gd name="connsiteX56" fmla="*/ 656735 w 4329596"/>
                  <a:gd name="connsiteY56" fmla="*/ 99899 h 4129854"/>
                  <a:gd name="connsiteX57" fmla="*/ 751072 w 4329596"/>
                  <a:gd name="connsiteY57" fmla="*/ 168163 h 4129854"/>
                  <a:gd name="connsiteX58" fmla="*/ 835305 w 4329596"/>
                  <a:gd name="connsiteY58" fmla="*/ 226047 h 4129854"/>
                  <a:gd name="connsiteX59" fmla="*/ 461036 w 4329596"/>
                  <a:gd name="connsiteY59" fmla="*/ 752483 h 4129854"/>
                  <a:gd name="connsiteX60" fmla="*/ 441219 w 4329596"/>
                  <a:gd name="connsiteY60" fmla="*/ 714465 h 4129854"/>
                  <a:gd name="connsiteX61" fmla="*/ 299492 w 4329596"/>
                  <a:gd name="connsiteY61" fmla="*/ 583206 h 4129854"/>
                  <a:gd name="connsiteX62" fmla="*/ 0 w 4329596"/>
                  <a:gd name="connsiteY62" fmla="*/ 966756 h 4129854"/>
                  <a:gd name="connsiteX0" fmla="*/ 0 w 4329596"/>
                  <a:gd name="connsiteY0" fmla="*/ 3234076 h 6397174"/>
                  <a:gd name="connsiteX1" fmla="*/ 113483 w 4329596"/>
                  <a:gd name="connsiteY1" fmla="*/ 3293629 h 6397174"/>
                  <a:gd name="connsiteX2" fmla="*/ 1218985 w 4329596"/>
                  <a:gd name="connsiteY2" fmla="*/ 4032820 h 6397174"/>
                  <a:gd name="connsiteX3" fmla="*/ 840612 w 4329596"/>
                  <a:gd name="connsiteY3" fmla="*/ 4747523 h 6397174"/>
                  <a:gd name="connsiteX4" fmla="*/ 1639398 w 4329596"/>
                  <a:gd name="connsiteY4" fmla="*/ 5252020 h 6397174"/>
                  <a:gd name="connsiteX5" fmla="*/ 1702027 w 4329596"/>
                  <a:gd name="connsiteY5" fmla="*/ 5356479 h 6397174"/>
                  <a:gd name="connsiteX6" fmla="*/ 1830179 w 4329596"/>
                  <a:gd name="connsiteY6" fmla="*/ 5473728 h 6397174"/>
                  <a:gd name="connsiteX7" fmla="*/ 1933449 w 4329596"/>
                  <a:gd name="connsiteY7" fmla="*/ 5377950 h 6397174"/>
                  <a:gd name="connsiteX8" fmla="*/ 1950942 w 4329596"/>
                  <a:gd name="connsiteY8" fmla="*/ 5024172 h 6397174"/>
                  <a:gd name="connsiteX9" fmla="*/ 1936961 w 4329596"/>
                  <a:gd name="connsiteY9" fmla="*/ 4908322 h 6397174"/>
                  <a:gd name="connsiteX10" fmla="*/ 1912625 w 4329596"/>
                  <a:gd name="connsiteY10" fmla="*/ 4821287 h 6397174"/>
                  <a:gd name="connsiteX11" fmla="*/ 1817945 w 4329596"/>
                  <a:gd name="connsiteY11" fmla="*/ 4611061 h 6397174"/>
                  <a:gd name="connsiteX12" fmla="*/ 1765415 w 4329596"/>
                  <a:gd name="connsiteY12" fmla="*/ 4474254 h 6397174"/>
                  <a:gd name="connsiteX13" fmla="*/ 1765415 w 4329596"/>
                  <a:gd name="connsiteY13" fmla="*/ 4179855 h 6397174"/>
                  <a:gd name="connsiteX14" fmla="*/ 2080833 w 4329596"/>
                  <a:gd name="connsiteY14" fmla="*/ 4211495 h 6397174"/>
                  <a:gd name="connsiteX15" fmla="*/ 2333081 w 4329596"/>
                  <a:gd name="connsiteY15" fmla="*/ 4232516 h 6397174"/>
                  <a:gd name="connsiteX16" fmla="*/ 2553778 w 4329596"/>
                  <a:gd name="connsiteY16" fmla="*/ 4326916 h 6397174"/>
                  <a:gd name="connsiteX17" fmla="*/ 2826786 w 4329596"/>
                  <a:gd name="connsiteY17" fmla="*/ 4453084 h 6397174"/>
                  <a:gd name="connsiteX18" fmla="*/ 2746450 w 4329596"/>
                  <a:gd name="connsiteY18" fmla="*/ 4603094 h 6397174"/>
                  <a:gd name="connsiteX19" fmla="*/ 2724979 w 4329596"/>
                  <a:gd name="connsiteY19" fmla="*/ 4810843 h 6397174"/>
                  <a:gd name="connsiteX20" fmla="*/ 2539216 w 4329596"/>
                  <a:gd name="connsiteY20" fmla="*/ 5101602 h 6397174"/>
                  <a:gd name="connsiteX21" fmla="*/ 2423692 w 4329596"/>
                  <a:gd name="connsiteY21" fmla="*/ 5045021 h 6397174"/>
                  <a:gd name="connsiteX22" fmla="*/ 2318521 w 4329596"/>
                  <a:gd name="connsiteY22" fmla="*/ 5297874 h 6397174"/>
                  <a:gd name="connsiteX23" fmla="*/ 2381971 w 4329596"/>
                  <a:gd name="connsiteY23" fmla="*/ 5469376 h 6397174"/>
                  <a:gd name="connsiteX24" fmla="*/ 2044867 w 4329596"/>
                  <a:gd name="connsiteY24" fmla="*/ 5971052 h 6397174"/>
                  <a:gd name="connsiteX25" fmla="*/ 2207044 w 4329596"/>
                  <a:gd name="connsiteY25" fmla="*/ 6289334 h 6397174"/>
                  <a:gd name="connsiteX26" fmla="*/ 2284038 w 4329596"/>
                  <a:gd name="connsiteY26" fmla="*/ 6194265 h 6397174"/>
                  <a:gd name="connsiteX27" fmla="*/ 2606049 w 4329596"/>
                  <a:gd name="connsiteY27" fmla="*/ 6397174 h 6397174"/>
                  <a:gd name="connsiteX28" fmla="*/ 2753215 w 4329596"/>
                  <a:gd name="connsiteY28" fmla="*/ 6250179 h 6397174"/>
                  <a:gd name="connsiteX29" fmla="*/ 2858319 w 4329596"/>
                  <a:gd name="connsiteY29" fmla="*/ 6060952 h 6397174"/>
                  <a:gd name="connsiteX30" fmla="*/ 2963293 w 4329596"/>
                  <a:gd name="connsiteY30" fmla="*/ 6039975 h 6397174"/>
                  <a:gd name="connsiteX31" fmla="*/ 3099905 w 4329596"/>
                  <a:gd name="connsiteY31" fmla="*/ 5850722 h 6397174"/>
                  <a:gd name="connsiteX32" fmla="*/ 3320688 w 4329596"/>
                  <a:gd name="connsiteY32" fmla="*/ 6040017 h 6397174"/>
                  <a:gd name="connsiteX33" fmla="*/ 3467748 w 4329596"/>
                  <a:gd name="connsiteY33" fmla="*/ 5714129 h 6397174"/>
                  <a:gd name="connsiteX34" fmla="*/ 3593957 w 4329596"/>
                  <a:gd name="connsiteY34" fmla="*/ 5787767 h 6397174"/>
                  <a:gd name="connsiteX35" fmla="*/ 3856501 w 4329596"/>
                  <a:gd name="connsiteY35" fmla="*/ 5514692 h 6397174"/>
                  <a:gd name="connsiteX36" fmla="*/ 4035133 w 4329596"/>
                  <a:gd name="connsiteY36" fmla="*/ 5209784 h 6397174"/>
                  <a:gd name="connsiteX37" fmla="*/ 4203408 w 4329596"/>
                  <a:gd name="connsiteY37" fmla="*/ 5241317 h 6397174"/>
                  <a:gd name="connsiteX38" fmla="*/ 4329596 w 4329596"/>
                  <a:gd name="connsiteY38" fmla="*/ 4788985 h 6397174"/>
                  <a:gd name="connsiteX39" fmla="*/ 4217170 w 4329596"/>
                  <a:gd name="connsiteY39" fmla="*/ 4687669 h 6397174"/>
                  <a:gd name="connsiteX40" fmla="*/ 4014586 w 4329596"/>
                  <a:gd name="connsiteY40" fmla="*/ 4537554 h 6397174"/>
                  <a:gd name="connsiteX41" fmla="*/ 3638148 w 4329596"/>
                  <a:gd name="connsiteY41" fmla="*/ 4287137 h 6397174"/>
                  <a:gd name="connsiteX42" fmla="*/ 3667531 w 4329596"/>
                  <a:gd name="connsiteY42" fmla="*/ 4285280 h 6397174"/>
                  <a:gd name="connsiteX43" fmla="*/ 3603042 w 4329596"/>
                  <a:gd name="connsiteY43" fmla="*/ 4181819 h 6397174"/>
                  <a:gd name="connsiteX44" fmla="*/ 3677823 w 4329596"/>
                  <a:gd name="connsiteY44" fmla="*/ 3871762 h 6397174"/>
                  <a:gd name="connsiteX45" fmla="*/ 2963334 w 4329596"/>
                  <a:gd name="connsiteY45" fmla="*/ 3307712 h 6397174"/>
                  <a:gd name="connsiteX46" fmla="*/ 2814909 w 4329596"/>
                  <a:gd name="connsiteY46" fmla="*/ 4441605 h 6397174"/>
                  <a:gd name="connsiteX47" fmla="*/ 2393632 w 4329596"/>
                  <a:gd name="connsiteY47" fmla="*/ 4241498 h 6397174"/>
                  <a:gd name="connsiteX48" fmla="*/ 1719592 w 4329596"/>
                  <a:gd name="connsiteY48" fmla="*/ 4136182 h 6397174"/>
                  <a:gd name="connsiteX49" fmla="*/ 1699488 w 4329596"/>
                  <a:gd name="connsiteY49" fmla="*/ 3882541 h 6397174"/>
                  <a:gd name="connsiteX50" fmla="*/ 2038662 w 4329596"/>
                  <a:gd name="connsiteY50" fmla="*/ 3087663 h 6397174"/>
                  <a:gd name="connsiteX51" fmla="*/ 1996579 w 4329596"/>
                  <a:gd name="connsiteY51" fmla="*/ 2919002 h 6397174"/>
                  <a:gd name="connsiteX52" fmla="*/ 1607825 w 4329596"/>
                  <a:gd name="connsiteY52" fmla="*/ 2771812 h 6397174"/>
                  <a:gd name="connsiteX53" fmla="*/ 1276653 w 4329596"/>
                  <a:gd name="connsiteY53" fmla="*/ 2556321 h 6397174"/>
                  <a:gd name="connsiteX54" fmla="*/ 929832 w 4329596"/>
                  <a:gd name="connsiteY54" fmla="*/ 2382869 h 6397174"/>
                  <a:gd name="connsiteX55" fmla="*/ 2119201 w 4329596"/>
                  <a:gd name="connsiteY55" fmla="*/ 0 h 6397174"/>
                  <a:gd name="connsiteX56" fmla="*/ 656735 w 4329596"/>
                  <a:gd name="connsiteY56" fmla="*/ 2367219 h 6397174"/>
                  <a:gd name="connsiteX57" fmla="*/ 751072 w 4329596"/>
                  <a:gd name="connsiteY57" fmla="*/ 2435483 h 6397174"/>
                  <a:gd name="connsiteX58" fmla="*/ 835305 w 4329596"/>
                  <a:gd name="connsiteY58" fmla="*/ 2493367 h 6397174"/>
                  <a:gd name="connsiteX59" fmla="*/ 461036 w 4329596"/>
                  <a:gd name="connsiteY59" fmla="*/ 3019803 h 6397174"/>
                  <a:gd name="connsiteX60" fmla="*/ 441219 w 4329596"/>
                  <a:gd name="connsiteY60" fmla="*/ 2981785 h 6397174"/>
                  <a:gd name="connsiteX61" fmla="*/ 299492 w 4329596"/>
                  <a:gd name="connsiteY61" fmla="*/ 2850526 h 6397174"/>
                  <a:gd name="connsiteX62" fmla="*/ 0 w 4329596"/>
                  <a:gd name="connsiteY62" fmla="*/ 3234076 h 6397174"/>
                  <a:gd name="connsiteX0" fmla="*/ 0 w 5048288"/>
                  <a:gd name="connsiteY0" fmla="*/ 3234076 h 6397174"/>
                  <a:gd name="connsiteX1" fmla="*/ 113483 w 5048288"/>
                  <a:gd name="connsiteY1" fmla="*/ 3293629 h 6397174"/>
                  <a:gd name="connsiteX2" fmla="*/ 1218985 w 5048288"/>
                  <a:gd name="connsiteY2" fmla="*/ 4032820 h 6397174"/>
                  <a:gd name="connsiteX3" fmla="*/ 840612 w 5048288"/>
                  <a:gd name="connsiteY3" fmla="*/ 4747523 h 6397174"/>
                  <a:gd name="connsiteX4" fmla="*/ 1639398 w 5048288"/>
                  <a:gd name="connsiteY4" fmla="*/ 5252020 h 6397174"/>
                  <a:gd name="connsiteX5" fmla="*/ 1702027 w 5048288"/>
                  <a:gd name="connsiteY5" fmla="*/ 5356479 h 6397174"/>
                  <a:gd name="connsiteX6" fmla="*/ 1830179 w 5048288"/>
                  <a:gd name="connsiteY6" fmla="*/ 5473728 h 6397174"/>
                  <a:gd name="connsiteX7" fmla="*/ 1933449 w 5048288"/>
                  <a:gd name="connsiteY7" fmla="*/ 5377950 h 6397174"/>
                  <a:gd name="connsiteX8" fmla="*/ 1950942 w 5048288"/>
                  <a:gd name="connsiteY8" fmla="*/ 5024172 h 6397174"/>
                  <a:gd name="connsiteX9" fmla="*/ 1936961 w 5048288"/>
                  <a:gd name="connsiteY9" fmla="*/ 4908322 h 6397174"/>
                  <a:gd name="connsiteX10" fmla="*/ 1912625 w 5048288"/>
                  <a:gd name="connsiteY10" fmla="*/ 4821287 h 6397174"/>
                  <a:gd name="connsiteX11" fmla="*/ 1817945 w 5048288"/>
                  <a:gd name="connsiteY11" fmla="*/ 4611061 h 6397174"/>
                  <a:gd name="connsiteX12" fmla="*/ 1765415 w 5048288"/>
                  <a:gd name="connsiteY12" fmla="*/ 4474254 h 6397174"/>
                  <a:gd name="connsiteX13" fmla="*/ 1765415 w 5048288"/>
                  <a:gd name="connsiteY13" fmla="*/ 4179855 h 6397174"/>
                  <a:gd name="connsiteX14" fmla="*/ 2080833 w 5048288"/>
                  <a:gd name="connsiteY14" fmla="*/ 4211495 h 6397174"/>
                  <a:gd name="connsiteX15" fmla="*/ 2333081 w 5048288"/>
                  <a:gd name="connsiteY15" fmla="*/ 4232516 h 6397174"/>
                  <a:gd name="connsiteX16" fmla="*/ 2553778 w 5048288"/>
                  <a:gd name="connsiteY16" fmla="*/ 4326916 h 6397174"/>
                  <a:gd name="connsiteX17" fmla="*/ 2826786 w 5048288"/>
                  <a:gd name="connsiteY17" fmla="*/ 4453084 h 6397174"/>
                  <a:gd name="connsiteX18" fmla="*/ 2746450 w 5048288"/>
                  <a:gd name="connsiteY18" fmla="*/ 4603094 h 6397174"/>
                  <a:gd name="connsiteX19" fmla="*/ 2724979 w 5048288"/>
                  <a:gd name="connsiteY19" fmla="*/ 4810843 h 6397174"/>
                  <a:gd name="connsiteX20" fmla="*/ 2539216 w 5048288"/>
                  <a:gd name="connsiteY20" fmla="*/ 5101602 h 6397174"/>
                  <a:gd name="connsiteX21" fmla="*/ 2423692 w 5048288"/>
                  <a:gd name="connsiteY21" fmla="*/ 5045021 h 6397174"/>
                  <a:gd name="connsiteX22" fmla="*/ 2318521 w 5048288"/>
                  <a:gd name="connsiteY22" fmla="*/ 5297874 h 6397174"/>
                  <a:gd name="connsiteX23" fmla="*/ 2381971 w 5048288"/>
                  <a:gd name="connsiteY23" fmla="*/ 5469376 h 6397174"/>
                  <a:gd name="connsiteX24" fmla="*/ 2044867 w 5048288"/>
                  <a:gd name="connsiteY24" fmla="*/ 5971052 h 6397174"/>
                  <a:gd name="connsiteX25" fmla="*/ 2207044 w 5048288"/>
                  <a:gd name="connsiteY25" fmla="*/ 6289334 h 6397174"/>
                  <a:gd name="connsiteX26" fmla="*/ 2284038 w 5048288"/>
                  <a:gd name="connsiteY26" fmla="*/ 6194265 h 6397174"/>
                  <a:gd name="connsiteX27" fmla="*/ 2606049 w 5048288"/>
                  <a:gd name="connsiteY27" fmla="*/ 6397174 h 6397174"/>
                  <a:gd name="connsiteX28" fmla="*/ 2753215 w 5048288"/>
                  <a:gd name="connsiteY28" fmla="*/ 6250179 h 6397174"/>
                  <a:gd name="connsiteX29" fmla="*/ 2858319 w 5048288"/>
                  <a:gd name="connsiteY29" fmla="*/ 6060952 h 6397174"/>
                  <a:gd name="connsiteX30" fmla="*/ 2963293 w 5048288"/>
                  <a:gd name="connsiteY30" fmla="*/ 6039975 h 6397174"/>
                  <a:gd name="connsiteX31" fmla="*/ 3099905 w 5048288"/>
                  <a:gd name="connsiteY31" fmla="*/ 5850722 h 6397174"/>
                  <a:gd name="connsiteX32" fmla="*/ 3320688 w 5048288"/>
                  <a:gd name="connsiteY32" fmla="*/ 6040017 h 6397174"/>
                  <a:gd name="connsiteX33" fmla="*/ 3467748 w 5048288"/>
                  <a:gd name="connsiteY33" fmla="*/ 5714129 h 6397174"/>
                  <a:gd name="connsiteX34" fmla="*/ 3593957 w 5048288"/>
                  <a:gd name="connsiteY34" fmla="*/ 5787767 h 6397174"/>
                  <a:gd name="connsiteX35" fmla="*/ 3856501 w 5048288"/>
                  <a:gd name="connsiteY35" fmla="*/ 5514692 h 6397174"/>
                  <a:gd name="connsiteX36" fmla="*/ 4035133 w 5048288"/>
                  <a:gd name="connsiteY36" fmla="*/ 5209784 h 6397174"/>
                  <a:gd name="connsiteX37" fmla="*/ 4203408 w 5048288"/>
                  <a:gd name="connsiteY37" fmla="*/ 5241317 h 6397174"/>
                  <a:gd name="connsiteX38" fmla="*/ 4329596 w 5048288"/>
                  <a:gd name="connsiteY38" fmla="*/ 4788985 h 6397174"/>
                  <a:gd name="connsiteX39" fmla="*/ 4217170 w 5048288"/>
                  <a:gd name="connsiteY39" fmla="*/ 4687669 h 6397174"/>
                  <a:gd name="connsiteX40" fmla="*/ 4014586 w 5048288"/>
                  <a:gd name="connsiteY40" fmla="*/ 4537554 h 6397174"/>
                  <a:gd name="connsiteX41" fmla="*/ 3638148 w 5048288"/>
                  <a:gd name="connsiteY41" fmla="*/ 4287137 h 6397174"/>
                  <a:gd name="connsiteX42" fmla="*/ 3667531 w 5048288"/>
                  <a:gd name="connsiteY42" fmla="*/ 4285280 h 6397174"/>
                  <a:gd name="connsiteX43" fmla="*/ 3603042 w 5048288"/>
                  <a:gd name="connsiteY43" fmla="*/ 4181819 h 6397174"/>
                  <a:gd name="connsiteX44" fmla="*/ 3677823 w 5048288"/>
                  <a:gd name="connsiteY44" fmla="*/ 3871762 h 6397174"/>
                  <a:gd name="connsiteX45" fmla="*/ 2963334 w 5048288"/>
                  <a:gd name="connsiteY45" fmla="*/ 3307712 h 6397174"/>
                  <a:gd name="connsiteX46" fmla="*/ 2814909 w 5048288"/>
                  <a:gd name="connsiteY46" fmla="*/ 4441605 h 6397174"/>
                  <a:gd name="connsiteX47" fmla="*/ 2393632 w 5048288"/>
                  <a:gd name="connsiteY47" fmla="*/ 4241498 h 6397174"/>
                  <a:gd name="connsiteX48" fmla="*/ 1719592 w 5048288"/>
                  <a:gd name="connsiteY48" fmla="*/ 4136182 h 6397174"/>
                  <a:gd name="connsiteX49" fmla="*/ 1699488 w 5048288"/>
                  <a:gd name="connsiteY49" fmla="*/ 3882541 h 6397174"/>
                  <a:gd name="connsiteX50" fmla="*/ 2038662 w 5048288"/>
                  <a:gd name="connsiteY50" fmla="*/ 3087663 h 6397174"/>
                  <a:gd name="connsiteX51" fmla="*/ 1996579 w 5048288"/>
                  <a:gd name="connsiteY51" fmla="*/ 2919002 h 6397174"/>
                  <a:gd name="connsiteX52" fmla="*/ 1607825 w 5048288"/>
                  <a:gd name="connsiteY52" fmla="*/ 2771812 h 6397174"/>
                  <a:gd name="connsiteX53" fmla="*/ 1276653 w 5048288"/>
                  <a:gd name="connsiteY53" fmla="*/ 2556321 h 6397174"/>
                  <a:gd name="connsiteX54" fmla="*/ 5048288 w 5048288"/>
                  <a:gd name="connsiteY54" fmla="*/ 2254468 h 6397174"/>
                  <a:gd name="connsiteX55" fmla="*/ 2119201 w 5048288"/>
                  <a:gd name="connsiteY55" fmla="*/ 0 h 6397174"/>
                  <a:gd name="connsiteX56" fmla="*/ 656735 w 5048288"/>
                  <a:gd name="connsiteY56" fmla="*/ 2367219 h 6397174"/>
                  <a:gd name="connsiteX57" fmla="*/ 751072 w 5048288"/>
                  <a:gd name="connsiteY57" fmla="*/ 2435483 h 6397174"/>
                  <a:gd name="connsiteX58" fmla="*/ 835305 w 5048288"/>
                  <a:gd name="connsiteY58" fmla="*/ 2493367 h 6397174"/>
                  <a:gd name="connsiteX59" fmla="*/ 461036 w 5048288"/>
                  <a:gd name="connsiteY59" fmla="*/ 3019803 h 6397174"/>
                  <a:gd name="connsiteX60" fmla="*/ 441219 w 5048288"/>
                  <a:gd name="connsiteY60" fmla="*/ 2981785 h 6397174"/>
                  <a:gd name="connsiteX61" fmla="*/ 299492 w 5048288"/>
                  <a:gd name="connsiteY61" fmla="*/ 2850526 h 6397174"/>
                  <a:gd name="connsiteX62" fmla="*/ 0 w 5048288"/>
                  <a:gd name="connsiteY62" fmla="*/ 3234076 h 6397174"/>
                  <a:gd name="connsiteX0" fmla="*/ 0 w 5048288"/>
                  <a:gd name="connsiteY0" fmla="*/ 3234076 h 6397174"/>
                  <a:gd name="connsiteX1" fmla="*/ 113483 w 5048288"/>
                  <a:gd name="connsiteY1" fmla="*/ 3293629 h 6397174"/>
                  <a:gd name="connsiteX2" fmla="*/ 1218985 w 5048288"/>
                  <a:gd name="connsiteY2" fmla="*/ 4032820 h 6397174"/>
                  <a:gd name="connsiteX3" fmla="*/ 840612 w 5048288"/>
                  <a:gd name="connsiteY3" fmla="*/ 4747523 h 6397174"/>
                  <a:gd name="connsiteX4" fmla="*/ 1639398 w 5048288"/>
                  <a:gd name="connsiteY4" fmla="*/ 5252020 h 6397174"/>
                  <a:gd name="connsiteX5" fmla="*/ 1702027 w 5048288"/>
                  <a:gd name="connsiteY5" fmla="*/ 5356479 h 6397174"/>
                  <a:gd name="connsiteX6" fmla="*/ 1830179 w 5048288"/>
                  <a:gd name="connsiteY6" fmla="*/ 5473728 h 6397174"/>
                  <a:gd name="connsiteX7" fmla="*/ 1933449 w 5048288"/>
                  <a:gd name="connsiteY7" fmla="*/ 5377950 h 6397174"/>
                  <a:gd name="connsiteX8" fmla="*/ 1950942 w 5048288"/>
                  <a:gd name="connsiteY8" fmla="*/ 5024172 h 6397174"/>
                  <a:gd name="connsiteX9" fmla="*/ 1936961 w 5048288"/>
                  <a:gd name="connsiteY9" fmla="*/ 4908322 h 6397174"/>
                  <a:gd name="connsiteX10" fmla="*/ 1912625 w 5048288"/>
                  <a:gd name="connsiteY10" fmla="*/ 4821287 h 6397174"/>
                  <a:gd name="connsiteX11" fmla="*/ 1817945 w 5048288"/>
                  <a:gd name="connsiteY11" fmla="*/ 4611061 h 6397174"/>
                  <a:gd name="connsiteX12" fmla="*/ 1765415 w 5048288"/>
                  <a:gd name="connsiteY12" fmla="*/ 4474254 h 6397174"/>
                  <a:gd name="connsiteX13" fmla="*/ 1765415 w 5048288"/>
                  <a:gd name="connsiteY13" fmla="*/ 4179855 h 6397174"/>
                  <a:gd name="connsiteX14" fmla="*/ 2080833 w 5048288"/>
                  <a:gd name="connsiteY14" fmla="*/ 4211495 h 6397174"/>
                  <a:gd name="connsiteX15" fmla="*/ 2333081 w 5048288"/>
                  <a:gd name="connsiteY15" fmla="*/ 4232516 h 6397174"/>
                  <a:gd name="connsiteX16" fmla="*/ 2553778 w 5048288"/>
                  <a:gd name="connsiteY16" fmla="*/ 4326916 h 6397174"/>
                  <a:gd name="connsiteX17" fmla="*/ 2826786 w 5048288"/>
                  <a:gd name="connsiteY17" fmla="*/ 4453084 h 6397174"/>
                  <a:gd name="connsiteX18" fmla="*/ 2746450 w 5048288"/>
                  <a:gd name="connsiteY18" fmla="*/ 4603094 h 6397174"/>
                  <a:gd name="connsiteX19" fmla="*/ 2724979 w 5048288"/>
                  <a:gd name="connsiteY19" fmla="*/ 4810843 h 6397174"/>
                  <a:gd name="connsiteX20" fmla="*/ 2539216 w 5048288"/>
                  <a:gd name="connsiteY20" fmla="*/ 5101602 h 6397174"/>
                  <a:gd name="connsiteX21" fmla="*/ 2423692 w 5048288"/>
                  <a:gd name="connsiteY21" fmla="*/ 5045021 h 6397174"/>
                  <a:gd name="connsiteX22" fmla="*/ 2318521 w 5048288"/>
                  <a:gd name="connsiteY22" fmla="*/ 5297874 h 6397174"/>
                  <a:gd name="connsiteX23" fmla="*/ 2381971 w 5048288"/>
                  <a:gd name="connsiteY23" fmla="*/ 5469376 h 6397174"/>
                  <a:gd name="connsiteX24" fmla="*/ 2044867 w 5048288"/>
                  <a:gd name="connsiteY24" fmla="*/ 5971052 h 6397174"/>
                  <a:gd name="connsiteX25" fmla="*/ 2207044 w 5048288"/>
                  <a:gd name="connsiteY25" fmla="*/ 6289334 h 6397174"/>
                  <a:gd name="connsiteX26" fmla="*/ 2284038 w 5048288"/>
                  <a:gd name="connsiteY26" fmla="*/ 6194265 h 6397174"/>
                  <a:gd name="connsiteX27" fmla="*/ 2606049 w 5048288"/>
                  <a:gd name="connsiteY27" fmla="*/ 6397174 h 6397174"/>
                  <a:gd name="connsiteX28" fmla="*/ 2753215 w 5048288"/>
                  <a:gd name="connsiteY28" fmla="*/ 6250179 h 6397174"/>
                  <a:gd name="connsiteX29" fmla="*/ 2858319 w 5048288"/>
                  <a:gd name="connsiteY29" fmla="*/ 6060952 h 6397174"/>
                  <a:gd name="connsiteX30" fmla="*/ 2963293 w 5048288"/>
                  <a:gd name="connsiteY30" fmla="*/ 6039975 h 6397174"/>
                  <a:gd name="connsiteX31" fmla="*/ 3099905 w 5048288"/>
                  <a:gd name="connsiteY31" fmla="*/ 5850722 h 6397174"/>
                  <a:gd name="connsiteX32" fmla="*/ 3320688 w 5048288"/>
                  <a:gd name="connsiteY32" fmla="*/ 6040017 h 6397174"/>
                  <a:gd name="connsiteX33" fmla="*/ 3467748 w 5048288"/>
                  <a:gd name="connsiteY33" fmla="*/ 5714129 h 6397174"/>
                  <a:gd name="connsiteX34" fmla="*/ 3593957 w 5048288"/>
                  <a:gd name="connsiteY34" fmla="*/ 5787767 h 6397174"/>
                  <a:gd name="connsiteX35" fmla="*/ 3856501 w 5048288"/>
                  <a:gd name="connsiteY35" fmla="*/ 5514692 h 6397174"/>
                  <a:gd name="connsiteX36" fmla="*/ 4035133 w 5048288"/>
                  <a:gd name="connsiteY36" fmla="*/ 5209784 h 6397174"/>
                  <a:gd name="connsiteX37" fmla="*/ 4203408 w 5048288"/>
                  <a:gd name="connsiteY37" fmla="*/ 5241317 h 6397174"/>
                  <a:gd name="connsiteX38" fmla="*/ 4329596 w 5048288"/>
                  <a:gd name="connsiteY38" fmla="*/ 4788985 h 6397174"/>
                  <a:gd name="connsiteX39" fmla="*/ 4217170 w 5048288"/>
                  <a:gd name="connsiteY39" fmla="*/ 4687669 h 6397174"/>
                  <a:gd name="connsiteX40" fmla="*/ 4014586 w 5048288"/>
                  <a:gd name="connsiteY40" fmla="*/ 4537554 h 6397174"/>
                  <a:gd name="connsiteX41" fmla="*/ 3638148 w 5048288"/>
                  <a:gd name="connsiteY41" fmla="*/ 4287137 h 6397174"/>
                  <a:gd name="connsiteX42" fmla="*/ 3667531 w 5048288"/>
                  <a:gd name="connsiteY42" fmla="*/ 4285280 h 6397174"/>
                  <a:gd name="connsiteX43" fmla="*/ 3603042 w 5048288"/>
                  <a:gd name="connsiteY43" fmla="*/ 4181819 h 6397174"/>
                  <a:gd name="connsiteX44" fmla="*/ 3677823 w 5048288"/>
                  <a:gd name="connsiteY44" fmla="*/ 3871762 h 6397174"/>
                  <a:gd name="connsiteX45" fmla="*/ 2963334 w 5048288"/>
                  <a:gd name="connsiteY45" fmla="*/ 3307712 h 6397174"/>
                  <a:gd name="connsiteX46" fmla="*/ 2814909 w 5048288"/>
                  <a:gd name="connsiteY46" fmla="*/ 4441605 h 6397174"/>
                  <a:gd name="connsiteX47" fmla="*/ 2393632 w 5048288"/>
                  <a:gd name="connsiteY47" fmla="*/ 4241498 h 6397174"/>
                  <a:gd name="connsiteX48" fmla="*/ 1719592 w 5048288"/>
                  <a:gd name="connsiteY48" fmla="*/ 4136182 h 6397174"/>
                  <a:gd name="connsiteX49" fmla="*/ 1699488 w 5048288"/>
                  <a:gd name="connsiteY49" fmla="*/ 3882541 h 6397174"/>
                  <a:gd name="connsiteX50" fmla="*/ 2038662 w 5048288"/>
                  <a:gd name="connsiteY50" fmla="*/ 3087663 h 6397174"/>
                  <a:gd name="connsiteX51" fmla="*/ 1996579 w 5048288"/>
                  <a:gd name="connsiteY51" fmla="*/ 2919002 h 6397174"/>
                  <a:gd name="connsiteX52" fmla="*/ 1607825 w 5048288"/>
                  <a:gd name="connsiteY52" fmla="*/ 2771812 h 6397174"/>
                  <a:gd name="connsiteX53" fmla="*/ 1276653 w 5048288"/>
                  <a:gd name="connsiteY53" fmla="*/ 2556321 h 6397174"/>
                  <a:gd name="connsiteX54" fmla="*/ 5048288 w 5048288"/>
                  <a:gd name="connsiteY54" fmla="*/ 2254468 h 6397174"/>
                  <a:gd name="connsiteX55" fmla="*/ 2119201 w 5048288"/>
                  <a:gd name="connsiteY55" fmla="*/ 0 h 6397174"/>
                  <a:gd name="connsiteX56" fmla="*/ 1129593 w 5048288"/>
                  <a:gd name="connsiteY56" fmla="*/ 1222822 h 6397174"/>
                  <a:gd name="connsiteX57" fmla="*/ 751072 w 5048288"/>
                  <a:gd name="connsiteY57" fmla="*/ 2435483 h 6397174"/>
                  <a:gd name="connsiteX58" fmla="*/ 835305 w 5048288"/>
                  <a:gd name="connsiteY58" fmla="*/ 2493367 h 6397174"/>
                  <a:gd name="connsiteX59" fmla="*/ 461036 w 5048288"/>
                  <a:gd name="connsiteY59" fmla="*/ 3019803 h 6397174"/>
                  <a:gd name="connsiteX60" fmla="*/ 441219 w 5048288"/>
                  <a:gd name="connsiteY60" fmla="*/ 2981785 h 6397174"/>
                  <a:gd name="connsiteX61" fmla="*/ 299492 w 5048288"/>
                  <a:gd name="connsiteY61" fmla="*/ 2850526 h 6397174"/>
                  <a:gd name="connsiteX62" fmla="*/ 0 w 5048288"/>
                  <a:gd name="connsiteY62" fmla="*/ 3234076 h 6397174"/>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129593 w 5048288"/>
                  <a:gd name="connsiteY56" fmla="*/ 1207271 h 6381623"/>
                  <a:gd name="connsiteX57" fmla="*/ 751072 w 5048288"/>
                  <a:gd name="connsiteY57" fmla="*/ 2419932 h 6381623"/>
                  <a:gd name="connsiteX58" fmla="*/ 835305 w 5048288"/>
                  <a:gd name="connsiteY58" fmla="*/ 2477816 h 6381623"/>
                  <a:gd name="connsiteX59" fmla="*/ 461036 w 5048288"/>
                  <a:gd name="connsiteY59" fmla="*/ 3004252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107781 w 5048288"/>
                  <a:gd name="connsiteY56" fmla="*/ 1281740 h 6381623"/>
                  <a:gd name="connsiteX57" fmla="*/ 751072 w 5048288"/>
                  <a:gd name="connsiteY57" fmla="*/ 2419932 h 6381623"/>
                  <a:gd name="connsiteX58" fmla="*/ 835305 w 5048288"/>
                  <a:gd name="connsiteY58" fmla="*/ 2477816 h 6381623"/>
                  <a:gd name="connsiteX59" fmla="*/ 461036 w 5048288"/>
                  <a:gd name="connsiteY59" fmla="*/ 3004252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107781 w 5048288"/>
                  <a:gd name="connsiteY56" fmla="*/ 1281740 h 6381623"/>
                  <a:gd name="connsiteX57" fmla="*/ 1636533 w 5048288"/>
                  <a:gd name="connsiteY57" fmla="*/ 1609443 h 6381623"/>
                  <a:gd name="connsiteX58" fmla="*/ 835305 w 5048288"/>
                  <a:gd name="connsiteY58" fmla="*/ 2477816 h 6381623"/>
                  <a:gd name="connsiteX59" fmla="*/ 461036 w 5048288"/>
                  <a:gd name="connsiteY59" fmla="*/ 3004252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36533 w 5048288"/>
                  <a:gd name="connsiteY57" fmla="*/ 1609443 h 6381623"/>
                  <a:gd name="connsiteX58" fmla="*/ 835305 w 5048288"/>
                  <a:gd name="connsiteY58" fmla="*/ 2477816 h 6381623"/>
                  <a:gd name="connsiteX59" fmla="*/ 461036 w 5048288"/>
                  <a:gd name="connsiteY59" fmla="*/ 3004252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36533 w 5048288"/>
                  <a:gd name="connsiteY57" fmla="*/ 1609443 h 6381623"/>
                  <a:gd name="connsiteX58" fmla="*/ 925810 w 5048288"/>
                  <a:gd name="connsiteY58" fmla="*/ 2468489 h 6381623"/>
                  <a:gd name="connsiteX59" fmla="*/ 461036 w 5048288"/>
                  <a:gd name="connsiteY59" fmla="*/ 3004252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461036 w 5048288"/>
                  <a:gd name="connsiteY59" fmla="*/ 3004252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771240 w 5048288"/>
                  <a:gd name="connsiteY59" fmla="*/ 2349511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771240 w 5048288"/>
                  <a:gd name="connsiteY59" fmla="*/ 2349511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27312 w 5048288"/>
                  <a:gd name="connsiteY59" fmla="*/ 2217596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27312 w 5048288"/>
                  <a:gd name="connsiteY59" fmla="*/ 2217596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441219 w 5048288"/>
                  <a:gd name="connsiteY60" fmla="*/ 2966234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1276653 w 5048288"/>
                  <a:gd name="connsiteY53" fmla="*/ 254077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4080081 w 5048288"/>
                  <a:gd name="connsiteY53" fmla="*/ 2536258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4728178 w 5048288"/>
                  <a:gd name="connsiteY53" fmla="*/ 2620331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4728178 w 5048288"/>
                  <a:gd name="connsiteY53" fmla="*/ 2620331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4728178 w 5048288"/>
                  <a:gd name="connsiteY53" fmla="*/ 2620331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4774974 w 5048288"/>
                  <a:gd name="connsiteY53" fmla="*/ 266992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4774974 w 5048288"/>
                  <a:gd name="connsiteY53" fmla="*/ 266992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1607825 w 5048288"/>
                  <a:gd name="connsiteY52" fmla="*/ 2756261 h 6381623"/>
                  <a:gd name="connsiteX53" fmla="*/ 4774974 w 5048288"/>
                  <a:gd name="connsiteY53" fmla="*/ 266992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3935417 w 5048288"/>
                  <a:gd name="connsiteY52" fmla="*/ 2863613 h 6381623"/>
                  <a:gd name="connsiteX53" fmla="*/ 4774974 w 5048288"/>
                  <a:gd name="connsiteY53" fmla="*/ 266992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4452474 w 5048288"/>
                  <a:gd name="connsiteY52" fmla="*/ 3214457 h 6381623"/>
                  <a:gd name="connsiteX53" fmla="*/ 4774974 w 5048288"/>
                  <a:gd name="connsiteY53" fmla="*/ 2669920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4452474 w 5048288"/>
                  <a:gd name="connsiteY52" fmla="*/ 3214457 h 6381623"/>
                  <a:gd name="connsiteX53" fmla="*/ 4741070 w 5048288"/>
                  <a:gd name="connsiteY53" fmla="*/ 2580419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4452474 w 5048288"/>
                  <a:gd name="connsiteY52" fmla="*/ 3214457 h 6381623"/>
                  <a:gd name="connsiteX53" fmla="*/ 4741070 w 5048288"/>
                  <a:gd name="connsiteY53" fmla="*/ 2580419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4452474 w 5048288"/>
                  <a:gd name="connsiteY52" fmla="*/ 3214457 h 6381623"/>
                  <a:gd name="connsiteX53" fmla="*/ 4741070 w 5048288"/>
                  <a:gd name="connsiteY53" fmla="*/ 2580419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4452474 w 5048288"/>
                  <a:gd name="connsiteY52" fmla="*/ 3214457 h 6381623"/>
                  <a:gd name="connsiteX53" fmla="*/ 4741070 w 5048288"/>
                  <a:gd name="connsiteY53" fmla="*/ 2580419 h 6381623"/>
                  <a:gd name="connsiteX54" fmla="*/ 5048288 w 5048288"/>
                  <a:gd name="connsiteY54" fmla="*/ 2238917 h 6381623"/>
                  <a:gd name="connsiteX55" fmla="*/ 2141098 w 5048288"/>
                  <a:gd name="connsiteY55" fmla="*/ 0 h 6381623"/>
                  <a:gd name="connsiteX56" fmla="*/ 1057097 w 5048288"/>
                  <a:gd name="connsiteY56" fmla="*/ 1327525 h 6381623"/>
                  <a:gd name="connsiteX57" fmla="*/ 1609161 w 5048288"/>
                  <a:gd name="connsiteY57" fmla="*/ 1590004 h 6381623"/>
                  <a:gd name="connsiteX58" fmla="*/ 925810 w 5048288"/>
                  <a:gd name="connsiteY58" fmla="*/ 2468489 h 6381623"/>
                  <a:gd name="connsiteX59" fmla="*/ 873223 w 5048288"/>
                  <a:gd name="connsiteY59" fmla="*/ 2381048 h 6381623"/>
                  <a:gd name="connsiteX60" fmla="*/ 611648 w 5048288"/>
                  <a:gd name="connsiteY60" fmla="*/ 2285831 h 6381623"/>
                  <a:gd name="connsiteX61" fmla="*/ 299492 w 5048288"/>
                  <a:gd name="connsiteY61" fmla="*/ 2834975 h 6381623"/>
                  <a:gd name="connsiteX62" fmla="*/ 0 w 5048288"/>
                  <a:gd name="connsiteY62"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1996579 w 5048288"/>
                  <a:gd name="connsiteY51" fmla="*/ 2903451 h 6381623"/>
                  <a:gd name="connsiteX52" fmla="*/ 4968171 w 5048288"/>
                  <a:gd name="connsiteY52" fmla="*/ 3639950 h 6381623"/>
                  <a:gd name="connsiteX53" fmla="*/ 4452474 w 5048288"/>
                  <a:gd name="connsiteY53" fmla="*/ 3214457 h 6381623"/>
                  <a:gd name="connsiteX54" fmla="*/ 4741070 w 5048288"/>
                  <a:gd name="connsiteY54" fmla="*/ 2580419 h 6381623"/>
                  <a:gd name="connsiteX55" fmla="*/ 5048288 w 5048288"/>
                  <a:gd name="connsiteY55" fmla="*/ 2238917 h 6381623"/>
                  <a:gd name="connsiteX56" fmla="*/ 2141098 w 5048288"/>
                  <a:gd name="connsiteY56" fmla="*/ 0 h 6381623"/>
                  <a:gd name="connsiteX57" fmla="*/ 1057097 w 5048288"/>
                  <a:gd name="connsiteY57" fmla="*/ 1327525 h 6381623"/>
                  <a:gd name="connsiteX58" fmla="*/ 1609161 w 5048288"/>
                  <a:gd name="connsiteY58" fmla="*/ 1590004 h 6381623"/>
                  <a:gd name="connsiteX59" fmla="*/ 925810 w 5048288"/>
                  <a:gd name="connsiteY59" fmla="*/ 2468489 h 6381623"/>
                  <a:gd name="connsiteX60" fmla="*/ 873223 w 5048288"/>
                  <a:gd name="connsiteY60" fmla="*/ 2381048 h 6381623"/>
                  <a:gd name="connsiteX61" fmla="*/ 611648 w 5048288"/>
                  <a:gd name="connsiteY61" fmla="*/ 2285831 h 6381623"/>
                  <a:gd name="connsiteX62" fmla="*/ 299492 w 5048288"/>
                  <a:gd name="connsiteY62" fmla="*/ 2834975 h 6381623"/>
                  <a:gd name="connsiteX63" fmla="*/ 0 w 5048288"/>
                  <a:gd name="connsiteY63"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2038662 w 5048288"/>
                  <a:gd name="connsiteY50" fmla="*/ 3072112 h 6381623"/>
                  <a:gd name="connsiteX51" fmla="*/ 3114173 w 5048288"/>
                  <a:gd name="connsiteY51" fmla="*/ 5610767 h 6381623"/>
                  <a:gd name="connsiteX52" fmla="*/ 4968171 w 5048288"/>
                  <a:gd name="connsiteY52" fmla="*/ 3639950 h 6381623"/>
                  <a:gd name="connsiteX53" fmla="*/ 4452474 w 5048288"/>
                  <a:gd name="connsiteY53" fmla="*/ 3214457 h 6381623"/>
                  <a:gd name="connsiteX54" fmla="*/ 4741070 w 5048288"/>
                  <a:gd name="connsiteY54" fmla="*/ 2580419 h 6381623"/>
                  <a:gd name="connsiteX55" fmla="*/ 5048288 w 5048288"/>
                  <a:gd name="connsiteY55" fmla="*/ 2238917 h 6381623"/>
                  <a:gd name="connsiteX56" fmla="*/ 2141098 w 5048288"/>
                  <a:gd name="connsiteY56" fmla="*/ 0 h 6381623"/>
                  <a:gd name="connsiteX57" fmla="*/ 1057097 w 5048288"/>
                  <a:gd name="connsiteY57" fmla="*/ 1327525 h 6381623"/>
                  <a:gd name="connsiteX58" fmla="*/ 1609161 w 5048288"/>
                  <a:gd name="connsiteY58" fmla="*/ 1590004 h 6381623"/>
                  <a:gd name="connsiteX59" fmla="*/ 925810 w 5048288"/>
                  <a:gd name="connsiteY59" fmla="*/ 2468489 h 6381623"/>
                  <a:gd name="connsiteX60" fmla="*/ 873223 w 5048288"/>
                  <a:gd name="connsiteY60" fmla="*/ 2381048 h 6381623"/>
                  <a:gd name="connsiteX61" fmla="*/ 611648 w 5048288"/>
                  <a:gd name="connsiteY61" fmla="*/ 2285831 h 6381623"/>
                  <a:gd name="connsiteX62" fmla="*/ 299492 w 5048288"/>
                  <a:gd name="connsiteY62" fmla="*/ 2834975 h 6381623"/>
                  <a:gd name="connsiteX63" fmla="*/ 0 w 5048288"/>
                  <a:gd name="connsiteY63"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1807645 w 5048288"/>
                  <a:gd name="connsiteY50" fmla="*/ 4363722 h 6381623"/>
                  <a:gd name="connsiteX51" fmla="*/ 3114173 w 5048288"/>
                  <a:gd name="connsiteY51" fmla="*/ 5610767 h 6381623"/>
                  <a:gd name="connsiteX52" fmla="*/ 4968171 w 5048288"/>
                  <a:gd name="connsiteY52" fmla="*/ 3639950 h 6381623"/>
                  <a:gd name="connsiteX53" fmla="*/ 4452474 w 5048288"/>
                  <a:gd name="connsiteY53" fmla="*/ 3214457 h 6381623"/>
                  <a:gd name="connsiteX54" fmla="*/ 4741070 w 5048288"/>
                  <a:gd name="connsiteY54" fmla="*/ 2580419 h 6381623"/>
                  <a:gd name="connsiteX55" fmla="*/ 5048288 w 5048288"/>
                  <a:gd name="connsiteY55" fmla="*/ 2238917 h 6381623"/>
                  <a:gd name="connsiteX56" fmla="*/ 2141098 w 5048288"/>
                  <a:gd name="connsiteY56" fmla="*/ 0 h 6381623"/>
                  <a:gd name="connsiteX57" fmla="*/ 1057097 w 5048288"/>
                  <a:gd name="connsiteY57" fmla="*/ 1327525 h 6381623"/>
                  <a:gd name="connsiteX58" fmla="*/ 1609161 w 5048288"/>
                  <a:gd name="connsiteY58" fmla="*/ 1590004 h 6381623"/>
                  <a:gd name="connsiteX59" fmla="*/ 925810 w 5048288"/>
                  <a:gd name="connsiteY59" fmla="*/ 2468489 h 6381623"/>
                  <a:gd name="connsiteX60" fmla="*/ 873223 w 5048288"/>
                  <a:gd name="connsiteY60" fmla="*/ 2381048 h 6381623"/>
                  <a:gd name="connsiteX61" fmla="*/ 611648 w 5048288"/>
                  <a:gd name="connsiteY61" fmla="*/ 2285831 h 6381623"/>
                  <a:gd name="connsiteX62" fmla="*/ 299492 w 5048288"/>
                  <a:gd name="connsiteY62" fmla="*/ 2834975 h 6381623"/>
                  <a:gd name="connsiteX63" fmla="*/ 0 w 5048288"/>
                  <a:gd name="connsiteY63"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1807645 w 5048288"/>
                  <a:gd name="connsiteY50" fmla="*/ 4363722 h 6381623"/>
                  <a:gd name="connsiteX51" fmla="*/ 3114173 w 5048288"/>
                  <a:gd name="connsiteY51" fmla="*/ 5610767 h 6381623"/>
                  <a:gd name="connsiteX52" fmla="*/ 4968171 w 5048288"/>
                  <a:gd name="connsiteY52" fmla="*/ 3639950 h 6381623"/>
                  <a:gd name="connsiteX53" fmla="*/ 4452474 w 5048288"/>
                  <a:gd name="connsiteY53" fmla="*/ 3214457 h 6381623"/>
                  <a:gd name="connsiteX54" fmla="*/ 4741070 w 5048288"/>
                  <a:gd name="connsiteY54" fmla="*/ 2580419 h 6381623"/>
                  <a:gd name="connsiteX55" fmla="*/ 5048288 w 5048288"/>
                  <a:gd name="connsiteY55" fmla="*/ 2238917 h 6381623"/>
                  <a:gd name="connsiteX56" fmla="*/ 2141098 w 5048288"/>
                  <a:gd name="connsiteY56" fmla="*/ 0 h 6381623"/>
                  <a:gd name="connsiteX57" fmla="*/ 1057097 w 5048288"/>
                  <a:gd name="connsiteY57" fmla="*/ 1327525 h 6381623"/>
                  <a:gd name="connsiteX58" fmla="*/ 1609161 w 5048288"/>
                  <a:gd name="connsiteY58" fmla="*/ 1590004 h 6381623"/>
                  <a:gd name="connsiteX59" fmla="*/ 925810 w 5048288"/>
                  <a:gd name="connsiteY59" fmla="*/ 2468489 h 6381623"/>
                  <a:gd name="connsiteX60" fmla="*/ 873223 w 5048288"/>
                  <a:gd name="connsiteY60" fmla="*/ 2381048 h 6381623"/>
                  <a:gd name="connsiteX61" fmla="*/ 611648 w 5048288"/>
                  <a:gd name="connsiteY61" fmla="*/ 2285831 h 6381623"/>
                  <a:gd name="connsiteX62" fmla="*/ 368457 w 5048288"/>
                  <a:gd name="connsiteY62" fmla="*/ 2663149 h 6381623"/>
                  <a:gd name="connsiteX63" fmla="*/ 0 w 5048288"/>
                  <a:gd name="connsiteY63" fmla="*/ 3218525 h 6381623"/>
                  <a:gd name="connsiteX0" fmla="*/ 0 w 5048288"/>
                  <a:gd name="connsiteY0" fmla="*/ 3218525 h 6381623"/>
                  <a:gd name="connsiteX1" fmla="*/ 113483 w 5048288"/>
                  <a:gd name="connsiteY1" fmla="*/ 3278078 h 6381623"/>
                  <a:gd name="connsiteX2" fmla="*/ 1218985 w 5048288"/>
                  <a:gd name="connsiteY2" fmla="*/ 4017269 h 6381623"/>
                  <a:gd name="connsiteX3" fmla="*/ 840612 w 5048288"/>
                  <a:gd name="connsiteY3" fmla="*/ 4731972 h 6381623"/>
                  <a:gd name="connsiteX4" fmla="*/ 1639398 w 5048288"/>
                  <a:gd name="connsiteY4" fmla="*/ 5236469 h 6381623"/>
                  <a:gd name="connsiteX5" fmla="*/ 1702027 w 5048288"/>
                  <a:gd name="connsiteY5" fmla="*/ 5340928 h 6381623"/>
                  <a:gd name="connsiteX6" fmla="*/ 1830179 w 5048288"/>
                  <a:gd name="connsiteY6" fmla="*/ 5458177 h 6381623"/>
                  <a:gd name="connsiteX7" fmla="*/ 1933449 w 5048288"/>
                  <a:gd name="connsiteY7" fmla="*/ 5362399 h 6381623"/>
                  <a:gd name="connsiteX8" fmla="*/ 1950942 w 5048288"/>
                  <a:gd name="connsiteY8" fmla="*/ 5008621 h 6381623"/>
                  <a:gd name="connsiteX9" fmla="*/ 1936961 w 5048288"/>
                  <a:gd name="connsiteY9" fmla="*/ 4892771 h 6381623"/>
                  <a:gd name="connsiteX10" fmla="*/ 1912625 w 5048288"/>
                  <a:gd name="connsiteY10" fmla="*/ 4805736 h 6381623"/>
                  <a:gd name="connsiteX11" fmla="*/ 1817945 w 5048288"/>
                  <a:gd name="connsiteY11" fmla="*/ 4595510 h 6381623"/>
                  <a:gd name="connsiteX12" fmla="*/ 1765415 w 5048288"/>
                  <a:gd name="connsiteY12" fmla="*/ 4458703 h 6381623"/>
                  <a:gd name="connsiteX13" fmla="*/ 1765415 w 5048288"/>
                  <a:gd name="connsiteY13" fmla="*/ 4164304 h 6381623"/>
                  <a:gd name="connsiteX14" fmla="*/ 2080833 w 5048288"/>
                  <a:gd name="connsiteY14" fmla="*/ 4195944 h 6381623"/>
                  <a:gd name="connsiteX15" fmla="*/ 2333081 w 5048288"/>
                  <a:gd name="connsiteY15" fmla="*/ 4216965 h 6381623"/>
                  <a:gd name="connsiteX16" fmla="*/ 2553778 w 5048288"/>
                  <a:gd name="connsiteY16" fmla="*/ 4311365 h 6381623"/>
                  <a:gd name="connsiteX17" fmla="*/ 2826786 w 5048288"/>
                  <a:gd name="connsiteY17" fmla="*/ 4437533 h 6381623"/>
                  <a:gd name="connsiteX18" fmla="*/ 2746450 w 5048288"/>
                  <a:gd name="connsiteY18" fmla="*/ 4587543 h 6381623"/>
                  <a:gd name="connsiteX19" fmla="*/ 2724979 w 5048288"/>
                  <a:gd name="connsiteY19" fmla="*/ 4795292 h 6381623"/>
                  <a:gd name="connsiteX20" fmla="*/ 2539216 w 5048288"/>
                  <a:gd name="connsiteY20" fmla="*/ 5086051 h 6381623"/>
                  <a:gd name="connsiteX21" fmla="*/ 2423692 w 5048288"/>
                  <a:gd name="connsiteY21" fmla="*/ 5029470 h 6381623"/>
                  <a:gd name="connsiteX22" fmla="*/ 2318521 w 5048288"/>
                  <a:gd name="connsiteY22" fmla="*/ 5282323 h 6381623"/>
                  <a:gd name="connsiteX23" fmla="*/ 2381971 w 5048288"/>
                  <a:gd name="connsiteY23" fmla="*/ 5453825 h 6381623"/>
                  <a:gd name="connsiteX24" fmla="*/ 2044867 w 5048288"/>
                  <a:gd name="connsiteY24" fmla="*/ 5955501 h 6381623"/>
                  <a:gd name="connsiteX25" fmla="*/ 2207044 w 5048288"/>
                  <a:gd name="connsiteY25" fmla="*/ 6273783 h 6381623"/>
                  <a:gd name="connsiteX26" fmla="*/ 2284038 w 5048288"/>
                  <a:gd name="connsiteY26" fmla="*/ 6178714 h 6381623"/>
                  <a:gd name="connsiteX27" fmla="*/ 2606049 w 5048288"/>
                  <a:gd name="connsiteY27" fmla="*/ 6381623 h 6381623"/>
                  <a:gd name="connsiteX28" fmla="*/ 2753215 w 5048288"/>
                  <a:gd name="connsiteY28" fmla="*/ 6234628 h 6381623"/>
                  <a:gd name="connsiteX29" fmla="*/ 2858319 w 5048288"/>
                  <a:gd name="connsiteY29" fmla="*/ 6045401 h 6381623"/>
                  <a:gd name="connsiteX30" fmla="*/ 2963293 w 5048288"/>
                  <a:gd name="connsiteY30" fmla="*/ 6024424 h 6381623"/>
                  <a:gd name="connsiteX31" fmla="*/ 3099905 w 5048288"/>
                  <a:gd name="connsiteY31" fmla="*/ 5835171 h 6381623"/>
                  <a:gd name="connsiteX32" fmla="*/ 3320688 w 5048288"/>
                  <a:gd name="connsiteY32" fmla="*/ 6024466 h 6381623"/>
                  <a:gd name="connsiteX33" fmla="*/ 3467748 w 5048288"/>
                  <a:gd name="connsiteY33" fmla="*/ 5698578 h 6381623"/>
                  <a:gd name="connsiteX34" fmla="*/ 3593957 w 5048288"/>
                  <a:gd name="connsiteY34" fmla="*/ 5772216 h 6381623"/>
                  <a:gd name="connsiteX35" fmla="*/ 3856501 w 5048288"/>
                  <a:gd name="connsiteY35" fmla="*/ 5499141 h 6381623"/>
                  <a:gd name="connsiteX36" fmla="*/ 4035133 w 5048288"/>
                  <a:gd name="connsiteY36" fmla="*/ 5194233 h 6381623"/>
                  <a:gd name="connsiteX37" fmla="*/ 4203408 w 5048288"/>
                  <a:gd name="connsiteY37" fmla="*/ 5225766 h 6381623"/>
                  <a:gd name="connsiteX38" fmla="*/ 4329596 w 5048288"/>
                  <a:gd name="connsiteY38" fmla="*/ 4773434 h 6381623"/>
                  <a:gd name="connsiteX39" fmla="*/ 4217170 w 5048288"/>
                  <a:gd name="connsiteY39" fmla="*/ 4672118 h 6381623"/>
                  <a:gd name="connsiteX40" fmla="*/ 4014586 w 5048288"/>
                  <a:gd name="connsiteY40" fmla="*/ 4522003 h 6381623"/>
                  <a:gd name="connsiteX41" fmla="*/ 3638148 w 5048288"/>
                  <a:gd name="connsiteY41" fmla="*/ 4271586 h 6381623"/>
                  <a:gd name="connsiteX42" fmla="*/ 3667531 w 5048288"/>
                  <a:gd name="connsiteY42" fmla="*/ 4269729 h 6381623"/>
                  <a:gd name="connsiteX43" fmla="*/ 3603042 w 5048288"/>
                  <a:gd name="connsiteY43" fmla="*/ 4166268 h 6381623"/>
                  <a:gd name="connsiteX44" fmla="*/ 3677823 w 5048288"/>
                  <a:gd name="connsiteY44" fmla="*/ 3856211 h 6381623"/>
                  <a:gd name="connsiteX45" fmla="*/ 2963334 w 5048288"/>
                  <a:gd name="connsiteY45" fmla="*/ 3292161 h 6381623"/>
                  <a:gd name="connsiteX46" fmla="*/ 2814909 w 5048288"/>
                  <a:gd name="connsiteY46" fmla="*/ 4426054 h 6381623"/>
                  <a:gd name="connsiteX47" fmla="*/ 2393632 w 5048288"/>
                  <a:gd name="connsiteY47" fmla="*/ 4225947 h 6381623"/>
                  <a:gd name="connsiteX48" fmla="*/ 1719592 w 5048288"/>
                  <a:gd name="connsiteY48" fmla="*/ 4120631 h 6381623"/>
                  <a:gd name="connsiteX49" fmla="*/ 1699488 w 5048288"/>
                  <a:gd name="connsiteY49" fmla="*/ 3866990 h 6381623"/>
                  <a:gd name="connsiteX50" fmla="*/ 1807645 w 5048288"/>
                  <a:gd name="connsiteY50" fmla="*/ 4363722 h 6381623"/>
                  <a:gd name="connsiteX51" fmla="*/ 3114173 w 5048288"/>
                  <a:gd name="connsiteY51" fmla="*/ 5610767 h 6381623"/>
                  <a:gd name="connsiteX52" fmla="*/ 4968171 w 5048288"/>
                  <a:gd name="connsiteY52" fmla="*/ 3639950 h 6381623"/>
                  <a:gd name="connsiteX53" fmla="*/ 4452474 w 5048288"/>
                  <a:gd name="connsiteY53" fmla="*/ 3214457 h 6381623"/>
                  <a:gd name="connsiteX54" fmla="*/ 4741070 w 5048288"/>
                  <a:gd name="connsiteY54" fmla="*/ 2580419 h 6381623"/>
                  <a:gd name="connsiteX55" fmla="*/ 5048288 w 5048288"/>
                  <a:gd name="connsiteY55" fmla="*/ 2238917 h 6381623"/>
                  <a:gd name="connsiteX56" fmla="*/ 2141098 w 5048288"/>
                  <a:gd name="connsiteY56" fmla="*/ 0 h 6381623"/>
                  <a:gd name="connsiteX57" fmla="*/ 1057097 w 5048288"/>
                  <a:gd name="connsiteY57" fmla="*/ 1327525 h 6381623"/>
                  <a:gd name="connsiteX58" fmla="*/ 1609161 w 5048288"/>
                  <a:gd name="connsiteY58" fmla="*/ 1590004 h 6381623"/>
                  <a:gd name="connsiteX59" fmla="*/ 925810 w 5048288"/>
                  <a:gd name="connsiteY59" fmla="*/ 2468489 h 6381623"/>
                  <a:gd name="connsiteX60" fmla="*/ 873223 w 5048288"/>
                  <a:gd name="connsiteY60" fmla="*/ 2381048 h 6381623"/>
                  <a:gd name="connsiteX61" fmla="*/ 611648 w 5048288"/>
                  <a:gd name="connsiteY61" fmla="*/ 2285831 h 6381623"/>
                  <a:gd name="connsiteX62" fmla="*/ 347089 w 5048288"/>
                  <a:gd name="connsiteY62" fmla="*/ 2680686 h 6381623"/>
                  <a:gd name="connsiteX63" fmla="*/ 0 w 5048288"/>
                  <a:gd name="connsiteY63" fmla="*/ 3218525 h 6381623"/>
                  <a:gd name="connsiteX0" fmla="*/ 1353410 w 4934827"/>
                  <a:gd name="connsiteY0" fmla="*/ 3483345 h 6381623"/>
                  <a:gd name="connsiteX1" fmla="*/ 22 w 4934827"/>
                  <a:gd name="connsiteY1" fmla="*/ 3278078 h 6381623"/>
                  <a:gd name="connsiteX2" fmla="*/ 1105524 w 4934827"/>
                  <a:gd name="connsiteY2" fmla="*/ 4017269 h 6381623"/>
                  <a:gd name="connsiteX3" fmla="*/ 727151 w 4934827"/>
                  <a:gd name="connsiteY3" fmla="*/ 4731972 h 6381623"/>
                  <a:gd name="connsiteX4" fmla="*/ 1525937 w 4934827"/>
                  <a:gd name="connsiteY4" fmla="*/ 5236469 h 6381623"/>
                  <a:gd name="connsiteX5" fmla="*/ 1588566 w 4934827"/>
                  <a:gd name="connsiteY5" fmla="*/ 5340928 h 6381623"/>
                  <a:gd name="connsiteX6" fmla="*/ 1716718 w 4934827"/>
                  <a:gd name="connsiteY6" fmla="*/ 5458177 h 6381623"/>
                  <a:gd name="connsiteX7" fmla="*/ 1819988 w 4934827"/>
                  <a:gd name="connsiteY7" fmla="*/ 5362399 h 6381623"/>
                  <a:gd name="connsiteX8" fmla="*/ 1837481 w 4934827"/>
                  <a:gd name="connsiteY8" fmla="*/ 5008621 h 6381623"/>
                  <a:gd name="connsiteX9" fmla="*/ 1823500 w 4934827"/>
                  <a:gd name="connsiteY9" fmla="*/ 4892771 h 6381623"/>
                  <a:gd name="connsiteX10" fmla="*/ 1799164 w 4934827"/>
                  <a:gd name="connsiteY10" fmla="*/ 4805736 h 6381623"/>
                  <a:gd name="connsiteX11" fmla="*/ 1704484 w 4934827"/>
                  <a:gd name="connsiteY11" fmla="*/ 4595510 h 6381623"/>
                  <a:gd name="connsiteX12" fmla="*/ 1651954 w 4934827"/>
                  <a:gd name="connsiteY12" fmla="*/ 4458703 h 6381623"/>
                  <a:gd name="connsiteX13" fmla="*/ 1651954 w 4934827"/>
                  <a:gd name="connsiteY13" fmla="*/ 4164304 h 6381623"/>
                  <a:gd name="connsiteX14" fmla="*/ 1967372 w 4934827"/>
                  <a:gd name="connsiteY14" fmla="*/ 4195944 h 6381623"/>
                  <a:gd name="connsiteX15" fmla="*/ 2219620 w 4934827"/>
                  <a:gd name="connsiteY15" fmla="*/ 4216965 h 6381623"/>
                  <a:gd name="connsiteX16" fmla="*/ 2440317 w 4934827"/>
                  <a:gd name="connsiteY16" fmla="*/ 4311365 h 6381623"/>
                  <a:gd name="connsiteX17" fmla="*/ 2713325 w 4934827"/>
                  <a:gd name="connsiteY17" fmla="*/ 4437533 h 6381623"/>
                  <a:gd name="connsiteX18" fmla="*/ 2632989 w 4934827"/>
                  <a:gd name="connsiteY18" fmla="*/ 4587543 h 6381623"/>
                  <a:gd name="connsiteX19" fmla="*/ 2611518 w 4934827"/>
                  <a:gd name="connsiteY19" fmla="*/ 4795292 h 6381623"/>
                  <a:gd name="connsiteX20" fmla="*/ 2425755 w 4934827"/>
                  <a:gd name="connsiteY20" fmla="*/ 5086051 h 6381623"/>
                  <a:gd name="connsiteX21" fmla="*/ 2310231 w 4934827"/>
                  <a:gd name="connsiteY21" fmla="*/ 5029470 h 6381623"/>
                  <a:gd name="connsiteX22" fmla="*/ 2205060 w 4934827"/>
                  <a:gd name="connsiteY22" fmla="*/ 5282323 h 6381623"/>
                  <a:gd name="connsiteX23" fmla="*/ 2268510 w 4934827"/>
                  <a:gd name="connsiteY23" fmla="*/ 5453825 h 6381623"/>
                  <a:gd name="connsiteX24" fmla="*/ 1931406 w 4934827"/>
                  <a:gd name="connsiteY24" fmla="*/ 5955501 h 6381623"/>
                  <a:gd name="connsiteX25" fmla="*/ 2093583 w 4934827"/>
                  <a:gd name="connsiteY25" fmla="*/ 6273783 h 6381623"/>
                  <a:gd name="connsiteX26" fmla="*/ 2170577 w 4934827"/>
                  <a:gd name="connsiteY26" fmla="*/ 6178714 h 6381623"/>
                  <a:gd name="connsiteX27" fmla="*/ 2492588 w 4934827"/>
                  <a:gd name="connsiteY27" fmla="*/ 6381623 h 6381623"/>
                  <a:gd name="connsiteX28" fmla="*/ 2639754 w 4934827"/>
                  <a:gd name="connsiteY28" fmla="*/ 6234628 h 6381623"/>
                  <a:gd name="connsiteX29" fmla="*/ 2744858 w 4934827"/>
                  <a:gd name="connsiteY29" fmla="*/ 6045401 h 6381623"/>
                  <a:gd name="connsiteX30" fmla="*/ 2849832 w 4934827"/>
                  <a:gd name="connsiteY30" fmla="*/ 6024424 h 6381623"/>
                  <a:gd name="connsiteX31" fmla="*/ 2986444 w 4934827"/>
                  <a:gd name="connsiteY31" fmla="*/ 5835171 h 6381623"/>
                  <a:gd name="connsiteX32" fmla="*/ 3207227 w 4934827"/>
                  <a:gd name="connsiteY32" fmla="*/ 6024466 h 6381623"/>
                  <a:gd name="connsiteX33" fmla="*/ 3354287 w 4934827"/>
                  <a:gd name="connsiteY33" fmla="*/ 5698578 h 6381623"/>
                  <a:gd name="connsiteX34" fmla="*/ 3480496 w 4934827"/>
                  <a:gd name="connsiteY34" fmla="*/ 5772216 h 6381623"/>
                  <a:gd name="connsiteX35" fmla="*/ 3743040 w 4934827"/>
                  <a:gd name="connsiteY35" fmla="*/ 5499141 h 6381623"/>
                  <a:gd name="connsiteX36" fmla="*/ 3921672 w 4934827"/>
                  <a:gd name="connsiteY36" fmla="*/ 5194233 h 6381623"/>
                  <a:gd name="connsiteX37" fmla="*/ 4089947 w 4934827"/>
                  <a:gd name="connsiteY37" fmla="*/ 5225766 h 6381623"/>
                  <a:gd name="connsiteX38" fmla="*/ 4216135 w 4934827"/>
                  <a:gd name="connsiteY38" fmla="*/ 4773434 h 6381623"/>
                  <a:gd name="connsiteX39" fmla="*/ 4103709 w 4934827"/>
                  <a:gd name="connsiteY39" fmla="*/ 4672118 h 6381623"/>
                  <a:gd name="connsiteX40" fmla="*/ 3901125 w 4934827"/>
                  <a:gd name="connsiteY40" fmla="*/ 4522003 h 6381623"/>
                  <a:gd name="connsiteX41" fmla="*/ 3524687 w 4934827"/>
                  <a:gd name="connsiteY41" fmla="*/ 4271586 h 6381623"/>
                  <a:gd name="connsiteX42" fmla="*/ 3554070 w 4934827"/>
                  <a:gd name="connsiteY42" fmla="*/ 4269729 h 6381623"/>
                  <a:gd name="connsiteX43" fmla="*/ 3489581 w 4934827"/>
                  <a:gd name="connsiteY43" fmla="*/ 4166268 h 6381623"/>
                  <a:gd name="connsiteX44" fmla="*/ 3564362 w 4934827"/>
                  <a:gd name="connsiteY44" fmla="*/ 3856211 h 6381623"/>
                  <a:gd name="connsiteX45" fmla="*/ 2849873 w 4934827"/>
                  <a:gd name="connsiteY45" fmla="*/ 3292161 h 6381623"/>
                  <a:gd name="connsiteX46" fmla="*/ 2701448 w 4934827"/>
                  <a:gd name="connsiteY46" fmla="*/ 4426054 h 6381623"/>
                  <a:gd name="connsiteX47" fmla="*/ 2280171 w 4934827"/>
                  <a:gd name="connsiteY47" fmla="*/ 4225947 h 6381623"/>
                  <a:gd name="connsiteX48" fmla="*/ 1606131 w 4934827"/>
                  <a:gd name="connsiteY48" fmla="*/ 4120631 h 6381623"/>
                  <a:gd name="connsiteX49" fmla="*/ 1586027 w 4934827"/>
                  <a:gd name="connsiteY49" fmla="*/ 3866990 h 6381623"/>
                  <a:gd name="connsiteX50" fmla="*/ 1694184 w 4934827"/>
                  <a:gd name="connsiteY50" fmla="*/ 4363722 h 6381623"/>
                  <a:gd name="connsiteX51" fmla="*/ 3000712 w 4934827"/>
                  <a:gd name="connsiteY51" fmla="*/ 5610767 h 6381623"/>
                  <a:gd name="connsiteX52" fmla="*/ 4854710 w 4934827"/>
                  <a:gd name="connsiteY52" fmla="*/ 3639950 h 6381623"/>
                  <a:gd name="connsiteX53" fmla="*/ 4339013 w 4934827"/>
                  <a:gd name="connsiteY53" fmla="*/ 3214457 h 6381623"/>
                  <a:gd name="connsiteX54" fmla="*/ 4627609 w 4934827"/>
                  <a:gd name="connsiteY54" fmla="*/ 2580419 h 6381623"/>
                  <a:gd name="connsiteX55" fmla="*/ 4934827 w 4934827"/>
                  <a:gd name="connsiteY55" fmla="*/ 2238917 h 6381623"/>
                  <a:gd name="connsiteX56" fmla="*/ 2027637 w 4934827"/>
                  <a:gd name="connsiteY56" fmla="*/ 0 h 6381623"/>
                  <a:gd name="connsiteX57" fmla="*/ 943636 w 4934827"/>
                  <a:gd name="connsiteY57" fmla="*/ 1327525 h 6381623"/>
                  <a:gd name="connsiteX58" fmla="*/ 1495700 w 4934827"/>
                  <a:gd name="connsiteY58" fmla="*/ 1590004 h 6381623"/>
                  <a:gd name="connsiteX59" fmla="*/ 812349 w 4934827"/>
                  <a:gd name="connsiteY59" fmla="*/ 2468489 h 6381623"/>
                  <a:gd name="connsiteX60" fmla="*/ 759762 w 4934827"/>
                  <a:gd name="connsiteY60" fmla="*/ 2381048 h 6381623"/>
                  <a:gd name="connsiteX61" fmla="*/ 498187 w 4934827"/>
                  <a:gd name="connsiteY61" fmla="*/ 2285831 h 6381623"/>
                  <a:gd name="connsiteX62" fmla="*/ 233628 w 4934827"/>
                  <a:gd name="connsiteY62" fmla="*/ 2680686 h 6381623"/>
                  <a:gd name="connsiteX63" fmla="*/ 1353410 w 4934827"/>
                  <a:gd name="connsiteY63" fmla="*/ 3483345 h 6381623"/>
                  <a:gd name="connsiteX0" fmla="*/ 1119782 w 4701199"/>
                  <a:gd name="connsiteY0" fmla="*/ 3483345 h 6381623"/>
                  <a:gd name="connsiteX1" fmla="*/ 1336931 w 4701199"/>
                  <a:gd name="connsiteY1" fmla="*/ 3256692 h 6381623"/>
                  <a:gd name="connsiteX2" fmla="*/ 871896 w 4701199"/>
                  <a:gd name="connsiteY2" fmla="*/ 4017269 h 6381623"/>
                  <a:gd name="connsiteX3" fmla="*/ 493523 w 4701199"/>
                  <a:gd name="connsiteY3" fmla="*/ 4731972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871896 w 4701199"/>
                  <a:gd name="connsiteY2" fmla="*/ 4017269 h 6381623"/>
                  <a:gd name="connsiteX3" fmla="*/ 493523 w 4701199"/>
                  <a:gd name="connsiteY3" fmla="*/ 4731972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493523 w 4701199"/>
                  <a:gd name="connsiteY3" fmla="*/ 4731972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493523 w 4701199"/>
                  <a:gd name="connsiteY3" fmla="*/ 4731972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493523 w 4701199"/>
                  <a:gd name="connsiteY3" fmla="*/ 4731972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493523 w 4701199"/>
                  <a:gd name="connsiteY3" fmla="*/ 4731972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493523 w 4701199"/>
                  <a:gd name="connsiteY3" fmla="*/ 4731972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1292309 w 4701199"/>
                  <a:gd name="connsiteY4" fmla="*/ 5236469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616245 w 4701199"/>
                  <a:gd name="connsiteY45" fmla="*/ 3292161 h 6381623"/>
                  <a:gd name="connsiteX46" fmla="*/ 2467820 w 4701199"/>
                  <a:gd name="connsiteY46" fmla="*/ 4426054 h 6381623"/>
                  <a:gd name="connsiteX47" fmla="*/ 2046543 w 4701199"/>
                  <a:gd name="connsiteY47" fmla="*/ 4225947 h 6381623"/>
                  <a:gd name="connsiteX48" fmla="*/ 1372503 w 4701199"/>
                  <a:gd name="connsiteY48" fmla="*/ 4120631 h 6381623"/>
                  <a:gd name="connsiteX49" fmla="*/ 1352399 w 4701199"/>
                  <a:gd name="connsiteY49" fmla="*/ 3866990 h 6381623"/>
                  <a:gd name="connsiteX50" fmla="*/ 1460556 w 4701199"/>
                  <a:gd name="connsiteY50" fmla="*/ 4363722 h 6381623"/>
                  <a:gd name="connsiteX51" fmla="*/ 2767084 w 4701199"/>
                  <a:gd name="connsiteY51" fmla="*/ 5610767 h 6381623"/>
                  <a:gd name="connsiteX52" fmla="*/ 4621082 w 4701199"/>
                  <a:gd name="connsiteY52" fmla="*/ 3639950 h 6381623"/>
                  <a:gd name="connsiteX53" fmla="*/ 4105385 w 4701199"/>
                  <a:gd name="connsiteY53" fmla="*/ 3214457 h 6381623"/>
                  <a:gd name="connsiteX54" fmla="*/ 4393981 w 4701199"/>
                  <a:gd name="connsiteY54" fmla="*/ 2580419 h 6381623"/>
                  <a:gd name="connsiteX55" fmla="*/ 4701199 w 4701199"/>
                  <a:gd name="connsiteY55" fmla="*/ 2238917 h 6381623"/>
                  <a:gd name="connsiteX56" fmla="*/ 1794009 w 4701199"/>
                  <a:gd name="connsiteY56" fmla="*/ 0 h 6381623"/>
                  <a:gd name="connsiteX57" fmla="*/ 710008 w 4701199"/>
                  <a:gd name="connsiteY57" fmla="*/ 1327525 h 6381623"/>
                  <a:gd name="connsiteX58" fmla="*/ 1262072 w 4701199"/>
                  <a:gd name="connsiteY58" fmla="*/ 1590004 h 6381623"/>
                  <a:gd name="connsiteX59" fmla="*/ 578721 w 4701199"/>
                  <a:gd name="connsiteY59" fmla="*/ 2468489 h 6381623"/>
                  <a:gd name="connsiteX60" fmla="*/ 526134 w 4701199"/>
                  <a:gd name="connsiteY60" fmla="*/ 2381048 h 6381623"/>
                  <a:gd name="connsiteX61" fmla="*/ 264559 w 4701199"/>
                  <a:gd name="connsiteY61" fmla="*/ 2285831 h 6381623"/>
                  <a:gd name="connsiteX62" fmla="*/ 0 w 4701199"/>
                  <a:gd name="connsiteY62" fmla="*/ 2680686 h 6381623"/>
                  <a:gd name="connsiteX63" fmla="*/ 1119782 w 4701199"/>
                  <a:gd name="connsiteY63"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3330734 w 4701199"/>
                  <a:gd name="connsiteY44" fmla="*/ 3856211 h 6381623"/>
                  <a:gd name="connsiteX45" fmla="*/ 2467820 w 4701199"/>
                  <a:gd name="connsiteY45" fmla="*/ 4426054 h 6381623"/>
                  <a:gd name="connsiteX46" fmla="*/ 2046543 w 4701199"/>
                  <a:gd name="connsiteY46" fmla="*/ 4225947 h 6381623"/>
                  <a:gd name="connsiteX47" fmla="*/ 1372503 w 4701199"/>
                  <a:gd name="connsiteY47" fmla="*/ 4120631 h 6381623"/>
                  <a:gd name="connsiteX48" fmla="*/ 1352399 w 4701199"/>
                  <a:gd name="connsiteY48" fmla="*/ 3866990 h 6381623"/>
                  <a:gd name="connsiteX49" fmla="*/ 1460556 w 4701199"/>
                  <a:gd name="connsiteY49" fmla="*/ 4363722 h 6381623"/>
                  <a:gd name="connsiteX50" fmla="*/ 2767084 w 4701199"/>
                  <a:gd name="connsiteY50" fmla="*/ 5610767 h 6381623"/>
                  <a:gd name="connsiteX51" fmla="*/ 4621082 w 4701199"/>
                  <a:gd name="connsiteY51" fmla="*/ 3639950 h 6381623"/>
                  <a:gd name="connsiteX52" fmla="*/ 4105385 w 4701199"/>
                  <a:gd name="connsiteY52" fmla="*/ 3214457 h 6381623"/>
                  <a:gd name="connsiteX53" fmla="*/ 4393981 w 4701199"/>
                  <a:gd name="connsiteY53" fmla="*/ 2580419 h 6381623"/>
                  <a:gd name="connsiteX54" fmla="*/ 4701199 w 4701199"/>
                  <a:gd name="connsiteY54" fmla="*/ 2238917 h 6381623"/>
                  <a:gd name="connsiteX55" fmla="*/ 1794009 w 4701199"/>
                  <a:gd name="connsiteY55" fmla="*/ 0 h 6381623"/>
                  <a:gd name="connsiteX56" fmla="*/ 710008 w 4701199"/>
                  <a:gd name="connsiteY56" fmla="*/ 1327525 h 6381623"/>
                  <a:gd name="connsiteX57" fmla="*/ 1262072 w 4701199"/>
                  <a:gd name="connsiteY57" fmla="*/ 1590004 h 6381623"/>
                  <a:gd name="connsiteX58" fmla="*/ 578721 w 4701199"/>
                  <a:gd name="connsiteY58" fmla="*/ 2468489 h 6381623"/>
                  <a:gd name="connsiteX59" fmla="*/ 526134 w 4701199"/>
                  <a:gd name="connsiteY59" fmla="*/ 2381048 h 6381623"/>
                  <a:gd name="connsiteX60" fmla="*/ 264559 w 4701199"/>
                  <a:gd name="connsiteY60" fmla="*/ 2285831 h 6381623"/>
                  <a:gd name="connsiteX61" fmla="*/ 0 w 4701199"/>
                  <a:gd name="connsiteY61" fmla="*/ 2680686 h 6381623"/>
                  <a:gd name="connsiteX62" fmla="*/ 1119782 w 4701199"/>
                  <a:gd name="connsiteY62"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3255953 w 4701199"/>
                  <a:gd name="connsiteY43" fmla="*/ 4166268 h 6381623"/>
                  <a:gd name="connsiteX44" fmla="*/ 2467820 w 4701199"/>
                  <a:gd name="connsiteY44" fmla="*/ 4426054 h 6381623"/>
                  <a:gd name="connsiteX45" fmla="*/ 2046543 w 4701199"/>
                  <a:gd name="connsiteY45" fmla="*/ 4225947 h 6381623"/>
                  <a:gd name="connsiteX46" fmla="*/ 1372503 w 4701199"/>
                  <a:gd name="connsiteY46" fmla="*/ 4120631 h 6381623"/>
                  <a:gd name="connsiteX47" fmla="*/ 1352399 w 4701199"/>
                  <a:gd name="connsiteY47" fmla="*/ 3866990 h 6381623"/>
                  <a:gd name="connsiteX48" fmla="*/ 1460556 w 4701199"/>
                  <a:gd name="connsiteY48" fmla="*/ 4363722 h 6381623"/>
                  <a:gd name="connsiteX49" fmla="*/ 2767084 w 4701199"/>
                  <a:gd name="connsiteY49" fmla="*/ 5610767 h 6381623"/>
                  <a:gd name="connsiteX50" fmla="*/ 4621082 w 4701199"/>
                  <a:gd name="connsiteY50" fmla="*/ 3639950 h 6381623"/>
                  <a:gd name="connsiteX51" fmla="*/ 4105385 w 4701199"/>
                  <a:gd name="connsiteY51" fmla="*/ 3214457 h 6381623"/>
                  <a:gd name="connsiteX52" fmla="*/ 4393981 w 4701199"/>
                  <a:gd name="connsiteY52" fmla="*/ 2580419 h 6381623"/>
                  <a:gd name="connsiteX53" fmla="*/ 4701199 w 4701199"/>
                  <a:gd name="connsiteY53" fmla="*/ 2238917 h 6381623"/>
                  <a:gd name="connsiteX54" fmla="*/ 1794009 w 4701199"/>
                  <a:gd name="connsiteY54" fmla="*/ 0 h 6381623"/>
                  <a:gd name="connsiteX55" fmla="*/ 710008 w 4701199"/>
                  <a:gd name="connsiteY55" fmla="*/ 1327525 h 6381623"/>
                  <a:gd name="connsiteX56" fmla="*/ 1262072 w 4701199"/>
                  <a:gd name="connsiteY56" fmla="*/ 1590004 h 6381623"/>
                  <a:gd name="connsiteX57" fmla="*/ 578721 w 4701199"/>
                  <a:gd name="connsiteY57" fmla="*/ 2468489 h 6381623"/>
                  <a:gd name="connsiteX58" fmla="*/ 526134 w 4701199"/>
                  <a:gd name="connsiteY58" fmla="*/ 2381048 h 6381623"/>
                  <a:gd name="connsiteX59" fmla="*/ 264559 w 4701199"/>
                  <a:gd name="connsiteY59" fmla="*/ 2285831 h 6381623"/>
                  <a:gd name="connsiteX60" fmla="*/ 0 w 4701199"/>
                  <a:gd name="connsiteY60" fmla="*/ 2680686 h 6381623"/>
                  <a:gd name="connsiteX61" fmla="*/ 1119782 w 4701199"/>
                  <a:gd name="connsiteY61"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291059 w 4701199"/>
                  <a:gd name="connsiteY41" fmla="*/ 4271586 h 6381623"/>
                  <a:gd name="connsiteX42" fmla="*/ 3320442 w 4701199"/>
                  <a:gd name="connsiteY42" fmla="*/ 4269729 h 6381623"/>
                  <a:gd name="connsiteX43" fmla="*/ 2467820 w 4701199"/>
                  <a:gd name="connsiteY43" fmla="*/ 4426054 h 6381623"/>
                  <a:gd name="connsiteX44" fmla="*/ 2046543 w 4701199"/>
                  <a:gd name="connsiteY44" fmla="*/ 4225947 h 6381623"/>
                  <a:gd name="connsiteX45" fmla="*/ 1372503 w 4701199"/>
                  <a:gd name="connsiteY45" fmla="*/ 4120631 h 6381623"/>
                  <a:gd name="connsiteX46" fmla="*/ 1352399 w 4701199"/>
                  <a:gd name="connsiteY46" fmla="*/ 3866990 h 6381623"/>
                  <a:gd name="connsiteX47" fmla="*/ 1460556 w 4701199"/>
                  <a:gd name="connsiteY47" fmla="*/ 4363722 h 6381623"/>
                  <a:gd name="connsiteX48" fmla="*/ 2767084 w 4701199"/>
                  <a:gd name="connsiteY48" fmla="*/ 5610767 h 6381623"/>
                  <a:gd name="connsiteX49" fmla="*/ 4621082 w 4701199"/>
                  <a:gd name="connsiteY49" fmla="*/ 3639950 h 6381623"/>
                  <a:gd name="connsiteX50" fmla="*/ 4105385 w 4701199"/>
                  <a:gd name="connsiteY50" fmla="*/ 3214457 h 6381623"/>
                  <a:gd name="connsiteX51" fmla="*/ 4393981 w 4701199"/>
                  <a:gd name="connsiteY51" fmla="*/ 2580419 h 6381623"/>
                  <a:gd name="connsiteX52" fmla="*/ 4701199 w 4701199"/>
                  <a:gd name="connsiteY52" fmla="*/ 2238917 h 6381623"/>
                  <a:gd name="connsiteX53" fmla="*/ 1794009 w 4701199"/>
                  <a:gd name="connsiteY53" fmla="*/ 0 h 6381623"/>
                  <a:gd name="connsiteX54" fmla="*/ 710008 w 4701199"/>
                  <a:gd name="connsiteY54" fmla="*/ 1327525 h 6381623"/>
                  <a:gd name="connsiteX55" fmla="*/ 1262072 w 4701199"/>
                  <a:gd name="connsiteY55" fmla="*/ 1590004 h 6381623"/>
                  <a:gd name="connsiteX56" fmla="*/ 578721 w 4701199"/>
                  <a:gd name="connsiteY56" fmla="*/ 2468489 h 6381623"/>
                  <a:gd name="connsiteX57" fmla="*/ 526134 w 4701199"/>
                  <a:gd name="connsiteY57" fmla="*/ 2381048 h 6381623"/>
                  <a:gd name="connsiteX58" fmla="*/ 264559 w 4701199"/>
                  <a:gd name="connsiteY58" fmla="*/ 2285831 h 6381623"/>
                  <a:gd name="connsiteX59" fmla="*/ 0 w 4701199"/>
                  <a:gd name="connsiteY59" fmla="*/ 2680686 h 6381623"/>
                  <a:gd name="connsiteX60" fmla="*/ 1119782 w 4701199"/>
                  <a:gd name="connsiteY60"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3320442 w 4701199"/>
                  <a:gd name="connsiteY41" fmla="*/ 4269729 h 6381623"/>
                  <a:gd name="connsiteX42" fmla="*/ 2467820 w 4701199"/>
                  <a:gd name="connsiteY42" fmla="*/ 4426054 h 6381623"/>
                  <a:gd name="connsiteX43" fmla="*/ 2046543 w 4701199"/>
                  <a:gd name="connsiteY43" fmla="*/ 4225947 h 6381623"/>
                  <a:gd name="connsiteX44" fmla="*/ 1372503 w 4701199"/>
                  <a:gd name="connsiteY44" fmla="*/ 4120631 h 6381623"/>
                  <a:gd name="connsiteX45" fmla="*/ 1352399 w 4701199"/>
                  <a:gd name="connsiteY45" fmla="*/ 3866990 h 6381623"/>
                  <a:gd name="connsiteX46" fmla="*/ 1460556 w 4701199"/>
                  <a:gd name="connsiteY46" fmla="*/ 4363722 h 6381623"/>
                  <a:gd name="connsiteX47" fmla="*/ 2767084 w 4701199"/>
                  <a:gd name="connsiteY47" fmla="*/ 5610767 h 6381623"/>
                  <a:gd name="connsiteX48" fmla="*/ 4621082 w 4701199"/>
                  <a:gd name="connsiteY48" fmla="*/ 3639950 h 6381623"/>
                  <a:gd name="connsiteX49" fmla="*/ 4105385 w 4701199"/>
                  <a:gd name="connsiteY49" fmla="*/ 3214457 h 6381623"/>
                  <a:gd name="connsiteX50" fmla="*/ 4393981 w 4701199"/>
                  <a:gd name="connsiteY50" fmla="*/ 2580419 h 6381623"/>
                  <a:gd name="connsiteX51" fmla="*/ 4701199 w 4701199"/>
                  <a:gd name="connsiteY51" fmla="*/ 2238917 h 6381623"/>
                  <a:gd name="connsiteX52" fmla="*/ 1794009 w 4701199"/>
                  <a:gd name="connsiteY52" fmla="*/ 0 h 6381623"/>
                  <a:gd name="connsiteX53" fmla="*/ 710008 w 4701199"/>
                  <a:gd name="connsiteY53" fmla="*/ 1327525 h 6381623"/>
                  <a:gd name="connsiteX54" fmla="*/ 1262072 w 4701199"/>
                  <a:gd name="connsiteY54" fmla="*/ 1590004 h 6381623"/>
                  <a:gd name="connsiteX55" fmla="*/ 578721 w 4701199"/>
                  <a:gd name="connsiteY55" fmla="*/ 2468489 h 6381623"/>
                  <a:gd name="connsiteX56" fmla="*/ 526134 w 4701199"/>
                  <a:gd name="connsiteY56" fmla="*/ 2381048 h 6381623"/>
                  <a:gd name="connsiteX57" fmla="*/ 264559 w 4701199"/>
                  <a:gd name="connsiteY57" fmla="*/ 2285831 h 6381623"/>
                  <a:gd name="connsiteX58" fmla="*/ 0 w 4701199"/>
                  <a:gd name="connsiteY58" fmla="*/ 2680686 h 6381623"/>
                  <a:gd name="connsiteX59" fmla="*/ 1119782 w 4701199"/>
                  <a:gd name="connsiteY59"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3667497 w 4701199"/>
                  <a:gd name="connsiteY40" fmla="*/ 4522003 h 6381623"/>
                  <a:gd name="connsiteX41" fmla="*/ 2467820 w 4701199"/>
                  <a:gd name="connsiteY41" fmla="*/ 4426054 h 6381623"/>
                  <a:gd name="connsiteX42" fmla="*/ 2046543 w 4701199"/>
                  <a:gd name="connsiteY42" fmla="*/ 4225947 h 6381623"/>
                  <a:gd name="connsiteX43" fmla="*/ 1372503 w 4701199"/>
                  <a:gd name="connsiteY43" fmla="*/ 4120631 h 6381623"/>
                  <a:gd name="connsiteX44" fmla="*/ 1352399 w 4701199"/>
                  <a:gd name="connsiteY44" fmla="*/ 3866990 h 6381623"/>
                  <a:gd name="connsiteX45" fmla="*/ 1460556 w 4701199"/>
                  <a:gd name="connsiteY45" fmla="*/ 4363722 h 6381623"/>
                  <a:gd name="connsiteX46" fmla="*/ 2767084 w 4701199"/>
                  <a:gd name="connsiteY46" fmla="*/ 5610767 h 6381623"/>
                  <a:gd name="connsiteX47" fmla="*/ 4621082 w 4701199"/>
                  <a:gd name="connsiteY47" fmla="*/ 3639950 h 6381623"/>
                  <a:gd name="connsiteX48" fmla="*/ 4105385 w 4701199"/>
                  <a:gd name="connsiteY48" fmla="*/ 3214457 h 6381623"/>
                  <a:gd name="connsiteX49" fmla="*/ 4393981 w 4701199"/>
                  <a:gd name="connsiteY49" fmla="*/ 2580419 h 6381623"/>
                  <a:gd name="connsiteX50" fmla="*/ 4701199 w 4701199"/>
                  <a:gd name="connsiteY50" fmla="*/ 2238917 h 6381623"/>
                  <a:gd name="connsiteX51" fmla="*/ 1794009 w 4701199"/>
                  <a:gd name="connsiteY51" fmla="*/ 0 h 6381623"/>
                  <a:gd name="connsiteX52" fmla="*/ 710008 w 4701199"/>
                  <a:gd name="connsiteY52" fmla="*/ 1327525 h 6381623"/>
                  <a:gd name="connsiteX53" fmla="*/ 1262072 w 4701199"/>
                  <a:gd name="connsiteY53" fmla="*/ 1590004 h 6381623"/>
                  <a:gd name="connsiteX54" fmla="*/ 578721 w 4701199"/>
                  <a:gd name="connsiteY54" fmla="*/ 2468489 h 6381623"/>
                  <a:gd name="connsiteX55" fmla="*/ 526134 w 4701199"/>
                  <a:gd name="connsiteY55" fmla="*/ 2381048 h 6381623"/>
                  <a:gd name="connsiteX56" fmla="*/ 264559 w 4701199"/>
                  <a:gd name="connsiteY56" fmla="*/ 2285831 h 6381623"/>
                  <a:gd name="connsiteX57" fmla="*/ 0 w 4701199"/>
                  <a:gd name="connsiteY57" fmla="*/ 2680686 h 6381623"/>
                  <a:gd name="connsiteX58" fmla="*/ 1119782 w 4701199"/>
                  <a:gd name="connsiteY58"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3870081 w 4701199"/>
                  <a:gd name="connsiteY39" fmla="*/ 4672118 h 6381623"/>
                  <a:gd name="connsiteX40" fmla="*/ 2467820 w 4701199"/>
                  <a:gd name="connsiteY40" fmla="*/ 4426054 h 6381623"/>
                  <a:gd name="connsiteX41" fmla="*/ 2046543 w 4701199"/>
                  <a:gd name="connsiteY41" fmla="*/ 4225947 h 6381623"/>
                  <a:gd name="connsiteX42" fmla="*/ 1372503 w 4701199"/>
                  <a:gd name="connsiteY42" fmla="*/ 4120631 h 6381623"/>
                  <a:gd name="connsiteX43" fmla="*/ 1352399 w 4701199"/>
                  <a:gd name="connsiteY43" fmla="*/ 3866990 h 6381623"/>
                  <a:gd name="connsiteX44" fmla="*/ 1460556 w 4701199"/>
                  <a:gd name="connsiteY44" fmla="*/ 4363722 h 6381623"/>
                  <a:gd name="connsiteX45" fmla="*/ 2767084 w 4701199"/>
                  <a:gd name="connsiteY45" fmla="*/ 5610767 h 6381623"/>
                  <a:gd name="connsiteX46" fmla="*/ 4621082 w 4701199"/>
                  <a:gd name="connsiteY46" fmla="*/ 3639950 h 6381623"/>
                  <a:gd name="connsiteX47" fmla="*/ 4105385 w 4701199"/>
                  <a:gd name="connsiteY47" fmla="*/ 3214457 h 6381623"/>
                  <a:gd name="connsiteX48" fmla="*/ 4393981 w 4701199"/>
                  <a:gd name="connsiteY48" fmla="*/ 2580419 h 6381623"/>
                  <a:gd name="connsiteX49" fmla="*/ 4701199 w 4701199"/>
                  <a:gd name="connsiteY49" fmla="*/ 2238917 h 6381623"/>
                  <a:gd name="connsiteX50" fmla="*/ 1794009 w 4701199"/>
                  <a:gd name="connsiteY50" fmla="*/ 0 h 6381623"/>
                  <a:gd name="connsiteX51" fmla="*/ 710008 w 4701199"/>
                  <a:gd name="connsiteY51" fmla="*/ 1327525 h 6381623"/>
                  <a:gd name="connsiteX52" fmla="*/ 1262072 w 4701199"/>
                  <a:gd name="connsiteY52" fmla="*/ 1590004 h 6381623"/>
                  <a:gd name="connsiteX53" fmla="*/ 578721 w 4701199"/>
                  <a:gd name="connsiteY53" fmla="*/ 2468489 h 6381623"/>
                  <a:gd name="connsiteX54" fmla="*/ 526134 w 4701199"/>
                  <a:gd name="connsiteY54" fmla="*/ 2381048 h 6381623"/>
                  <a:gd name="connsiteX55" fmla="*/ 264559 w 4701199"/>
                  <a:gd name="connsiteY55" fmla="*/ 2285831 h 6381623"/>
                  <a:gd name="connsiteX56" fmla="*/ 0 w 4701199"/>
                  <a:gd name="connsiteY56" fmla="*/ 2680686 h 6381623"/>
                  <a:gd name="connsiteX57" fmla="*/ 1119782 w 4701199"/>
                  <a:gd name="connsiteY57"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3982507 w 4701199"/>
                  <a:gd name="connsiteY38" fmla="*/ 4773434 h 6381623"/>
                  <a:gd name="connsiteX39" fmla="*/ 2467820 w 4701199"/>
                  <a:gd name="connsiteY39" fmla="*/ 4426054 h 6381623"/>
                  <a:gd name="connsiteX40" fmla="*/ 2046543 w 4701199"/>
                  <a:gd name="connsiteY40" fmla="*/ 4225947 h 6381623"/>
                  <a:gd name="connsiteX41" fmla="*/ 1372503 w 4701199"/>
                  <a:gd name="connsiteY41" fmla="*/ 4120631 h 6381623"/>
                  <a:gd name="connsiteX42" fmla="*/ 1352399 w 4701199"/>
                  <a:gd name="connsiteY42" fmla="*/ 3866990 h 6381623"/>
                  <a:gd name="connsiteX43" fmla="*/ 1460556 w 4701199"/>
                  <a:gd name="connsiteY43" fmla="*/ 4363722 h 6381623"/>
                  <a:gd name="connsiteX44" fmla="*/ 2767084 w 4701199"/>
                  <a:gd name="connsiteY44" fmla="*/ 5610767 h 6381623"/>
                  <a:gd name="connsiteX45" fmla="*/ 4621082 w 4701199"/>
                  <a:gd name="connsiteY45" fmla="*/ 3639950 h 6381623"/>
                  <a:gd name="connsiteX46" fmla="*/ 4105385 w 4701199"/>
                  <a:gd name="connsiteY46" fmla="*/ 3214457 h 6381623"/>
                  <a:gd name="connsiteX47" fmla="*/ 4393981 w 4701199"/>
                  <a:gd name="connsiteY47" fmla="*/ 2580419 h 6381623"/>
                  <a:gd name="connsiteX48" fmla="*/ 4701199 w 4701199"/>
                  <a:gd name="connsiteY48" fmla="*/ 2238917 h 6381623"/>
                  <a:gd name="connsiteX49" fmla="*/ 1794009 w 4701199"/>
                  <a:gd name="connsiteY49" fmla="*/ 0 h 6381623"/>
                  <a:gd name="connsiteX50" fmla="*/ 710008 w 4701199"/>
                  <a:gd name="connsiteY50" fmla="*/ 1327525 h 6381623"/>
                  <a:gd name="connsiteX51" fmla="*/ 1262072 w 4701199"/>
                  <a:gd name="connsiteY51" fmla="*/ 1590004 h 6381623"/>
                  <a:gd name="connsiteX52" fmla="*/ 578721 w 4701199"/>
                  <a:gd name="connsiteY52" fmla="*/ 2468489 h 6381623"/>
                  <a:gd name="connsiteX53" fmla="*/ 526134 w 4701199"/>
                  <a:gd name="connsiteY53" fmla="*/ 2381048 h 6381623"/>
                  <a:gd name="connsiteX54" fmla="*/ 264559 w 4701199"/>
                  <a:gd name="connsiteY54" fmla="*/ 2285831 h 6381623"/>
                  <a:gd name="connsiteX55" fmla="*/ 0 w 4701199"/>
                  <a:gd name="connsiteY55" fmla="*/ 2680686 h 6381623"/>
                  <a:gd name="connsiteX56" fmla="*/ 1119782 w 4701199"/>
                  <a:gd name="connsiteY56" fmla="*/ 3483345 h 6381623"/>
                  <a:gd name="connsiteX0" fmla="*/ 1119782 w 4701199"/>
                  <a:gd name="connsiteY0" fmla="*/ 3483345 h 6381623"/>
                  <a:gd name="connsiteX1" fmla="*/ 1336931 w 4701199"/>
                  <a:gd name="connsiteY1" fmla="*/ 3256692 h 6381623"/>
                  <a:gd name="connsiteX2" fmla="*/ 1556124 w 4701199"/>
                  <a:gd name="connsiteY2" fmla="*/ 3399165 h 6381623"/>
                  <a:gd name="connsiteX3" fmla="*/ 1505879 w 4701199"/>
                  <a:gd name="connsiteY3" fmla="*/ 3480034 h 6381623"/>
                  <a:gd name="connsiteX4" fmla="*/ 2049487 w 4701199"/>
                  <a:gd name="connsiteY4" fmla="*/ 3934157 h 6381623"/>
                  <a:gd name="connsiteX5" fmla="*/ 1354938 w 4701199"/>
                  <a:gd name="connsiteY5" fmla="*/ 5340928 h 6381623"/>
                  <a:gd name="connsiteX6" fmla="*/ 1483090 w 4701199"/>
                  <a:gd name="connsiteY6" fmla="*/ 5458177 h 6381623"/>
                  <a:gd name="connsiteX7" fmla="*/ 1586360 w 4701199"/>
                  <a:gd name="connsiteY7" fmla="*/ 5362399 h 6381623"/>
                  <a:gd name="connsiteX8" fmla="*/ 1603853 w 4701199"/>
                  <a:gd name="connsiteY8" fmla="*/ 5008621 h 6381623"/>
                  <a:gd name="connsiteX9" fmla="*/ 1589872 w 4701199"/>
                  <a:gd name="connsiteY9" fmla="*/ 4892771 h 6381623"/>
                  <a:gd name="connsiteX10" fmla="*/ 1565536 w 4701199"/>
                  <a:gd name="connsiteY10" fmla="*/ 4805736 h 6381623"/>
                  <a:gd name="connsiteX11" fmla="*/ 1470856 w 4701199"/>
                  <a:gd name="connsiteY11" fmla="*/ 4595510 h 6381623"/>
                  <a:gd name="connsiteX12" fmla="*/ 1418326 w 4701199"/>
                  <a:gd name="connsiteY12" fmla="*/ 4458703 h 6381623"/>
                  <a:gd name="connsiteX13" fmla="*/ 1418326 w 4701199"/>
                  <a:gd name="connsiteY13" fmla="*/ 4164304 h 6381623"/>
                  <a:gd name="connsiteX14" fmla="*/ 1733744 w 4701199"/>
                  <a:gd name="connsiteY14" fmla="*/ 4195944 h 6381623"/>
                  <a:gd name="connsiteX15" fmla="*/ 1985992 w 4701199"/>
                  <a:gd name="connsiteY15" fmla="*/ 4216965 h 6381623"/>
                  <a:gd name="connsiteX16" fmla="*/ 2206689 w 4701199"/>
                  <a:gd name="connsiteY16" fmla="*/ 4311365 h 6381623"/>
                  <a:gd name="connsiteX17" fmla="*/ 2479697 w 4701199"/>
                  <a:gd name="connsiteY17" fmla="*/ 4437533 h 6381623"/>
                  <a:gd name="connsiteX18" fmla="*/ 2399361 w 4701199"/>
                  <a:gd name="connsiteY18" fmla="*/ 4587543 h 6381623"/>
                  <a:gd name="connsiteX19" fmla="*/ 2377890 w 4701199"/>
                  <a:gd name="connsiteY19" fmla="*/ 4795292 h 6381623"/>
                  <a:gd name="connsiteX20" fmla="*/ 2192127 w 4701199"/>
                  <a:gd name="connsiteY20" fmla="*/ 5086051 h 6381623"/>
                  <a:gd name="connsiteX21" fmla="*/ 2076603 w 4701199"/>
                  <a:gd name="connsiteY21" fmla="*/ 5029470 h 6381623"/>
                  <a:gd name="connsiteX22" fmla="*/ 1971432 w 4701199"/>
                  <a:gd name="connsiteY22" fmla="*/ 5282323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36" fmla="*/ 3688044 w 4701199"/>
                  <a:gd name="connsiteY36" fmla="*/ 5194233 h 6381623"/>
                  <a:gd name="connsiteX37" fmla="*/ 3856319 w 4701199"/>
                  <a:gd name="connsiteY37" fmla="*/ 5225766 h 6381623"/>
                  <a:gd name="connsiteX38" fmla="*/ 2467820 w 4701199"/>
                  <a:gd name="connsiteY38" fmla="*/ 4426054 h 6381623"/>
                  <a:gd name="connsiteX39" fmla="*/ 2046543 w 4701199"/>
                  <a:gd name="connsiteY39" fmla="*/ 4225947 h 6381623"/>
                  <a:gd name="connsiteX40" fmla="*/ 1372503 w 4701199"/>
                  <a:gd name="connsiteY40" fmla="*/ 4120631 h 6381623"/>
                  <a:gd name="connsiteX41" fmla="*/ 1352399 w 4701199"/>
                  <a:gd name="connsiteY41" fmla="*/ 3866990 h 6381623"/>
                  <a:gd name="connsiteX42" fmla="*/ 1460556 w 4701199"/>
                  <a:gd name="connsiteY42" fmla="*/ 4363722 h 6381623"/>
                  <a:gd name="connsiteX43" fmla="*/ 2767084 w 4701199"/>
                  <a:gd name="connsiteY43" fmla="*/ 5610767 h 6381623"/>
                  <a:gd name="connsiteX44" fmla="*/ 4621082 w 4701199"/>
                  <a:gd name="connsiteY44" fmla="*/ 3639950 h 6381623"/>
                  <a:gd name="connsiteX45" fmla="*/ 4105385 w 4701199"/>
                  <a:gd name="connsiteY45" fmla="*/ 3214457 h 6381623"/>
                  <a:gd name="connsiteX46" fmla="*/ 4393981 w 4701199"/>
                  <a:gd name="connsiteY46" fmla="*/ 2580419 h 6381623"/>
                  <a:gd name="connsiteX47" fmla="*/ 4701199 w 4701199"/>
                  <a:gd name="connsiteY47" fmla="*/ 2238917 h 6381623"/>
                  <a:gd name="connsiteX48" fmla="*/ 1794009 w 4701199"/>
                  <a:gd name="connsiteY48" fmla="*/ 0 h 6381623"/>
                  <a:gd name="connsiteX49" fmla="*/ 710008 w 4701199"/>
                  <a:gd name="connsiteY49" fmla="*/ 1327525 h 6381623"/>
                  <a:gd name="connsiteX50" fmla="*/ 1262072 w 4701199"/>
                  <a:gd name="connsiteY50" fmla="*/ 1590004 h 6381623"/>
                  <a:gd name="connsiteX51" fmla="*/ 578721 w 4701199"/>
                  <a:gd name="connsiteY51" fmla="*/ 2468489 h 6381623"/>
                  <a:gd name="connsiteX52" fmla="*/ 526134 w 4701199"/>
                  <a:gd name="connsiteY52" fmla="*/ 2381048 h 6381623"/>
                  <a:gd name="connsiteX53" fmla="*/ 264559 w 4701199"/>
                  <a:gd name="connsiteY53" fmla="*/ 2285831 h 6381623"/>
                  <a:gd name="connsiteX54" fmla="*/ 0 w 4701199"/>
                  <a:gd name="connsiteY54" fmla="*/ 2680686 h 6381623"/>
                  <a:gd name="connsiteX55" fmla="*/ 1119782 w 4701199"/>
                  <a:gd name="connsiteY55" fmla="*/ 3483345 h 6381623"/>
                  <a:gd name="connsiteX0" fmla="*/ 3856319 w 4701199"/>
                  <a:gd name="connsiteY0" fmla="*/ 5225766 h 6381623"/>
                  <a:gd name="connsiteX1" fmla="*/ 2467820 w 4701199"/>
                  <a:gd name="connsiteY1" fmla="*/ 4426054 h 6381623"/>
                  <a:gd name="connsiteX2" fmla="*/ 2046543 w 4701199"/>
                  <a:gd name="connsiteY2" fmla="*/ 4225947 h 6381623"/>
                  <a:gd name="connsiteX3" fmla="*/ 1372503 w 4701199"/>
                  <a:gd name="connsiteY3" fmla="*/ 4120631 h 6381623"/>
                  <a:gd name="connsiteX4" fmla="*/ 1352399 w 4701199"/>
                  <a:gd name="connsiteY4" fmla="*/ 3866990 h 6381623"/>
                  <a:gd name="connsiteX5" fmla="*/ 1460556 w 4701199"/>
                  <a:gd name="connsiteY5" fmla="*/ 4363722 h 6381623"/>
                  <a:gd name="connsiteX6" fmla="*/ 2767084 w 4701199"/>
                  <a:gd name="connsiteY6" fmla="*/ 5610767 h 6381623"/>
                  <a:gd name="connsiteX7" fmla="*/ 4621082 w 4701199"/>
                  <a:gd name="connsiteY7" fmla="*/ 3639950 h 6381623"/>
                  <a:gd name="connsiteX8" fmla="*/ 4105385 w 4701199"/>
                  <a:gd name="connsiteY8" fmla="*/ 3214457 h 6381623"/>
                  <a:gd name="connsiteX9" fmla="*/ 4393981 w 4701199"/>
                  <a:gd name="connsiteY9" fmla="*/ 2580419 h 6381623"/>
                  <a:gd name="connsiteX10" fmla="*/ 4701199 w 4701199"/>
                  <a:gd name="connsiteY10" fmla="*/ 2238917 h 6381623"/>
                  <a:gd name="connsiteX11" fmla="*/ 1794009 w 4701199"/>
                  <a:gd name="connsiteY11" fmla="*/ 0 h 6381623"/>
                  <a:gd name="connsiteX12" fmla="*/ 710008 w 4701199"/>
                  <a:gd name="connsiteY12" fmla="*/ 1327525 h 6381623"/>
                  <a:gd name="connsiteX13" fmla="*/ 1262072 w 4701199"/>
                  <a:gd name="connsiteY13" fmla="*/ 1590004 h 6381623"/>
                  <a:gd name="connsiteX14" fmla="*/ 578721 w 4701199"/>
                  <a:gd name="connsiteY14" fmla="*/ 2468489 h 6381623"/>
                  <a:gd name="connsiteX15" fmla="*/ 526134 w 4701199"/>
                  <a:gd name="connsiteY15" fmla="*/ 2381048 h 6381623"/>
                  <a:gd name="connsiteX16" fmla="*/ 264559 w 4701199"/>
                  <a:gd name="connsiteY16" fmla="*/ 2285831 h 6381623"/>
                  <a:gd name="connsiteX17" fmla="*/ 0 w 4701199"/>
                  <a:gd name="connsiteY17" fmla="*/ 2680686 h 6381623"/>
                  <a:gd name="connsiteX18" fmla="*/ 1119782 w 4701199"/>
                  <a:gd name="connsiteY18" fmla="*/ 3483345 h 6381623"/>
                  <a:gd name="connsiteX19" fmla="*/ 1336931 w 4701199"/>
                  <a:gd name="connsiteY19" fmla="*/ 3256692 h 6381623"/>
                  <a:gd name="connsiteX20" fmla="*/ 1556124 w 4701199"/>
                  <a:gd name="connsiteY20" fmla="*/ 3399165 h 6381623"/>
                  <a:gd name="connsiteX21" fmla="*/ 1505879 w 4701199"/>
                  <a:gd name="connsiteY21" fmla="*/ 3480034 h 6381623"/>
                  <a:gd name="connsiteX22" fmla="*/ 2049487 w 4701199"/>
                  <a:gd name="connsiteY22" fmla="*/ 3934157 h 6381623"/>
                  <a:gd name="connsiteX23" fmla="*/ 1354938 w 4701199"/>
                  <a:gd name="connsiteY23" fmla="*/ 5340928 h 6381623"/>
                  <a:gd name="connsiteX24" fmla="*/ 1483090 w 4701199"/>
                  <a:gd name="connsiteY24" fmla="*/ 5458177 h 6381623"/>
                  <a:gd name="connsiteX25" fmla="*/ 1586360 w 4701199"/>
                  <a:gd name="connsiteY25" fmla="*/ 5362399 h 6381623"/>
                  <a:gd name="connsiteX26" fmla="*/ 1603853 w 4701199"/>
                  <a:gd name="connsiteY26" fmla="*/ 5008621 h 6381623"/>
                  <a:gd name="connsiteX27" fmla="*/ 1589872 w 4701199"/>
                  <a:gd name="connsiteY27" fmla="*/ 4892771 h 6381623"/>
                  <a:gd name="connsiteX28" fmla="*/ 1565536 w 4701199"/>
                  <a:gd name="connsiteY28" fmla="*/ 4805736 h 6381623"/>
                  <a:gd name="connsiteX29" fmla="*/ 1470856 w 4701199"/>
                  <a:gd name="connsiteY29" fmla="*/ 4595510 h 6381623"/>
                  <a:gd name="connsiteX30" fmla="*/ 1418326 w 4701199"/>
                  <a:gd name="connsiteY30" fmla="*/ 4458703 h 6381623"/>
                  <a:gd name="connsiteX31" fmla="*/ 1418326 w 4701199"/>
                  <a:gd name="connsiteY31" fmla="*/ 4164304 h 6381623"/>
                  <a:gd name="connsiteX32" fmla="*/ 1733744 w 4701199"/>
                  <a:gd name="connsiteY32" fmla="*/ 4195944 h 6381623"/>
                  <a:gd name="connsiteX33" fmla="*/ 1985992 w 4701199"/>
                  <a:gd name="connsiteY33" fmla="*/ 4216965 h 6381623"/>
                  <a:gd name="connsiteX34" fmla="*/ 2206689 w 4701199"/>
                  <a:gd name="connsiteY34" fmla="*/ 4311365 h 6381623"/>
                  <a:gd name="connsiteX35" fmla="*/ 2479697 w 4701199"/>
                  <a:gd name="connsiteY35" fmla="*/ 4437533 h 6381623"/>
                  <a:gd name="connsiteX36" fmla="*/ 2399361 w 4701199"/>
                  <a:gd name="connsiteY36" fmla="*/ 4587543 h 6381623"/>
                  <a:gd name="connsiteX37" fmla="*/ 2377890 w 4701199"/>
                  <a:gd name="connsiteY37" fmla="*/ 4795292 h 6381623"/>
                  <a:gd name="connsiteX38" fmla="*/ 2192127 w 4701199"/>
                  <a:gd name="connsiteY38" fmla="*/ 5086051 h 6381623"/>
                  <a:gd name="connsiteX39" fmla="*/ 2076603 w 4701199"/>
                  <a:gd name="connsiteY39" fmla="*/ 5029470 h 6381623"/>
                  <a:gd name="connsiteX40" fmla="*/ 1971432 w 4701199"/>
                  <a:gd name="connsiteY40" fmla="*/ 5282323 h 6381623"/>
                  <a:gd name="connsiteX41" fmla="*/ 2034882 w 4701199"/>
                  <a:gd name="connsiteY41" fmla="*/ 5453825 h 6381623"/>
                  <a:gd name="connsiteX42" fmla="*/ 1697778 w 4701199"/>
                  <a:gd name="connsiteY42" fmla="*/ 5955501 h 6381623"/>
                  <a:gd name="connsiteX43" fmla="*/ 1859955 w 4701199"/>
                  <a:gd name="connsiteY43" fmla="*/ 6273783 h 6381623"/>
                  <a:gd name="connsiteX44" fmla="*/ 1936949 w 4701199"/>
                  <a:gd name="connsiteY44" fmla="*/ 6178714 h 6381623"/>
                  <a:gd name="connsiteX45" fmla="*/ 2258960 w 4701199"/>
                  <a:gd name="connsiteY45" fmla="*/ 6381623 h 6381623"/>
                  <a:gd name="connsiteX46" fmla="*/ 2406126 w 4701199"/>
                  <a:gd name="connsiteY46" fmla="*/ 6234628 h 6381623"/>
                  <a:gd name="connsiteX47" fmla="*/ 2511230 w 4701199"/>
                  <a:gd name="connsiteY47" fmla="*/ 6045401 h 6381623"/>
                  <a:gd name="connsiteX48" fmla="*/ 2616204 w 4701199"/>
                  <a:gd name="connsiteY48" fmla="*/ 6024424 h 6381623"/>
                  <a:gd name="connsiteX49" fmla="*/ 2752816 w 4701199"/>
                  <a:gd name="connsiteY49" fmla="*/ 5835171 h 6381623"/>
                  <a:gd name="connsiteX50" fmla="*/ 2973599 w 4701199"/>
                  <a:gd name="connsiteY50" fmla="*/ 6024466 h 6381623"/>
                  <a:gd name="connsiteX51" fmla="*/ 3120659 w 4701199"/>
                  <a:gd name="connsiteY51" fmla="*/ 5698578 h 6381623"/>
                  <a:gd name="connsiteX52" fmla="*/ 3246868 w 4701199"/>
                  <a:gd name="connsiteY52" fmla="*/ 5772216 h 6381623"/>
                  <a:gd name="connsiteX53" fmla="*/ 3509412 w 4701199"/>
                  <a:gd name="connsiteY53" fmla="*/ 5499141 h 6381623"/>
                  <a:gd name="connsiteX54" fmla="*/ 3772463 w 4701199"/>
                  <a:gd name="connsiteY54" fmla="*/ 5276829 h 6381623"/>
                  <a:gd name="connsiteX0" fmla="*/ 3856319 w 4701199"/>
                  <a:gd name="connsiteY0" fmla="*/ 5225766 h 6381623"/>
                  <a:gd name="connsiteX1" fmla="*/ 2467820 w 4701199"/>
                  <a:gd name="connsiteY1" fmla="*/ 4426054 h 6381623"/>
                  <a:gd name="connsiteX2" fmla="*/ 2046543 w 4701199"/>
                  <a:gd name="connsiteY2" fmla="*/ 4225947 h 6381623"/>
                  <a:gd name="connsiteX3" fmla="*/ 1372503 w 4701199"/>
                  <a:gd name="connsiteY3" fmla="*/ 4120631 h 6381623"/>
                  <a:gd name="connsiteX4" fmla="*/ 1352399 w 4701199"/>
                  <a:gd name="connsiteY4" fmla="*/ 3866990 h 6381623"/>
                  <a:gd name="connsiteX5" fmla="*/ 1460556 w 4701199"/>
                  <a:gd name="connsiteY5" fmla="*/ 4363722 h 6381623"/>
                  <a:gd name="connsiteX6" fmla="*/ 2767084 w 4701199"/>
                  <a:gd name="connsiteY6" fmla="*/ 5610767 h 6381623"/>
                  <a:gd name="connsiteX7" fmla="*/ 4621082 w 4701199"/>
                  <a:gd name="connsiteY7" fmla="*/ 3639950 h 6381623"/>
                  <a:gd name="connsiteX8" fmla="*/ 4105385 w 4701199"/>
                  <a:gd name="connsiteY8" fmla="*/ 3214457 h 6381623"/>
                  <a:gd name="connsiteX9" fmla="*/ 4393981 w 4701199"/>
                  <a:gd name="connsiteY9" fmla="*/ 2580419 h 6381623"/>
                  <a:gd name="connsiteX10" fmla="*/ 4701199 w 4701199"/>
                  <a:gd name="connsiteY10" fmla="*/ 2238917 h 6381623"/>
                  <a:gd name="connsiteX11" fmla="*/ 1794009 w 4701199"/>
                  <a:gd name="connsiteY11" fmla="*/ 0 h 6381623"/>
                  <a:gd name="connsiteX12" fmla="*/ 710008 w 4701199"/>
                  <a:gd name="connsiteY12" fmla="*/ 1327525 h 6381623"/>
                  <a:gd name="connsiteX13" fmla="*/ 1262072 w 4701199"/>
                  <a:gd name="connsiteY13" fmla="*/ 1590004 h 6381623"/>
                  <a:gd name="connsiteX14" fmla="*/ 578721 w 4701199"/>
                  <a:gd name="connsiteY14" fmla="*/ 2468489 h 6381623"/>
                  <a:gd name="connsiteX15" fmla="*/ 526134 w 4701199"/>
                  <a:gd name="connsiteY15" fmla="*/ 2381048 h 6381623"/>
                  <a:gd name="connsiteX16" fmla="*/ 264559 w 4701199"/>
                  <a:gd name="connsiteY16" fmla="*/ 2285831 h 6381623"/>
                  <a:gd name="connsiteX17" fmla="*/ 0 w 4701199"/>
                  <a:gd name="connsiteY17" fmla="*/ 2680686 h 6381623"/>
                  <a:gd name="connsiteX18" fmla="*/ 1119782 w 4701199"/>
                  <a:gd name="connsiteY18" fmla="*/ 3483345 h 6381623"/>
                  <a:gd name="connsiteX19" fmla="*/ 1336931 w 4701199"/>
                  <a:gd name="connsiteY19" fmla="*/ 3256692 h 6381623"/>
                  <a:gd name="connsiteX20" fmla="*/ 1556124 w 4701199"/>
                  <a:gd name="connsiteY20" fmla="*/ 3399165 h 6381623"/>
                  <a:gd name="connsiteX21" fmla="*/ 1505879 w 4701199"/>
                  <a:gd name="connsiteY21" fmla="*/ 3480034 h 6381623"/>
                  <a:gd name="connsiteX22" fmla="*/ 2049487 w 4701199"/>
                  <a:gd name="connsiteY22" fmla="*/ 3934157 h 6381623"/>
                  <a:gd name="connsiteX23" fmla="*/ 1354938 w 4701199"/>
                  <a:gd name="connsiteY23" fmla="*/ 5340928 h 6381623"/>
                  <a:gd name="connsiteX24" fmla="*/ 1483090 w 4701199"/>
                  <a:gd name="connsiteY24" fmla="*/ 5458177 h 6381623"/>
                  <a:gd name="connsiteX25" fmla="*/ 1586360 w 4701199"/>
                  <a:gd name="connsiteY25" fmla="*/ 5362399 h 6381623"/>
                  <a:gd name="connsiteX26" fmla="*/ 1603853 w 4701199"/>
                  <a:gd name="connsiteY26" fmla="*/ 5008621 h 6381623"/>
                  <a:gd name="connsiteX27" fmla="*/ 1589872 w 4701199"/>
                  <a:gd name="connsiteY27" fmla="*/ 4892771 h 6381623"/>
                  <a:gd name="connsiteX28" fmla="*/ 1565536 w 4701199"/>
                  <a:gd name="connsiteY28" fmla="*/ 4805736 h 6381623"/>
                  <a:gd name="connsiteX29" fmla="*/ 1470856 w 4701199"/>
                  <a:gd name="connsiteY29" fmla="*/ 4595510 h 6381623"/>
                  <a:gd name="connsiteX30" fmla="*/ 1418326 w 4701199"/>
                  <a:gd name="connsiteY30" fmla="*/ 4458703 h 6381623"/>
                  <a:gd name="connsiteX31" fmla="*/ 1418326 w 4701199"/>
                  <a:gd name="connsiteY31" fmla="*/ 4164304 h 6381623"/>
                  <a:gd name="connsiteX32" fmla="*/ 1733744 w 4701199"/>
                  <a:gd name="connsiteY32" fmla="*/ 4195944 h 6381623"/>
                  <a:gd name="connsiteX33" fmla="*/ 1985992 w 4701199"/>
                  <a:gd name="connsiteY33" fmla="*/ 4216965 h 6381623"/>
                  <a:gd name="connsiteX34" fmla="*/ 2206689 w 4701199"/>
                  <a:gd name="connsiteY34" fmla="*/ 4311365 h 6381623"/>
                  <a:gd name="connsiteX35" fmla="*/ 2479697 w 4701199"/>
                  <a:gd name="connsiteY35" fmla="*/ 4437533 h 6381623"/>
                  <a:gd name="connsiteX36" fmla="*/ 2399361 w 4701199"/>
                  <a:gd name="connsiteY36" fmla="*/ 4587543 h 6381623"/>
                  <a:gd name="connsiteX37" fmla="*/ 2377890 w 4701199"/>
                  <a:gd name="connsiteY37" fmla="*/ 4795292 h 6381623"/>
                  <a:gd name="connsiteX38" fmla="*/ 2192127 w 4701199"/>
                  <a:gd name="connsiteY38" fmla="*/ 5086051 h 6381623"/>
                  <a:gd name="connsiteX39" fmla="*/ 2076603 w 4701199"/>
                  <a:gd name="connsiteY39" fmla="*/ 5029470 h 6381623"/>
                  <a:gd name="connsiteX40" fmla="*/ 1971432 w 4701199"/>
                  <a:gd name="connsiteY40" fmla="*/ 5282323 h 6381623"/>
                  <a:gd name="connsiteX41" fmla="*/ 2034882 w 4701199"/>
                  <a:gd name="connsiteY41" fmla="*/ 5453825 h 6381623"/>
                  <a:gd name="connsiteX42" fmla="*/ 1697778 w 4701199"/>
                  <a:gd name="connsiteY42" fmla="*/ 5955501 h 6381623"/>
                  <a:gd name="connsiteX43" fmla="*/ 1859955 w 4701199"/>
                  <a:gd name="connsiteY43" fmla="*/ 6273783 h 6381623"/>
                  <a:gd name="connsiteX44" fmla="*/ 1936949 w 4701199"/>
                  <a:gd name="connsiteY44" fmla="*/ 6178714 h 6381623"/>
                  <a:gd name="connsiteX45" fmla="*/ 2258960 w 4701199"/>
                  <a:gd name="connsiteY45" fmla="*/ 6381623 h 6381623"/>
                  <a:gd name="connsiteX46" fmla="*/ 2406126 w 4701199"/>
                  <a:gd name="connsiteY46" fmla="*/ 6234628 h 6381623"/>
                  <a:gd name="connsiteX47" fmla="*/ 2511230 w 4701199"/>
                  <a:gd name="connsiteY47" fmla="*/ 6045401 h 6381623"/>
                  <a:gd name="connsiteX48" fmla="*/ 2616204 w 4701199"/>
                  <a:gd name="connsiteY48" fmla="*/ 6024424 h 6381623"/>
                  <a:gd name="connsiteX49" fmla="*/ 2752816 w 4701199"/>
                  <a:gd name="connsiteY49" fmla="*/ 5835171 h 6381623"/>
                  <a:gd name="connsiteX50" fmla="*/ 2973599 w 4701199"/>
                  <a:gd name="connsiteY50" fmla="*/ 6024466 h 6381623"/>
                  <a:gd name="connsiteX51" fmla="*/ 3120659 w 4701199"/>
                  <a:gd name="connsiteY51" fmla="*/ 5698578 h 6381623"/>
                  <a:gd name="connsiteX52" fmla="*/ 3246868 w 4701199"/>
                  <a:gd name="connsiteY52" fmla="*/ 5772216 h 6381623"/>
                  <a:gd name="connsiteX53" fmla="*/ 3509412 w 4701199"/>
                  <a:gd name="connsiteY53" fmla="*/ 5499141 h 6381623"/>
                  <a:gd name="connsiteX54" fmla="*/ 3772463 w 4701199"/>
                  <a:gd name="connsiteY54" fmla="*/ 5276829 h 6381623"/>
                  <a:gd name="connsiteX0" fmla="*/ 2467820 w 4701199"/>
                  <a:gd name="connsiteY0" fmla="*/ 4426054 h 6381623"/>
                  <a:gd name="connsiteX1" fmla="*/ 2046543 w 4701199"/>
                  <a:gd name="connsiteY1" fmla="*/ 4225947 h 6381623"/>
                  <a:gd name="connsiteX2" fmla="*/ 1372503 w 4701199"/>
                  <a:gd name="connsiteY2" fmla="*/ 4120631 h 6381623"/>
                  <a:gd name="connsiteX3" fmla="*/ 1352399 w 4701199"/>
                  <a:gd name="connsiteY3" fmla="*/ 3866990 h 6381623"/>
                  <a:gd name="connsiteX4" fmla="*/ 1460556 w 4701199"/>
                  <a:gd name="connsiteY4" fmla="*/ 4363722 h 6381623"/>
                  <a:gd name="connsiteX5" fmla="*/ 2767084 w 4701199"/>
                  <a:gd name="connsiteY5" fmla="*/ 5610767 h 6381623"/>
                  <a:gd name="connsiteX6" fmla="*/ 4621082 w 4701199"/>
                  <a:gd name="connsiteY6" fmla="*/ 3639950 h 6381623"/>
                  <a:gd name="connsiteX7" fmla="*/ 4105385 w 4701199"/>
                  <a:gd name="connsiteY7" fmla="*/ 3214457 h 6381623"/>
                  <a:gd name="connsiteX8" fmla="*/ 4393981 w 4701199"/>
                  <a:gd name="connsiteY8" fmla="*/ 2580419 h 6381623"/>
                  <a:gd name="connsiteX9" fmla="*/ 4701199 w 4701199"/>
                  <a:gd name="connsiteY9" fmla="*/ 2238917 h 6381623"/>
                  <a:gd name="connsiteX10" fmla="*/ 1794009 w 4701199"/>
                  <a:gd name="connsiteY10" fmla="*/ 0 h 6381623"/>
                  <a:gd name="connsiteX11" fmla="*/ 710008 w 4701199"/>
                  <a:gd name="connsiteY11" fmla="*/ 1327525 h 6381623"/>
                  <a:gd name="connsiteX12" fmla="*/ 1262072 w 4701199"/>
                  <a:gd name="connsiteY12" fmla="*/ 1590004 h 6381623"/>
                  <a:gd name="connsiteX13" fmla="*/ 578721 w 4701199"/>
                  <a:gd name="connsiteY13" fmla="*/ 2468489 h 6381623"/>
                  <a:gd name="connsiteX14" fmla="*/ 526134 w 4701199"/>
                  <a:gd name="connsiteY14" fmla="*/ 2381048 h 6381623"/>
                  <a:gd name="connsiteX15" fmla="*/ 264559 w 4701199"/>
                  <a:gd name="connsiteY15" fmla="*/ 2285831 h 6381623"/>
                  <a:gd name="connsiteX16" fmla="*/ 0 w 4701199"/>
                  <a:gd name="connsiteY16" fmla="*/ 2680686 h 6381623"/>
                  <a:gd name="connsiteX17" fmla="*/ 1119782 w 4701199"/>
                  <a:gd name="connsiteY17" fmla="*/ 3483345 h 6381623"/>
                  <a:gd name="connsiteX18" fmla="*/ 1336931 w 4701199"/>
                  <a:gd name="connsiteY18" fmla="*/ 3256692 h 6381623"/>
                  <a:gd name="connsiteX19" fmla="*/ 1556124 w 4701199"/>
                  <a:gd name="connsiteY19" fmla="*/ 3399165 h 6381623"/>
                  <a:gd name="connsiteX20" fmla="*/ 1505879 w 4701199"/>
                  <a:gd name="connsiteY20" fmla="*/ 3480034 h 6381623"/>
                  <a:gd name="connsiteX21" fmla="*/ 2049487 w 4701199"/>
                  <a:gd name="connsiteY21" fmla="*/ 3934157 h 6381623"/>
                  <a:gd name="connsiteX22" fmla="*/ 1354938 w 4701199"/>
                  <a:gd name="connsiteY22" fmla="*/ 5340928 h 6381623"/>
                  <a:gd name="connsiteX23" fmla="*/ 1483090 w 4701199"/>
                  <a:gd name="connsiteY23" fmla="*/ 5458177 h 6381623"/>
                  <a:gd name="connsiteX24" fmla="*/ 1586360 w 4701199"/>
                  <a:gd name="connsiteY24" fmla="*/ 5362399 h 6381623"/>
                  <a:gd name="connsiteX25" fmla="*/ 1603853 w 4701199"/>
                  <a:gd name="connsiteY25" fmla="*/ 5008621 h 6381623"/>
                  <a:gd name="connsiteX26" fmla="*/ 1589872 w 4701199"/>
                  <a:gd name="connsiteY26" fmla="*/ 4892771 h 6381623"/>
                  <a:gd name="connsiteX27" fmla="*/ 1565536 w 4701199"/>
                  <a:gd name="connsiteY27" fmla="*/ 4805736 h 6381623"/>
                  <a:gd name="connsiteX28" fmla="*/ 1470856 w 4701199"/>
                  <a:gd name="connsiteY28" fmla="*/ 4595510 h 6381623"/>
                  <a:gd name="connsiteX29" fmla="*/ 1418326 w 4701199"/>
                  <a:gd name="connsiteY29" fmla="*/ 4458703 h 6381623"/>
                  <a:gd name="connsiteX30" fmla="*/ 1418326 w 4701199"/>
                  <a:gd name="connsiteY30" fmla="*/ 4164304 h 6381623"/>
                  <a:gd name="connsiteX31" fmla="*/ 1733744 w 4701199"/>
                  <a:gd name="connsiteY31" fmla="*/ 4195944 h 6381623"/>
                  <a:gd name="connsiteX32" fmla="*/ 1985992 w 4701199"/>
                  <a:gd name="connsiteY32" fmla="*/ 4216965 h 6381623"/>
                  <a:gd name="connsiteX33" fmla="*/ 2206689 w 4701199"/>
                  <a:gd name="connsiteY33" fmla="*/ 4311365 h 6381623"/>
                  <a:gd name="connsiteX34" fmla="*/ 2479697 w 4701199"/>
                  <a:gd name="connsiteY34" fmla="*/ 4437533 h 6381623"/>
                  <a:gd name="connsiteX35" fmla="*/ 2399361 w 4701199"/>
                  <a:gd name="connsiteY35" fmla="*/ 4587543 h 6381623"/>
                  <a:gd name="connsiteX36" fmla="*/ 2377890 w 4701199"/>
                  <a:gd name="connsiteY36" fmla="*/ 4795292 h 6381623"/>
                  <a:gd name="connsiteX37" fmla="*/ 2192127 w 4701199"/>
                  <a:gd name="connsiteY37" fmla="*/ 5086051 h 6381623"/>
                  <a:gd name="connsiteX38" fmla="*/ 2076603 w 4701199"/>
                  <a:gd name="connsiteY38" fmla="*/ 5029470 h 6381623"/>
                  <a:gd name="connsiteX39" fmla="*/ 1971432 w 4701199"/>
                  <a:gd name="connsiteY39" fmla="*/ 5282323 h 6381623"/>
                  <a:gd name="connsiteX40" fmla="*/ 2034882 w 4701199"/>
                  <a:gd name="connsiteY40" fmla="*/ 5453825 h 6381623"/>
                  <a:gd name="connsiteX41" fmla="*/ 1697778 w 4701199"/>
                  <a:gd name="connsiteY41" fmla="*/ 5955501 h 6381623"/>
                  <a:gd name="connsiteX42" fmla="*/ 1859955 w 4701199"/>
                  <a:gd name="connsiteY42" fmla="*/ 6273783 h 6381623"/>
                  <a:gd name="connsiteX43" fmla="*/ 1936949 w 4701199"/>
                  <a:gd name="connsiteY43" fmla="*/ 6178714 h 6381623"/>
                  <a:gd name="connsiteX44" fmla="*/ 2258960 w 4701199"/>
                  <a:gd name="connsiteY44" fmla="*/ 6381623 h 6381623"/>
                  <a:gd name="connsiteX45" fmla="*/ 2406126 w 4701199"/>
                  <a:gd name="connsiteY45" fmla="*/ 6234628 h 6381623"/>
                  <a:gd name="connsiteX46" fmla="*/ 2511230 w 4701199"/>
                  <a:gd name="connsiteY46" fmla="*/ 6045401 h 6381623"/>
                  <a:gd name="connsiteX47" fmla="*/ 2616204 w 4701199"/>
                  <a:gd name="connsiteY47" fmla="*/ 6024424 h 6381623"/>
                  <a:gd name="connsiteX48" fmla="*/ 2752816 w 4701199"/>
                  <a:gd name="connsiteY48" fmla="*/ 5835171 h 6381623"/>
                  <a:gd name="connsiteX49" fmla="*/ 2973599 w 4701199"/>
                  <a:gd name="connsiteY49" fmla="*/ 6024466 h 6381623"/>
                  <a:gd name="connsiteX50" fmla="*/ 3120659 w 4701199"/>
                  <a:gd name="connsiteY50" fmla="*/ 5698578 h 6381623"/>
                  <a:gd name="connsiteX51" fmla="*/ 3246868 w 4701199"/>
                  <a:gd name="connsiteY51" fmla="*/ 5772216 h 6381623"/>
                  <a:gd name="connsiteX52" fmla="*/ 3509412 w 4701199"/>
                  <a:gd name="connsiteY52" fmla="*/ 5499141 h 6381623"/>
                  <a:gd name="connsiteX53" fmla="*/ 3772463 w 4701199"/>
                  <a:gd name="connsiteY53" fmla="*/ 5276829 h 6381623"/>
                  <a:gd name="connsiteX0" fmla="*/ 2467820 w 4701199"/>
                  <a:gd name="connsiteY0" fmla="*/ 4426054 h 6381623"/>
                  <a:gd name="connsiteX1" fmla="*/ 2046543 w 4701199"/>
                  <a:gd name="connsiteY1" fmla="*/ 4225947 h 6381623"/>
                  <a:gd name="connsiteX2" fmla="*/ 1372503 w 4701199"/>
                  <a:gd name="connsiteY2" fmla="*/ 4120631 h 6381623"/>
                  <a:gd name="connsiteX3" fmla="*/ 1352399 w 4701199"/>
                  <a:gd name="connsiteY3" fmla="*/ 3866990 h 6381623"/>
                  <a:gd name="connsiteX4" fmla="*/ 1460556 w 4701199"/>
                  <a:gd name="connsiteY4" fmla="*/ 4363722 h 6381623"/>
                  <a:gd name="connsiteX5" fmla="*/ 2767084 w 4701199"/>
                  <a:gd name="connsiteY5" fmla="*/ 5610767 h 6381623"/>
                  <a:gd name="connsiteX6" fmla="*/ 4621082 w 4701199"/>
                  <a:gd name="connsiteY6" fmla="*/ 3639950 h 6381623"/>
                  <a:gd name="connsiteX7" fmla="*/ 4105385 w 4701199"/>
                  <a:gd name="connsiteY7" fmla="*/ 3214457 h 6381623"/>
                  <a:gd name="connsiteX8" fmla="*/ 4393981 w 4701199"/>
                  <a:gd name="connsiteY8" fmla="*/ 2580419 h 6381623"/>
                  <a:gd name="connsiteX9" fmla="*/ 4701199 w 4701199"/>
                  <a:gd name="connsiteY9" fmla="*/ 2238917 h 6381623"/>
                  <a:gd name="connsiteX10" fmla="*/ 1794009 w 4701199"/>
                  <a:gd name="connsiteY10" fmla="*/ 0 h 6381623"/>
                  <a:gd name="connsiteX11" fmla="*/ 710008 w 4701199"/>
                  <a:gd name="connsiteY11" fmla="*/ 1327525 h 6381623"/>
                  <a:gd name="connsiteX12" fmla="*/ 1262072 w 4701199"/>
                  <a:gd name="connsiteY12" fmla="*/ 1590004 h 6381623"/>
                  <a:gd name="connsiteX13" fmla="*/ 578721 w 4701199"/>
                  <a:gd name="connsiteY13" fmla="*/ 2468489 h 6381623"/>
                  <a:gd name="connsiteX14" fmla="*/ 526134 w 4701199"/>
                  <a:gd name="connsiteY14" fmla="*/ 2381048 h 6381623"/>
                  <a:gd name="connsiteX15" fmla="*/ 264559 w 4701199"/>
                  <a:gd name="connsiteY15" fmla="*/ 2285831 h 6381623"/>
                  <a:gd name="connsiteX16" fmla="*/ 0 w 4701199"/>
                  <a:gd name="connsiteY16" fmla="*/ 2680686 h 6381623"/>
                  <a:gd name="connsiteX17" fmla="*/ 1119782 w 4701199"/>
                  <a:gd name="connsiteY17" fmla="*/ 3483345 h 6381623"/>
                  <a:gd name="connsiteX18" fmla="*/ 1336931 w 4701199"/>
                  <a:gd name="connsiteY18" fmla="*/ 3256692 h 6381623"/>
                  <a:gd name="connsiteX19" fmla="*/ 1556124 w 4701199"/>
                  <a:gd name="connsiteY19" fmla="*/ 3399165 h 6381623"/>
                  <a:gd name="connsiteX20" fmla="*/ 1505879 w 4701199"/>
                  <a:gd name="connsiteY20" fmla="*/ 3480034 h 6381623"/>
                  <a:gd name="connsiteX21" fmla="*/ 2049487 w 4701199"/>
                  <a:gd name="connsiteY21" fmla="*/ 3934157 h 6381623"/>
                  <a:gd name="connsiteX22" fmla="*/ 1354938 w 4701199"/>
                  <a:gd name="connsiteY22" fmla="*/ 5340928 h 6381623"/>
                  <a:gd name="connsiteX23" fmla="*/ 1483090 w 4701199"/>
                  <a:gd name="connsiteY23" fmla="*/ 5458177 h 6381623"/>
                  <a:gd name="connsiteX24" fmla="*/ 1586360 w 4701199"/>
                  <a:gd name="connsiteY24" fmla="*/ 5362399 h 6381623"/>
                  <a:gd name="connsiteX25" fmla="*/ 1603853 w 4701199"/>
                  <a:gd name="connsiteY25" fmla="*/ 5008621 h 6381623"/>
                  <a:gd name="connsiteX26" fmla="*/ 1589872 w 4701199"/>
                  <a:gd name="connsiteY26" fmla="*/ 4892771 h 6381623"/>
                  <a:gd name="connsiteX27" fmla="*/ 1565536 w 4701199"/>
                  <a:gd name="connsiteY27" fmla="*/ 4805736 h 6381623"/>
                  <a:gd name="connsiteX28" fmla="*/ 1470856 w 4701199"/>
                  <a:gd name="connsiteY28" fmla="*/ 4595510 h 6381623"/>
                  <a:gd name="connsiteX29" fmla="*/ 1418326 w 4701199"/>
                  <a:gd name="connsiteY29" fmla="*/ 4458703 h 6381623"/>
                  <a:gd name="connsiteX30" fmla="*/ 1418326 w 4701199"/>
                  <a:gd name="connsiteY30" fmla="*/ 4164304 h 6381623"/>
                  <a:gd name="connsiteX31" fmla="*/ 1733744 w 4701199"/>
                  <a:gd name="connsiteY31" fmla="*/ 4195944 h 6381623"/>
                  <a:gd name="connsiteX32" fmla="*/ 1985992 w 4701199"/>
                  <a:gd name="connsiteY32" fmla="*/ 4216965 h 6381623"/>
                  <a:gd name="connsiteX33" fmla="*/ 2206689 w 4701199"/>
                  <a:gd name="connsiteY33" fmla="*/ 4311365 h 6381623"/>
                  <a:gd name="connsiteX34" fmla="*/ 2479697 w 4701199"/>
                  <a:gd name="connsiteY34" fmla="*/ 4437533 h 6381623"/>
                  <a:gd name="connsiteX35" fmla="*/ 2399361 w 4701199"/>
                  <a:gd name="connsiteY35" fmla="*/ 4587543 h 6381623"/>
                  <a:gd name="connsiteX36" fmla="*/ 2377890 w 4701199"/>
                  <a:gd name="connsiteY36" fmla="*/ 4795292 h 6381623"/>
                  <a:gd name="connsiteX37" fmla="*/ 2192127 w 4701199"/>
                  <a:gd name="connsiteY37" fmla="*/ 5086051 h 6381623"/>
                  <a:gd name="connsiteX38" fmla="*/ 2076603 w 4701199"/>
                  <a:gd name="connsiteY38" fmla="*/ 5029470 h 6381623"/>
                  <a:gd name="connsiteX39" fmla="*/ 1971432 w 4701199"/>
                  <a:gd name="connsiteY39" fmla="*/ 5282323 h 6381623"/>
                  <a:gd name="connsiteX40" fmla="*/ 2034882 w 4701199"/>
                  <a:gd name="connsiteY40" fmla="*/ 5453825 h 6381623"/>
                  <a:gd name="connsiteX41" fmla="*/ 1697778 w 4701199"/>
                  <a:gd name="connsiteY41" fmla="*/ 5955501 h 6381623"/>
                  <a:gd name="connsiteX42" fmla="*/ 1859955 w 4701199"/>
                  <a:gd name="connsiteY42" fmla="*/ 6273783 h 6381623"/>
                  <a:gd name="connsiteX43" fmla="*/ 1936949 w 4701199"/>
                  <a:gd name="connsiteY43" fmla="*/ 6178714 h 6381623"/>
                  <a:gd name="connsiteX44" fmla="*/ 2258960 w 4701199"/>
                  <a:gd name="connsiteY44" fmla="*/ 6381623 h 6381623"/>
                  <a:gd name="connsiteX45" fmla="*/ 2406126 w 4701199"/>
                  <a:gd name="connsiteY45" fmla="*/ 6234628 h 6381623"/>
                  <a:gd name="connsiteX46" fmla="*/ 2511230 w 4701199"/>
                  <a:gd name="connsiteY46" fmla="*/ 6045401 h 6381623"/>
                  <a:gd name="connsiteX47" fmla="*/ 2616204 w 4701199"/>
                  <a:gd name="connsiteY47" fmla="*/ 6024424 h 6381623"/>
                  <a:gd name="connsiteX48" fmla="*/ 2752816 w 4701199"/>
                  <a:gd name="connsiteY48" fmla="*/ 5835171 h 6381623"/>
                  <a:gd name="connsiteX49" fmla="*/ 2973599 w 4701199"/>
                  <a:gd name="connsiteY49" fmla="*/ 6024466 h 6381623"/>
                  <a:gd name="connsiteX50" fmla="*/ 3120659 w 4701199"/>
                  <a:gd name="connsiteY50" fmla="*/ 5698578 h 6381623"/>
                  <a:gd name="connsiteX51" fmla="*/ 3246868 w 4701199"/>
                  <a:gd name="connsiteY51" fmla="*/ 5772216 h 6381623"/>
                  <a:gd name="connsiteX52" fmla="*/ 3509412 w 4701199"/>
                  <a:gd name="connsiteY52" fmla="*/ 5499141 h 6381623"/>
                  <a:gd name="connsiteX0" fmla="*/ 2467820 w 4701199"/>
                  <a:gd name="connsiteY0" fmla="*/ 4426054 h 6381623"/>
                  <a:gd name="connsiteX1" fmla="*/ 2046543 w 4701199"/>
                  <a:gd name="connsiteY1" fmla="*/ 4225947 h 6381623"/>
                  <a:gd name="connsiteX2" fmla="*/ 1352399 w 4701199"/>
                  <a:gd name="connsiteY2" fmla="*/ 3866990 h 6381623"/>
                  <a:gd name="connsiteX3" fmla="*/ 1460556 w 4701199"/>
                  <a:gd name="connsiteY3" fmla="*/ 4363722 h 6381623"/>
                  <a:gd name="connsiteX4" fmla="*/ 2767084 w 4701199"/>
                  <a:gd name="connsiteY4" fmla="*/ 5610767 h 6381623"/>
                  <a:gd name="connsiteX5" fmla="*/ 4621082 w 4701199"/>
                  <a:gd name="connsiteY5" fmla="*/ 3639950 h 6381623"/>
                  <a:gd name="connsiteX6" fmla="*/ 4105385 w 4701199"/>
                  <a:gd name="connsiteY6" fmla="*/ 3214457 h 6381623"/>
                  <a:gd name="connsiteX7" fmla="*/ 4393981 w 4701199"/>
                  <a:gd name="connsiteY7" fmla="*/ 2580419 h 6381623"/>
                  <a:gd name="connsiteX8" fmla="*/ 4701199 w 4701199"/>
                  <a:gd name="connsiteY8" fmla="*/ 2238917 h 6381623"/>
                  <a:gd name="connsiteX9" fmla="*/ 1794009 w 4701199"/>
                  <a:gd name="connsiteY9" fmla="*/ 0 h 6381623"/>
                  <a:gd name="connsiteX10" fmla="*/ 710008 w 4701199"/>
                  <a:gd name="connsiteY10" fmla="*/ 1327525 h 6381623"/>
                  <a:gd name="connsiteX11" fmla="*/ 1262072 w 4701199"/>
                  <a:gd name="connsiteY11" fmla="*/ 1590004 h 6381623"/>
                  <a:gd name="connsiteX12" fmla="*/ 578721 w 4701199"/>
                  <a:gd name="connsiteY12" fmla="*/ 2468489 h 6381623"/>
                  <a:gd name="connsiteX13" fmla="*/ 526134 w 4701199"/>
                  <a:gd name="connsiteY13" fmla="*/ 2381048 h 6381623"/>
                  <a:gd name="connsiteX14" fmla="*/ 264559 w 4701199"/>
                  <a:gd name="connsiteY14" fmla="*/ 2285831 h 6381623"/>
                  <a:gd name="connsiteX15" fmla="*/ 0 w 4701199"/>
                  <a:gd name="connsiteY15" fmla="*/ 2680686 h 6381623"/>
                  <a:gd name="connsiteX16" fmla="*/ 1119782 w 4701199"/>
                  <a:gd name="connsiteY16" fmla="*/ 3483345 h 6381623"/>
                  <a:gd name="connsiteX17" fmla="*/ 1336931 w 4701199"/>
                  <a:gd name="connsiteY17" fmla="*/ 3256692 h 6381623"/>
                  <a:gd name="connsiteX18" fmla="*/ 1556124 w 4701199"/>
                  <a:gd name="connsiteY18" fmla="*/ 3399165 h 6381623"/>
                  <a:gd name="connsiteX19" fmla="*/ 1505879 w 4701199"/>
                  <a:gd name="connsiteY19" fmla="*/ 3480034 h 6381623"/>
                  <a:gd name="connsiteX20" fmla="*/ 2049487 w 4701199"/>
                  <a:gd name="connsiteY20" fmla="*/ 3934157 h 6381623"/>
                  <a:gd name="connsiteX21" fmla="*/ 1354938 w 4701199"/>
                  <a:gd name="connsiteY21" fmla="*/ 5340928 h 6381623"/>
                  <a:gd name="connsiteX22" fmla="*/ 1483090 w 4701199"/>
                  <a:gd name="connsiteY22" fmla="*/ 5458177 h 6381623"/>
                  <a:gd name="connsiteX23" fmla="*/ 1586360 w 4701199"/>
                  <a:gd name="connsiteY23" fmla="*/ 5362399 h 6381623"/>
                  <a:gd name="connsiteX24" fmla="*/ 1603853 w 4701199"/>
                  <a:gd name="connsiteY24" fmla="*/ 5008621 h 6381623"/>
                  <a:gd name="connsiteX25" fmla="*/ 1589872 w 4701199"/>
                  <a:gd name="connsiteY25" fmla="*/ 4892771 h 6381623"/>
                  <a:gd name="connsiteX26" fmla="*/ 1565536 w 4701199"/>
                  <a:gd name="connsiteY26" fmla="*/ 4805736 h 6381623"/>
                  <a:gd name="connsiteX27" fmla="*/ 1470856 w 4701199"/>
                  <a:gd name="connsiteY27" fmla="*/ 4595510 h 6381623"/>
                  <a:gd name="connsiteX28" fmla="*/ 1418326 w 4701199"/>
                  <a:gd name="connsiteY28" fmla="*/ 4458703 h 6381623"/>
                  <a:gd name="connsiteX29" fmla="*/ 1418326 w 4701199"/>
                  <a:gd name="connsiteY29" fmla="*/ 4164304 h 6381623"/>
                  <a:gd name="connsiteX30" fmla="*/ 1733744 w 4701199"/>
                  <a:gd name="connsiteY30" fmla="*/ 4195944 h 6381623"/>
                  <a:gd name="connsiteX31" fmla="*/ 1985992 w 4701199"/>
                  <a:gd name="connsiteY31" fmla="*/ 4216965 h 6381623"/>
                  <a:gd name="connsiteX32" fmla="*/ 2206689 w 4701199"/>
                  <a:gd name="connsiteY32" fmla="*/ 4311365 h 6381623"/>
                  <a:gd name="connsiteX33" fmla="*/ 2479697 w 4701199"/>
                  <a:gd name="connsiteY33" fmla="*/ 4437533 h 6381623"/>
                  <a:gd name="connsiteX34" fmla="*/ 2399361 w 4701199"/>
                  <a:gd name="connsiteY34" fmla="*/ 4587543 h 6381623"/>
                  <a:gd name="connsiteX35" fmla="*/ 2377890 w 4701199"/>
                  <a:gd name="connsiteY35" fmla="*/ 4795292 h 6381623"/>
                  <a:gd name="connsiteX36" fmla="*/ 2192127 w 4701199"/>
                  <a:gd name="connsiteY36" fmla="*/ 5086051 h 6381623"/>
                  <a:gd name="connsiteX37" fmla="*/ 2076603 w 4701199"/>
                  <a:gd name="connsiteY37" fmla="*/ 5029470 h 6381623"/>
                  <a:gd name="connsiteX38" fmla="*/ 1971432 w 4701199"/>
                  <a:gd name="connsiteY38" fmla="*/ 5282323 h 6381623"/>
                  <a:gd name="connsiteX39" fmla="*/ 2034882 w 4701199"/>
                  <a:gd name="connsiteY39" fmla="*/ 5453825 h 6381623"/>
                  <a:gd name="connsiteX40" fmla="*/ 1697778 w 4701199"/>
                  <a:gd name="connsiteY40" fmla="*/ 5955501 h 6381623"/>
                  <a:gd name="connsiteX41" fmla="*/ 1859955 w 4701199"/>
                  <a:gd name="connsiteY41" fmla="*/ 6273783 h 6381623"/>
                  <a:gd name="connsiteX42" fmla="*/ 1936949 w 4701199"/>
                  <a:gd name="connsiteY42" fmla="*/ 6178714 h 6381623"/>
                  <a:gd name="connsiteX43" fmla="*/ 2258960 w 4701199"/>
                  <a:gd name="connsiteY43" fmla="*/ 6381623 h 6381623"/>
                  <a:gd name="connsiteX44" fmla="*/ 2406126 w 4701199"/>
                  <a:gd name="connsiteY44" fmla="*/ 6234628 h 6381623"/>
                  <a:gd name="connsiteX45" fmla="*/ 2511230 w 4701199"/>
                  <a:gd name="connsiteY45" fmla="*/ 6045401 h 6381623"/>
                  <a:gd name="connsiteX46" fmla="*/ 2616204 w 4701199"/>
                  <a:gd name="connsiteY46" fmla="*/ 6024424 h 6381623"/>
                  <a:gd name="connsiteX47" fmla="*/ 2752816 w 4701199"/>
                  <a:gd name="connsiteY47" fmla="*/ 5835171 h 6381623"/>
                  <a:gd name="connsiteX48" fmla="*/ 2973599 w 4701199"/>
                  <a:gd name="connsiteY48" fmla="*/ 6024466 h 6381623"/>
                  <a:gd name="connsiteX49" fmla="*/ 3120659 w 4701199"/>
                  <a:gd name="connsiteY49" fmla="*/ 5698578 h 6381623"/>
                  <a:gd name="connsiteX50" fmla="*/ 3246868 w 4701199"/>
                  <a:gd name="connsiteY50" fmla="*/ 5772216 h 6381623"/>
                  <a:gd name="connsiteX51" fmla="*/ 3509412 w 4701199"/>
                  <a:gd name="connsiteY51"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603853 w 4701199"/>
                  <a:gd name="connsiteY23" fmla="*/ 5008621 h 6381623"/>
                  <a:gd name="connsiteX24" fmla="*/ 1589872 w 4701199"/>
                  <a:gd name="connsiteY24" fmla="*/ 4892771 h 6381623"/>
                  <a:gd name="connsiteX25" fmla="*/ 1565536 w 4701199"/>
                  <a:gd name="connsiteY25" fmla="*/ 4805736 h 6381623"/>
                  <a:gd name="connsiteX26" fmla="*/ 1470856 w 4701199"/>
                  <a:gd name="connsiteY26" fmla="*/ 4595510 h 6381623"/>
                  <a:gd name="connsiteX27" fmla="*/ 1418326 w 4701199"/>
                  <a:gd name="connsiteY27" fmla="*/ 4458703 h 6381623"/>
                  <a:gd name="connsiteX28" fmla="*/ 1418326 w 4701199"/>
                  <a:gd name="connsiteY28" fmla="*/ 4164304 h 6381623"/>
                  <a:gd name="connsiteX29" fmla="*/ 1733744 w 4701199"/>
                  <a:gd name="connsiteY29" fmla="*/ 4195944 h 6381623"/>
                  <a:gd name="connsiteX30" fmla="*/ 1985992 w 4701199"/>
                  <a:gd name="connsiteY30" fmla="*/ 4216965 h 6381623"/>
                  <a:gd name="connsiteX31" fmla="*/ 2206689 w 4701199"/>
                  <a:gd name="connsiteY31" fmla="*/ 4311365 h 6381623"/>
                  <a:gd name="connsiteX32" fmla="*/ 2479697 w 4701199"/>
                  <a:gd name="connsiteY32" fmla="*/ 4437533 h 6381623"/>
                  <a:gd name="connsiteX33" fmla="*/ 2399361 w 4701199"/>
                  <a:gd name="connsiteY33" fmla="*/ 4587543 h 6381623"/>
                  <a:gd name="connsiteX34" fmla="*/ 2377890 w 4701199"/>
                  <a:gd name="connsiteY34" fmla="*/ 4795292 h 6381623"/>
                  <a:gd name="connsiteX35" fmla="*/ 2192127 w 4701199"/>
                  <a:gd name="connsiteY35" fmla="*/ 5086051 h 6381623"/>
                  <a:gd name="connsiteX36" fmla="*/ 2076603 w 4701199"/>
                  <a:gd name="connsiteY36" fmla="*/ 5029470 h 6381623"/>
                  <a:gd name="connsiteX37" fmla="*/ 1971432 w 4701199"/>
                  <a:gd name="connsiteY37" fmla="*/ 5282323 h 6381623"/>
                  <a:gd name="connsiteX38" fmla="*/ 2034882 w 4701199"/>
                  <a:gd name="connsiteY38" fmla="*/ 5453825 h 6381623"/>
                  <a:gd name="connsiteX39" fmla="*/ 1697778 w 4701199"/>
                  <a:gd name="connsiteY39" fmla="*/ 5955501 h 6381623"/>
                  <a:gd name="connsiteX40" fmla="*/ 1859955 w 4701199"/>
                  <a:gd name="connsiteY40" fmla="*/ 6273783 h 6381623"/>
                  <a:gd name="connsiteX41" fmla="*/ 1936949 w 4701199"/>
                  <a:gd name="connsiteY41" fmla="*/ 6178714 h 6381623"/>
                  <a:gd name="connsiteX42" fmla="*/ 2258960 w 4701199"/>
                  <a:gd name="connsiteY42" fmla="*/ 6381623 h 6381623"/>
                  <a:gd name="connsiteX43" fmla="*/ 2406126 w 4701199"/>
                  <a:gd name="connsiteY43" fmla="*/ 6234628 h 6381623"/>
                  <a:gd name="connsiteX44" fmla="*/ 2511230 w 4701199"/>
                  <a:gd name="connsiteY44" fmla="*/ 6045401 h 6381623"/>
                  <a:gd name="connsiteX45" fmla="*/ 2616204 w 4701199"/>
                  <a:gd name="connsiteY45" fmla="*/ 6024424 h 6381623"/>
                  <a:gd name="connsiteX46" fmla="*/ 2752816 w 4701199"/>
                  <a:gd name="connsiteY46" fmla="*/ 5835171 h 6381623"/>
                  <a:gd name="connsiteX47" fmla="*/ 2973599 w 4701199"/>
                  <a:gd name="connsiteY47" fmla="*/ 6024466 h 6381623"/>
                  <a:gd name="connsiteX48" fmla="*/ 3120659 w 4701199"/>
                  <a:gd name="connsiteY48" fmla="*/ 5698578 h 6381623"/>
                  <a:gd name="connsiteX49" fmla="*/ 3246868 w 4701199"/>
                  <a:gd name="connsiteY49" fmla="*/ 5772216 h 6381623"/>
                  <a:gd name="connsiteX50" fmla="*/ 3509412 w 4701199"/>
                  <a:gd name="connsiteY50"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603853 w 4701199"/>
                  <a:gd name="connsiteY23" fmla="*/ 5008621 h 6381623"/>
                  <a:gd name="connsiteX24" fmla="*/ 1589872 w 4701199"/>
                  <a:gd name="connsiteY24" fmla="*/ 4892771 h 6381623"/>
                  <a:gd name="connsiteX25" fmla="*/ 1565536 w 4701199"/>
                  <a:gd name="connsiteY25" fmla="*/ 4805736 h 6381623"/>
                  <a:gd name="connsiteX26" fmla="*/ 1470856 w 4701199"/>
                  <a:gd name="connsiteY26" fmla="*/ 4595510 h 6381623"/>
                  <a:gd name="connsiteX27" fmla="*/ 1418326 w 4701199"/>
                  <a:gd name="connsiteY27" fmla="*/ 4458703 h 6381623"/>
                  <a:gd name="connsiteX28" fmla="*/ 1733744 w 4701199"/>
                  <a:gd name="connsiteY28" fmla="*/ 4195944 h 6381623"/>
                  <a:gd name="connsiteX29" fmla="*/ 1985992 w 4701199"/>
                  <a:gd name="connsiteY29" fmla="*/ 4216965 h 6381623"/>
                  <a:gd name="connsiteX30" fmla="*/ 2206689 w 4701199"/>
                  <a:gd name="connsiteY30" fmla="*/ 4311365 h 6381623"/>
                  <a:gd name="connsiteX31" fmla="*/ 2479697 w 4701199"/>
                  <a:gd name="connsiteY31" fmla="*/ 4437533 h 6381623"/>
                  <a:gd name="connsiteX32" fmla="*/ 2399361 w 4701199"/>
                  <a:gd name="connsiteY32" fmla="*/ 4587543 h 6381623"/>
                  <a:gd name="connsiteX33" fmla="*/ 2377890 w 4701199"/>
                  <a:gd name="connsiteY33" fmla="*/ 4795292 h 6381623"/>
                  <a:gd name="connsiteX34" fmla="*/ 2192127 w 4701199"/>
                  <a:gd name="connsiteY34" fmla="*/ 5086051 h 6381623"/>
                  <a:gd name="connsiteX35" fmla="*/ 2076603 w 4701199"/>
                  <a:gd name="connsiteY35" fmla="*/ 5029470 h 6381623"/>
                  <a:gd name="connsiteX36" fmla="*/ 1971432 w 4701199"/>
                  <a:gd name="connsiteY36" fmla="*/ 5282323 h 6381623"/>
                  <a:gd name="connsiteX37" fmla="*/ 2034882 w 4701199"/>
                  <a:gd name="connsiteY37" fmla="*/ 5453825 h 6381623"/>
                  <a:gd name="connsiteX38" fmla="*/ 1697778 w 4701199"/>
                  <a:gd name="connsiteY38" fmla="*/ 5955501 h 6381623"/>
                  <a:gd name="connsiteX39" fmla="*/ 1859955 w 4701199"/>
                  <a:gd name="connsiteY39" fmla="*/ 6273783 h 6381623"/>
                  <a:gd name="connsiteX40" fmla="*/ 1936949 w 4701199"/>
                  <a:gd name="connsiteY40" fmla="*/ 6178714 h 6381623"/>
                  <a:gd name="connsiteX41" fmla="*/ 2258960 w 4701199"/>
                  <a:gd name="connsiteY41" fmla="*/ 6381623 h 6381623"/>
                  <a:gd name="connsiteX42" fmla="*/ 2406126 w 4701199"/>
                  <a:gd name="connsiteY42" fmla="*/ 6234628 h 6381623"/>
                  <a:gd name="connsiteX43" fmla="*/ 2511230 w 4701199"/>
                  <a:gd name="connsiteY43" fmla="*/ 6045401 h 6381623"/>
                  <a:gd name="connsiteX44" fmla="*/ 2616204 w 4701199"/>
                  <a:gd name="connsiteY44" fmla="*/ 6024424 h 6381623"/>
                  <a:gd name="connsiteX45" fmla="*/ 2752816 w 4701199"/>
                  <a:gd name="connsiteY45" fmla="*/ 5835171 h 6381623"/>
                  <a:gd name="connsiteX46" fmla="*/ 2973599 w 4701199"/>
                  <a:gd name="connsiteY46" fmla="*/ 6024466 h 6381623"/>
                  <a:gd name="connsiteX47" fmla="*/ 3120659 w 4701199"/>
                  <a:gd name="connsiteY47" fmla="*/ 5698578 h 6381623"/>
                  <a:gd name="connsiteX48" fmla="*/ 3246868 w 4701199"/>
                  <a:gd name="connsiteY48" fmla="*/ 5772216 h 6381623"/>
                  <a:gd name="connsiteX49" fmla="*/ 3509412 w 4701199"/>
                  <a:gd name="connsiteY49"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603853 w 4701199"/>
                  <a:gd name="connsiteY23" fmla="*/ 5008621 h 6381623"/>
                  <a:gd name="connsiteX24" fmla="*/ 1565536 w 4701199"/>
                  <a:gd name="connsiteY24" fmla="*/ 4805736 h 6381623"/>
                  <a:gd name="connsiteX25" fmla="*/ 1470856 w 4701199"/>
                  <a:gd name="connsiteY25" fmla="*/ 4595510 h 6381623"/>
                  <a:gd name="connsiteX26" fmla="*/ 1418326 w 4701199"/>
                  <a:gd name="connsiteY26" fmla="*/ 4458703 h 6381623"/>
                  <a:gd name="connsiteX27" fmla="*/ 1733744 w 4701199"/>
                  <a:gd name="connsiteY27" fmla="*/ 4195944 h 6381623"/>
                  <a:gd name="connsiteX28" fmla="*/ 1985992 w 4701199"/>
                  <a:gd name="connsiteY28" fmla="*/ 4216965 h 6381623"/>
                  <a:gd name="connsiteX29" fmla="*/ 2206689 w 4701199"/>
                  <a:gd name="connsiteY29" fmla="*/ 4311365 h 6381623"/>
                  <a:gd name="connsiteX30" fmla="*/ 2479697 w 4701199"/>
                  <a:gd name="connsiteY30" fmla="*/ 4437533 h 6381623"/>
                  <a:gd name="connsiteX31" fmla="*/ 2399361 w 4701199"/>
                  <a:gd name="connsiteY31" fmla="*/ 4587543 h 6381623"/>
                  <a:gd name="connsiteX32" fmla="*/ 2377890 w 4701199"/>
                  <a:gd name="connsiteY32" fmla="*/ 4795292 h 6381623"/>
                  <a:gd name="connsiteX33" fmla="*/ 2192127 w 4701199"/>
                  <a:gd name="connsiteY33" fmla="*/ 5086051 h 6381623"/>
                  <a:gd name="connsiteX34" fmla="*/ 2076603 w 4701199"/>
                  <a:gd name="connsiteY34" fmla="*/ 5029470 h 6381623"/>
                  <a:gd name="connsiteX35" fmla="*/ 1971432 w 4701199"/>
                  <a:gd name="connsiteY35" fmla="*/ 5282323 h 6381623"/>
                  <a:gd name="connsiteX36" fmla="*/ 2034882 w 4701199"/>
                  <a:gd name="connsiteY36" fmla="*/ 5453825 h 6381623"/>
                  <a:gd name="connsiteX37" fmla="*/ 1697778 w 4701199"/>
                  <a:gd name="connsiteY37" fmla="*/ 5955501 h 6381623"/>
                  <a:gd name="connsiteX38" fmla="*/ 1859955 w 4701199"/>
                  <a:gd name="connsiteY38" fmla="*/ 6273783 h 6381623"/>
                  <a:gd name="connsiteX39" fmla="*/ 1936949 w 4701199"/>
                  <a:gd name="connsiteY39" fmla="*/ 6178714 h 6381623"/>
                  <a:gd name="connsiteX40" fmla="*/ 2258960 w 4701199"/>
                  <a:gd name="connsiteY40" fmla="*/ 6381623 h 6381623"/>
                  <a:gd name="connsiteX41" fmla="*/ 2406126 w 4701199"/>
                  <a:gd name="connsiteY41" fmla="*/ 6234628 h 6381623"/>
                  <a:gd name="connsiteX42" fmla="*/ 2511230 w 4701199"/>
                  <a:gd name="connsiteY42" fmla="*/ 6045401 h 6381623"/>
                  <a:gd name="connsiteX43" fmla="*/ 2616204 w 4701199"/>
                  <a:gd name="connsiteY43" fmla="*/ 6024424 h 6381623"/>
                  <a:gd name="connsiteX44" fmla="*/ 2752816 w 4701199"/>
                  <a:gd name="connsiteY44" fmla="*/ 5835171 h 6381623"/>
                  <a:gd name="connsiteX45" fmla="*/ 2973599 w 4701199"/>
                  <a:gd name="connsiteY45" fmla="*/ 6024466 h 6381623"/>
                  <a:gd name="connsiteX46" fmla="*/ 3120659 w 4701199"/>
                  <a:gd name="connsiteY46" fmla="*/ 5698578 h 6381623"/>
                  <a:gd name="connsiteX47" fmla="*/ 3246868 w 4701199"/>
                  <a:gd name="connsiteY47" fmla="*/ 5772216 h 6381623"/>
                  <a:gd name="connsiteX48" fmla="*/ 3509412 w 4701199"/>
                  <a:gd name="connsiteY48"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603853 w 4701199"/>
                  <a:gd name="connsiteY23" fmla="*/ 5008621 h 6381623"/>
                  <a:gd name="connsiteX24" fmla="*/ 1565536 w 4701199"/>
                  <a:gd name="connsiteY24" fmla="*/ 4805736 h 6381623"/>
                  <a:gd name="connsiteX25" fmla="*/ 1470856 w 4701199"/>
                  <a:gd name="connsiteY25" fmla="*/ 4595510 h 6381623"/>
                  <a:gd name="connsiteX26" fmla="*/ 1418326 w 4701199"/>
                  <a:gd name="connsiteY26" fmla="*/ 4458703 h 6381623"/>
                  <a:gd name="connsiteX27" fmla="*/ 1985992 w 4701199"/>
                  <a:gd name="connsiteY27" fmla="*/ 4216965 h 6381623"/>
                  <a:gd name="connsiteX28" fmla="*/ 2206689 w 4701199"/>
                  <a:gd name="connsiteY28" fmla="*/ 4311365 h 6381623"/>
                  <a:gd name="connsiteX29" fmla="*/ 2479697 w 4701199"/>
                  <a:gd name="connsiteY29" fmla="*/ 4437533 h 6381623"/>
                  <a:gd name="connsiteX30" fmla="*/ 2399361 w 4701199"/>
                  <a:gd name="connsiteY30" fmla="*/ 4587543 h 6381623"/>
                  <a:gd name="connsiteX31" fmla="*/ 2377890 w 4701199"/>
                  <a:gd name="connsiteY31" fmla="*/ 4795292 h 6381623"/>
                  <a:gd name="connsiteX32" fmla="*/ 2192127 w 4701199"/>
                  <a:gd name="connsiteY32" fmla="*/ 5086051 h 6381623"/>
                  <a:gd name="connsiteX33" fmla="*/ 2076603 w 4701199"/>
                  <a:gd name="connsiteY33" fmla="*/ 5029470 h 6381623"/>
                  <a:gd name="connsiteX34" fmla="*/ 1971432 w 4701199"/>
                  <a:gd name="connsiteY34" fmla="*/ 5282323 h 6381623"/>
                  <a:gd name="connsiteX35" fmla="*/ 2034882 w 4701199"/>
                  <a:gd name="connsiteY35" fmla="*/ 5453825 h 6381623"/>
                  <a:gd name="connsiteX36" fmla="*/ 1697778 w 4701199"/>
                  <a:gd name="connsiteY36" fmla="*/ 5955501 h 6381623"/>
                  <a:gd name="connsiteX37" fmla="*/ 1859955 w 4701199"/>
                  <a:gd name="connsiteY37" fmla="*/ 6273783 h 6381623"/>
                  <a:gd name="connsiteX38" fmla="*/ 1936949 w 4701199"/>
                  <a:gd name="connsiteY38" fmla="*/ 6178714 h 6381623"/>
                  <a:gd name="connsiteX39" fmla="*/ 2258960 w 4701199"/>
                  <a:gd name="connsiteY39" fmla="*/ 6381623 h 6381623"/>
                  <a:gd name="connsiteX40" fmla="*/ 2406126 w 4701199"/>
                  <a:gd name="connsiteY40" fmla="*/ 6234628 h 6381623"/>
                  <a:gd name="connsiteX41" fmla="*/ 2511230 w 4701199"/>
                  <a:gd name="connsiteY41" fmla="*/ 6045401 h 6381623"/>
                  <a:gd name="connsiteX42" fmla="*/ 2616204 w 4701199"/>
                  <a:gd name="connsiteY42" fmla="*/ 6024424 h 6381623"/>
                  <a:gd name="connsiteX43" fmla="*/ 2752816 w 4701199"/>
                  <a:gd name="connsiteY43" fmla="*/ 5835171 h 6381623"/>
                  <a:gd name="connsiteX44" fmla="*/ 2973599 w 4701199"/>
                  <a:gd name="connsiteY44" fmla="*/ 6024466 h 6381623"/>
                  <a:gd name="connsiteX45" fmla="*/ 3120659 w 4701199"/>
                  <a:gd name="connsiteY45" fmla="*/ 5698578 h 6381623"/>
                  <a:gd name="connsiteX46" fmla="*/ 3246868 w 4701199"/>
                  <a:gd name="connsiteY46" fmla="*/ 5772216 h 6381623"/>
                  <a:gd name="connsiteX47" fmla="*/ 3509412 w 4701199"/>
                  <a:gd name="connsiteY47"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603853 w 4701199"/>
                  <a:gd name="connsiteY23" fmla="*/ 5008621 h 6381623"/>
                  <a:gd name="connsiteX24" fmla="*/ 1565536 w 4701199"/>
                  <a:gd name="connsiteY24" fmla="*/ 4805736 h 6381623"/>
                  <a:gd name="connsiteX25" fmla="*/ 1470856 w 4701199"/>
                  <a:gd name="connsiteY25" fmla="*/ 4595510 h 6381623"/>
                  <a:gd name="connsiteX26" fmla="*/ 1985992 w 4701199"/>
                  <a:gd name="connsiteY26" fmla="*/ 4216965 h 6381623"/>
                  <a:gd name="connsiteX27" fmla="*/ 2206689 w 4701199"/>
                  <a:gd name="connsiteY27" fmla="*/ 4311365 h 6381623"/>
                  <a:gd name="connsiteX28" fmla="*/ 2479697 w 4701199"/>
                  <a:gd name="connsiteY28" fmla="*/ 4437533 h 6381623"/>
                  <a:gd name="connsiteX29" fmla="*/ 2399361 w 4701199"/>
                  <a:gd name="connsiteY29" fmla="*/ 4587543 h 6381623"/>
                  <a:gd name="connsiteX30" fmla="*/ 2377890 w 4701199"/>
                  <a:gd name="connsiteY30" fmla="*/ 4795292 h 6381623"/>
                  <a:gd name="connsiteX31" fmla="*/ 2192127 w 4701199"/>
                  <a:gd name="connsiteY31" fmla="*/ 5086051 h 6381623"/>
                  <a:gd name="connsiteX32" fmla="*/ 2076603 w 4701199"/>
                  <a:gd name="connsiteY32" fmla="*/ 5029470 h 6381623"/>
                  <a:gd name="connsiteX33" fmla="*/ 1971432 w 4701199"/>
                  <a:gd name="connsiteY33" fmla="*/ 5282323 h 6381623"/>
                  <a:gd name="connsiteX34" fmla="*/ 2034882 w 4701199"/>
                  <a:gd name="connsiteY34" fmla="*/ 5453825 h 6381623"/>
                  <a:gd name="connsiteX35" fmla="*/ 1697778 w 4701199"/>
                  <a:gd name="connsiteY35" fmla="*/ 5955501 h 6381623"/>
                  <a:gd name="connsiteX36" fmla="*/ 1859955 w 4701199"/>
                  <a:gd name="connsiteY36" fmla="*/ 6273783 h 6381623"/>
                  <a:gd name="connsiteX37" fmla="*/ 1936949 w 4701199"/>
                  <a:gd name="connsiteY37" fmla="*/ 6178714 h 6381623"/>
                  <a:gd name="connsiteX38" fmla="*/ 2258960 w 4701199"/>
                  <a:gd name="connsiteY38" fmla="*/ 6381623 h 6381623"/>
                  <a:gd name="connsiteX39" fmla="*/ 2406126 w 4701199"/>
                  <a:gd name="connsiteY39" fmla="*/ 6234628 h 6381623"/>
                  <a:gd name="connsiteX40" fmla="*/ 2511230 w 4701199"/>
                  <a:gd name="connsiteY40" fmla="*/ 6045401 h 6381623"/>
                  <a:gd name="connsiteX41" fmla="*/ 2616204 w 4701199"/>
                  <a:gd name="connsiteY41" fmla="*/ 6024424 h 6381623"/>
                  <a:gd name="connsiteX42" fmla="*/ 2752816 w 4701199"/>
                  <a:gd name="connsiteY42" fmla="*/ 5835171 h 6381623"/>
                  <a:gd name="connsiteX43" fmla="*/ 2973599 w 4701199"/>
                  <a:gd name="connsiteY43" fmla="*/ 6024466 h 6381623"/>
                  <a:gd name="connsiteX44" fmla="*/ 3120659 w 4701199"/>
                  <a:gd name="connsiteY44" fmla="*/ 5698578 h 6381623"/>
                  <a:gd name="connsiteX45" fmla="*/ 3246868 w 4701199"/>
                  <a:gd name="connsiteY45" fmla="*/ 5772216 h 6381623"/>
                  <a:gd name="connsiteX46" fmla="*/ 3509412 w 4701199"/>
                  <a:gd name="connsiteY46"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603853 w 4701199"/>
                  <a:gd name="connsiteY23" fmla="*/ 5008621 h 6381623"/>
                  <a:gd name="connsiteX24" fmla="*/ 1565536 w 4701199"/>
                  <a:gd name="connsiteY24" fmla="*/ 4805736 h 6381623"/>
                  <a:gd name="connsiteX25" fmla="*/ 1985992 w 4701199"/>
                  <a:gd name="connsiteY25" fmla="*/ 4216965 h 6381623"/>
                  <a:gd name="connsiteX26" fmla="*/ 2206689 w 4701199"/>
                  <a:gd name="connsiteY26" fmla="*/ 4311365 h 6381623"/>
                  <a:gd name="connsiteX27" fmla="*/ 2479697 w 4701199"/>
                  <a:gd name="connsiteY27" fmla="*/ 4437533 h 6381623"/>
                  <a:gd name="connsiteX28" fmla="*/ 2399361 w 4701199"/>
                  <a:gd name="connsiteY28" fmla="*/ 4587543 h 6381623"/>
                  <a:gd name="connsiteX29" fmla="*/ 2377890 w 4701199"/>
                  <a:gd name="connsiteY29" fmla="*/ 4795292 h 6381623"/>
                  <a:gd name="connsiteX30" fmla="*/ 2192127 w 4701199"/>
                  <a:gd name="connsiteY30" fmla="*/ 5086051 h 6381623"/>
                  <a:gd name="connsiteX31" fmla="*/ 2076603 w 4701199"/>
                  <a:gd name="connsiteY31" fmla="*/ 5029470 h 6381623"/>
                  <a:gd name="connsiteX32" fmla="*/ 1971432 w 4701199"/>
                  <a:gd name="connsiteY32" fmla="*/ 5282323 h 6381623"/>
                  <a:gd name="connsiteX33" fmla="*/ 2034882 w 4701199"/>
                  <a:gd name="connsiteY33" fmla="*/ 5453825 h 6381623"/>
                  <a:gd name="connsiteX34" fmla="*/ 1697778 w 4701199"/>
                  <a:gd name="connsiteY34" fmla="*/ 5955501 h 6381623"/>
                  <a:gd name="connsiteX35" fmla="*/ 1859955 w 4701199"/>
                  <a:gd name="connsiteY35" fmla="*/ 6273783 h 6381623"/>
                  <a:gd name="connsiteX36" fmla="*/ 1936949 w 4701199"/>
                  <a:gd name="connsiteY36" fmla="*/ 6178714 h 6381623"/>
                  <a:gd name="connsiteX37" fmla="*/ 2258960 w 4701199"/>
                  <a:gd name="connsiteY37" fmla="*/ 6381623 h 6381623"/>
                  <a:gd name="connsiteX38" fmla="*/ 2406126 w 4701199"/>
                  <a:gd name="connsiteY38" fmla="*/ 6234628 h 6381623"/>
                  <a:gd name="connsiteX39" fmla="*/ 2511230 w 4701199"/>
                  <a:gd name="connsiteY39" fmla="*/ 6045401 h 6381623"/>
                  <a:gd name="connsiteX40" fmla="*/ 2616204 w 4701199"/>
                  <a:gd name="connsiteY40" fmla="*/ 6024424 h 6381623"/>
                  <a:gd name="connsiteX41" fmla="*/ 2752816 w 4701199"/>
                  <a:gd name="connsiteY41" fmla="*/ 5835171 h 6381623"/>
                  <a:gd name="connsiteX42" fmla="*/ 2973599 w 4701199"/>
                  <a:gd name="connsiteY42" fmla="*/ 6024466 h 6381623"/>
                  <a:gd name="connsiteX43" fmla="*/ 3120659 w 4701199"/>
                  <a:gd name="connsiteY43" fmla="*/ 5698578 h 6381623"/>
                  <a:gd name="connsiteX44" fmla="*/ 3246868 w 4701199"/>
                  <a:gd name="connsiteY44" fmla="*/ 5772216 h 6381623"/>
                  <a:gd name="connsiteX45" fmla="*/ 3509412 w 4701199"/>
                  <a:gd name="connsiteY45"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603853 w 4701199"/>
                  <a:gd name="connsiteY23" fmla="*/ 5008621 h 6381623"/>
                  <a:gd name="connsiteX24" fmla="*/ 1985992 w 4701199"/>
                  <a:gd name="connsiteY24" fmla="*/ 4216965 h 6381623"/>
                  <a:gd name="connsiteX25" fmla="*/ 2206689 w 4701199"/>
                  <a:gd name="connsiteY25" fmla="*/ 4311365 h 6381623"/>
                  <a:gd name="connsiteX26" fmla="*/ 2479697 w 4701199"/>
                  <a:gd name="connsiteY26" fmla="*/ 4437533 h 6381623"/>
                  <a:gd name="connsiteX27" fmla="*/ 2399361 w 4701199"/>
                  <a:gd name="connsiteY27" fmla="*/ 4587543 h 6381623"/>
                  <a:gd name="connsiteX28" fmla="*/ 2377890 w 4701199"/>
                  <a:gd name="connsiteY28" fmla="*/ 4795292 h 6381623"/>
                  <a:gd name="connsiteX29" fmla="*/ 2192127 w 4701199"/>
                  <a:gd name="connsiteY29" fmla="*/ 5086051 h 6381623"/>
                  <a:gd name="connsiteX30" fmla="*/ 2076603 w 4701199"/>
                  <a:gd name="connsiteY30" fmla="*/ 5029470 h 6381623"/>
                  <a:gd name="connsiteX31" fmla="*/ 1971432 w 4701199"/>
                  <a:gd name="connsiteY31" fmla="*/ 5282323 h 6381623"/>
                  <a:gd name="connsiteX32" fmla="*/ 2034882 w 4701199"/>
                  <a:gd name="connsiteY32" fmla="*/ 5453825 h 6381623"/>
                  <a:gd name="connsiteX33" fmla="*/ 1697778 w 4701199"/>
                  <a:gd name="connsiteY33" fmla="*/ 5955501 h 6381623"/>
                  <a:gd name="connsiteX34" fmla="*/ 1859955 w 4701199"/>
                  <a:gd name="connsiteY34" fmla="*/ 6273783 h 6381623"/>
                  <a:gd name="connsiteX35" fmla="*/ 1936949 w 4701199"/>
                  <a:gd name="connsiteY35" fmla="*/ 6178714 h 6381623"/>
                  <a:gd name="connsiteX36" fmla="*/ 2258960 w 4701199"/>
                  <a:gd name="connsiteY36" fmla="*/ 6381623 h 6381623"/>
                  <a:gd name="connsiteX37" fmla="*/ 2406126 w 4701199"/>
                  <a:gd name="connsiteY37" fmla="*/ 6234628 h 6381623"/>
                  <a:gd name="connsiteX38" fmla="*/ 2511230 w 4701199"/>
                  <a:gd name="connsiteY38" fmla="*/ 6045401 h 6381623"/>
                  <a:gd name="connsiteX39" fmla="*/ 2616204 w 4701199"/>
                  <a:gd name="connsiteY39" fmla="*/ 6024424 h 6381623"/>
                  <a:gd name="connsiteX40" fmla="*/ 2752816 w 4701199"/>
                  <a:gd name="connsiteY40" fmla="*/ 5835171 h 6381623"/>
                  <a:gd name="connsiteX41" fmla="*/ 2973599 w 4701199"/>
                  <a:gd name="connsiteY41" fmla="*/ 6024466 h 6381623"/>
                  <a:gd name="connsiteX42" fmla="*/ 3120659 w 4701199"/>
                  <a:gd name="connsiteY42" fmla="*/ 5698578 h 6381623"/>
                  <a:gd name="connsiteX43" fmla="*/ 3246868 w 4701199"/>
                  <a:gd name="connsiteY43" fmla="*/ 5772216 h 6381623"/>
                  <a:gd name="connsiteX44" fmla="*/ 3509412 w 4701199"/>
                  <a:gd name="connsiteY44"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1985992 w 4701199"/>
                  <a:gd name="connsiteY23" fmla="*/ 4216965 h 6381623"/>
                  <a:gd name="connsiteX24" fmla="*/ 2206689 w 4701199"/>
                  <a:gd name="connsiteY24" fmla="*/ 4311365 h 6381623"/>
                  <a:gd name="connsiteX25" fmla="*/ 2479697 w 4701199"/>
                  <a:gd name="connsiteY25" fmla="*/ 4437533 h 6381623"/>
                  <a:gd name="connsiteX26" fmla="*/ 2399361 w 4701199"/>
                  <a:gd name="connsiteY26" fmla="*/ 4587543 h 6381623"/>
                  <a:gd name="connsiteX27" fmla="*/ 2377890 w 4701199"/>
                  <a:gd name="connsiteY27" fmla="*/ 4795292 h 6381623"/>
                  <a:gd name="connsiteX28" fmla="*/ 2192127 w 4701199"/>
                  <a:gd name="connsiteY28" fmla="*/ 5086051 h 6381623"/>
                  <a:gd name="connsiteX29" fmla="*/ 2076603 w 4701199"/>
                  <a:gd name="connsiteY29" fmla="*/ 5029470 h 6381623"/>
                  <a:gd name="connsiteX30" fmla="*/ 1971432 w 4701199"/>
                  <a:gd name="connsiteY30" fmla="*/ 5282323 h 6381623"/>
                  <a:gd name="connsiteX31" fmla="*/ 2034882 w 4701199"/>
                  <a:gd name="connsiteY31" fmla="*/ 5453825 h 6381623"/>
                  <a:gd name="connsiteX32" fmla="*/ 1697778 w 4701199"/>
                  <a:gd name="connsiteY32" fmla="*/ 5955501 h 6381623"/>
                  <a:gd name="connsiteX33" fmla="*/ 1859955 w 4701199"/>
                  <a:gd name="connsiteY33" fmla="*/ 6273783 h 6381623"/>
                  <a:gd name="connsiteX34" fmla="*/ 1936949 w 4701199"/>
                  <a:gd name="connsiteY34" fmla="*/ 6178714 h 6381623"/>
                  <a:gd name="connsiteX35" fmla="*/ 2258960 w 4701199"/>
                  <a:gd name="connsiteY35" fmla="*/ 6381623 h 6381623"/>
                  <a:gd name="connsiteX36" fmla="*/ 2406126 w 4701199"/>
                  <a:gd name="connsiteY36" fmla="*/ 6234628 h 6381623"/>
                  <a:gd name="connsiteX37" fmla="*/ 2511230 w 4701199"/>
                  <a:gd name="connsiteY37" fmla="*/ 6045401 h 6381623"/>
                  <a:gd name="connsiteX38" fmla="*/ 2616204 w 4701199"/>
                  <a:gd name="connsiteY38" fmla="*/ 6024424 h 6381623"/>
                  <a:gd name="connsiteX39" fmla="*/ 2752816 w 4701199"/>
                  <a:gd name="connsiteY39" fmla="*/ 5835171 h 6381623"/>
                  <a:gd name="connsiteX40" fmla="*/ 2973599 w 4701199"/>
                  <a:gd name="connsiteY40" fmla="*/ 6024466 h 6381623"/>
                  <a:gd name="connsiteX41" fmla="*/ 3120659 w 4701199"/>
                  <a:gd name="connsiteY41" fmla="*/ 5698578 h 6381623"/>
                  <a:gd name="connsiteX42" fmla="*/ 3246868 w 4701199"/>
                  <a:gd name="connsiteY42" fmla="*/ 5772216 h 6381623"/>
                  <a:gd name="connsiteX43" fmla="*/ 3509412 w 4701199"/>
                  <a:gd name="connsiteY43" fmla="*/ 5499141 h 6381623"/>
                  <a:gd name="connsiteX0" fmla="*/ 2467820 w 4701199"/>
                  <a:gd name="connsiteY0" fmla="*/ 4426054 h 6381623"/>
                  <a:gd name="connsiteX1" fmla="*/ 2046543 w 4701199"/>
                  <a:gd name="connsiteY1" fmla="*/ 4225947 h 6381623"/>
                  <a:gd name="connsiteX2" fmla="*/ 1460556 w 4701199"/>
                  <a:gd name="connsiteY2" fmla="*/ 4363722 h 6381623"/>
                  <a:gd name="connsiteX3" fmla="*/ 2767084 w 4701199"/>
                  <a:gd name="connsiteY3" fmla="*/ 5610767 h 6381623"/>
                  <a:gd name="connsiteX4" fmla="*/ 4621082 w 4701199"/>
                  <a:gd name="connsiteY4" fmla="*/ 3639950 h 6381623"/>
                  <a:gd name="connsiteX5" fmla="*/ 4105385 w 4701199"/>
                  <a:gd name="connsiteY5" fmla="*/ 3214457 h 6381623"/>
                  <a:gd name="connsiteX6" fmla="*/ 4393981 w 4701199"/>
                  <a:gd name="connsiteY6" fmla="*/ 2580419 h 6381623"/>
                  <a:gd name="connsiteX7" fmla="*/ 4701199 w 4701199"/>
                  <a:gd name="connsiteY7" fmla="*/ 2238917 h 6381623"/>
                  <a:gd name="connsiteX8" fmla="*/ 1794009 w 4701199"/>
                  <a:gd name="connsiteY8" fmla="*/ 0 h 6381623"/>
                  <a:gd name="connsiteX9" fmla="*/ 710008 w 4701199"/>
                  <a:gd name="connsiteY9" fmla="*/ 1327525 h 6381623"/>
                  <a:gd name="connsiteX10" fmla="*/ 1262072 w 4701199"/>
                  <a:gd name="connsiteY10" fmla="*/ 1590004 h 6381623"/>
                  <a:gd name="connsiteX11" fmla="*/ 578721 w 4701199"/>
                  <a:gd name="connsiteY11" fmla="*/ 2468489 h 6381623"/>
                  <a:gd name="connsiteX12" fmla="*/ 526134 w 4701199"/>
                  <a:gd name="connsiteY12" fmla="*/ 2381048 h 6381623"/>
                  <a:gd name="connsiteX13" fmla="*/ 264559 w 4701199"/>
                  <a:gd name="connsiteY13" fmla="*/ 2285831 h 6381623"/>
                  <a:gd name="connsiteX14" fmla="*/ 0 w 4701199"/>
                  <a:gd name="connsiteY14" fmla="*/ 2680686 h 6381623"/>
                  <a:gd name="connsiteX15" fmla="*/ 1119782 w 4701199"/>
                  <a:gd name="connsiteY15" fmla="*/ 3483345 h 6381623"/>
                  <a:gd name="connsiteX16" fmla="*/ 1336931 w 4701199"/>
                  <a:gd name="connsiteY16" fmla="*/ 3256692 h 6381623"/>
                  <a:gd name="connsiteX17" fmla="*/ 1556124 w 4701199"/>
                  <a:gd name="connsiteY17" fmla="*/ 3399165 h 6381623"/>
                  <a:gd name="connsiteX18" fmla="*/ 1505879 w 4701199"/>
                  <a:gd name="connsiteY18" fmla="*/ 3480034 h 6381623"/>
                  <a:gd name="connsiteX19" fmla="*/ 2049487 w 4701199"/>
                  <a:gd name="connsiteY19" fmla="*/ 3934157 h 6381623"/>
                  <a:gd name="connsiteX20" fmla="*/ 1354938 w 4701199"/>
                  <a:gd name="connsiteY20" fmla="*/ 5340928 h 6381623"/>
                  <a:gd name="connsiteX21" fmla="*/ 1483090 w 4701199"/>
                  <a:gd name="connsiteY21" fmla="*/ 5458177 h 6381623"/>
                  <a:gd name="connsiteX22" fmla="*/ 1586360 w 4701199"/>
                  <a:gd name="connsiteY22" fmla="*/ 5362399 h 6381623"/>
                  <a:gd name="connsiteX23" fmla="*/ 2206689 w 4701199"/>
                  <a:gd name="connsiteY23" fmla="*/ 4311365 h 6381623"/>
                  <a:gd name="connsiteX24" fmla="*/ 2479697 w 4701199"/>
                  <a:gd name="connsiteY24" fmla="*/ 4437533 h 6381623"/>
                  <a:gd name="connsiteX25" fmla="*/ 2399361 w 4701199"/>
                  <a:gd name="connsiteY25" fmla="*/ 4587543 h 6381623"/>
                  <a:gd name="connsiteX26" fmla="*/ 2377890 w 4701199"/>
                  <a:gd name="connsiteY26" fmla="*/ 4795292 h 6381623"/>
                  <a:gd name="connsiteX27" fmla="*/ 2192127 w 4701199"/>
                  <a:gd name="connsiteY27" fmla="*/ 5086051 h 6381623"/>
                  <a:gd name="connsiteX28" fmla="*/ 2076603 w 4701199"/>
                  <a:gd name="connsiteY28" fmla="*/ 5029470 h 6381623"/>
                  <a:gd name="connsiteX29" fmla="*/ 1971432 w 4701199"/>
                  <a:gd name="connsiteY29" fmla="*/ 5282323 h 6381623"/>
                  <a:gd name="connsiteX30" fmla="*/ 2034882 w 4701199"/>
                  <a:gd name="connsiteY30" fmla="*/ 5453825 h 6381623"/>
                  <a:gd name="connsiteX31" fmla="*/ 1697778 w 4701199"/>
                  <a:gd name="connsiteY31" fmla="*/ 5955501 h 6381623"/>
                  <a:gd name="connsiteX32" fmla="*/ 1859955 w 4701199"/>
                  <a:gd name="connsiteY32" fmla="*/ 6273783 h 6381623"/>
                  <a:gd name="connsiteX33" fmla="*/ 1936949 w 4701199"/>
                  <a:gd name="connsiteY33" fmla="*/ 6178714 h 6381623"/>
                  <a:gd name="connsiteX34" fmla="*/ 2258960 w 4701199"/>
                  <a:gd name="connsiteY34" fmla="*/ 6381623 h 6381623"/>
                  <a:gd name="connsiteX35" fmla="*/ 2406126 w 4701199"/>
                  <a:gd name="connsiteY35" fmla="*/ 6234628 h 6381623"/>
                  <a:gd name="connsiteX36" fmla="*/ 2511230 w 4701199"/>
                  <a:gd name="connsiteY36" fmla="*/ 6045401 h 6381623"/>
                  <a:gd name="connsiteX37" fmla="*/ 2616204 w 4701199"/>
                  <a:gd name="connsiteY37" fmla="*/ 6024424 h 6381623"/>
                  <a:gd name="connsiteX38" fmla="*/ 2752816 w 4701199"/>
                  <a:gd name="connsiteY38" fmla="*/ 5835171 h 6381623"/>
                  <a:gd name="connsiteX39" fmla="*/ 2973599 w 4701199"/>
                  <a:gd name="connsiteY39" fmla="*/ 6024466 h 6381623"/>
                  <a:gd name="connsiteX40" fmla="*/ 3120659 w 4701199"/>
                  <a:gd name="connsiteY40" fmla="*/ 5698578 h 6381623"/>
                  <a:gd name="connsiteX41" fmla="*/ 3246868 w 4701199"/>
                  <a:gd name="connsiteY41" fmla="*/ 5772216 h 6381623"/>
                  <a:gd name="connsiteX42" fmla="*/ 3509412 w 4701199"/>
                  <a:gd name="connsiteY42"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206689 w 4701199"/>
                  <a:gd name="connsiteY22" fmla="*/ 4311365 h 6381623"/>
                  <a:gd name="connsiteX23" fmla="*/ 2479697 w 4701199"/>
                  <a:gd name="connsiteY23" fmla="*/ 4437533 h 6381623"/>
                  <a:gd name="connsiteX24" fmla="*/ 2399361 w 4701199"/>
                  <a:gd name="connsiteY24" fmla="*/ 4587543 h 6381623"/>
                  <a:gd name="connsiteX25" fmla="*/ 2377890 w 4701199"/>
                  <a:gd name="connsiteY25" fmla="*/ 4795292 h 6381623"/>
                  <a:gd name="connsiteX26" fmla="*/ 2192127 w 4701199"/>
                  <a:gd name="connsiteY26" fmla="*/ 5086051 h 6381623"/>
                  <a:gd name="connsiteX27" fmla="*/ 2076603 w 4701199"/>
                  <a:gd name="connsiteY27" fmla="*/ 5029470 h 6381623"/>
                  <a:gd name="connsiteX28" fmla="*/ 1971432 w 4701199"/>
                  <a:gd name="connsiteY28" fmla="*/ 5282323 h 6381623"/>
                  <a:gd name="connsiteX29" fmla="*/ 2034882 w 4701199"/>
                  <a:gd name="connsiteY29" fmla="*/ 5453825 h 6381623"/>
                  <a:gd name="connsiteX30" fmla="*/ 1697778 w 4701199"/>
                  <a:gd name="connsiteY30" fmla="*/ 5955501 h 6381623"/>
                  <a:gd name="connsiteX31" fmla="*/ 1859955 w 4701199"/>
                  <a:gd name="connsiteY31" fmla="*/ 6273783 h 6381623"/>
                  <a:gd name="connsiteX32" fmla="*/ 1936949 w 4701199"/>
                  <a:gd name="connsiteY32" fmla="*/ 6178714 h 6381623"/>
                  <a:gd name="connsiteX33" fmla="*/ 2258960 w 4701199"/>
                  <a:gd name="connsiteY33" fmla="*/ 6381623 h 6381623"/>
                  <a:gd name="connsiteX34" fmla="*/ 2406126 w 4701199"/>
                  <a:gd name="connsiteY34" fmla="*/ 6234628 h 6381623"/>
                  <a:gd name="connsiteX35" fmla="*/ 2511230 w 4701199"/>
                  <a:gd name="connsiteY35" fmla="*/ 6045401 h 6381623"/>
                  <a:gd name="connsiteX36" fmla="*/ 2616204 w 4701199"/>
                  <a:gd name="connsiteY36" fmla="*/ 6024424 h 6381623"/>
                  <a:gd name="connsiteX37" fmla="*/ 2752816 w 4701199"/>
                  <a:gd name="connsiteY37" fmla="*/ 5835171 h 6381623"/>
                  <a:gd name="connsiteX38" fmla="*/ 2973599 w 4701199"/>
                  <a:gd name="connsiteY38" fmla="*/ 6024466 h 6381623"/>
                  <a:gd name="connsiteX39" fmla="*/ 3120659 w 4701199"/>
                  <a:gd name="connsiteY39" fmla="*/ 5698578 h 6381623"/>
                  <a:gd name="connsiteX40" fmla="*/ 3246868 w 4701199"/>
                  <a:gd name="connsiteY40" fmla="*/ 5772216 h 6381623"/>
                  <a:gd name="connsiteX41" fmla="*/ 3509412 w 4701199"/>
                  <a:gd name="connsiteY41"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479697 w 4701199"/>
                  <a:gd name="connsiteY22" fmla="*/ 4437533 h 6381623"/>
                  <a:gd name="connsiteX23" fmla="*/ 2399361 w 4701199"/>
                  <a:gd name="connsiteY23" fmla="*/ 4587543 h 6381623"/>
                  <a:gd name="connsiteX24" fmla="*/ 2377890 w 4701199"/>
                  <a:gd name="connsiteY24" fmla="*/ 4795292 h 6381623"/>
                  <a:gd name="connsiteX25" fmla="*/ 2192127 w 4701199"/>
                  <a:gd name="connsiteY25" fmla="*/ 5086051 h 6381623"/>
                  <a:gd name="connsiteX26" fmla="*/ 2076603 w 4701199"/>
                  <a:gd name="connsiteY26" fmla="*/ 5029470 h 6381623"/>
                  <a:gd name="connsiteX27" fmla="*/ 1971432 w 4701199"/>
                  <a:gd name="connsiteY27" fmla="*/ 5282323 h 6381623"/>
                  <a:gd name="connsiteX28" fmla="*/ 2034882 w 4701199"/>
                  <a:gd name="connsiteY28" fmla="*/ 5453825 h 6381623"/>
                  <a:gd name="connsiteX29" fmla="*/ 1697778 w 4701199"/>
                  <a:gd name="connsiteY29" fmla="*/ 5955501 h 6381623"/>
                  <a:gd name="connsiteX30" fmla="*/ 1859955 w 4701199"/>
                  <a:gd name="connsiteY30" fmla="*/ 6273783 h 6381623"/>
                  <a:gd name="connsiteX31" fmla="*/ 1936949 w 4701199"/>
                  <a:gd name="connsiteY31" fmla="*/ 6178714 h 6381623"/>
                  <a:gd name="connsiteX32" fmla="*/ 2258960 w 4701199"/>
                  <a:gd name="connsiteY32" fmla="*/ 6381623 h 6381623"/>
                  <a:gd name="connsiteX33" fmla="*/ 2406126 w 4701199"/>
                  <a:gd name="connsiteY33" fmla="*/ 6234628 h 6381623"/>
                  <a:gd name="connsiteX34" fmla="*/ 2511230 w 4701199"/>
                  <a:gd name="connsiteY34" fmla="*/ 6045401 h 6381623"/>
                  <a:gd name="connsiteX35" fmla="*/ 2616204 w 4701199"/>
                  <a:gd name="connsiteY35" fmla="*/ 6024424 h 6381623"/>
                  <a:gd name="connsiteX36" fmla="*/ 2752816 w 4701199"/>
                  <a:gd name="connsiteY36" fmla="*/ 5835171 h 6381623"/>
                  <a:gd name="connsiteX37" fmla="*/ 2973599 w 4701199"/>
                  <a:gd name="connsiteY37" fmla="*/ 6024466 h 6381623"/>
                  <a:gd name="connsiteX38" fmla="*/ 3120659 w 4701199"/>
                  <a:gd name="connsiteY38" fmla="*/ 5698578 h 6381623"/>
                  <a:gd name="connsiteX39" fmla="*/ 3246868 w 4701199"/>
                  <a:gd name="connsiteY39" fmla="*/ 5772216 h 6381623"/>
                  <a:gd name="connsiteX40" fmla="*/ 3509412 w 4701199"/>
                  <a:gd name="connsiteY40"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479697 w 4701199"/>
                  <a:gd name="connsiteY22" fmla="*/ 4437533 h 6381623"/>
                  <a:gd name="connsiteX23" fmla="*/ 2377890 w 4701199"/>
                  <a:gd name="connsiteY23" fmla="*/ 4795292 h 6381623"/>
                  <a:gd name="connsiteX24" fmla="*/ 2192127 w 4701199"/>
                  <a:gd name="connsiteY24" fmla="*/ 5086051 h 6381623"/>
                  <a:gd name="connsiteX25" fmla="*/ 2076603 w 4701199"/>
                  <a:gd name="connsiteY25" fmla="*/ 5029470 h 6381623"/>
                  <a:gd name="connsiteX26" fmla="*/ 1971432 w 4701199"/>
                  <a:gd name="connsiteY26" fmla="*/ 5282323 h 6381623"/>
                  <a:gd name="connsiteX27" fmla="*/ 2034882 w 4701199"/>
                  <a:gd name="connsiteY27" fmla="*/ 5453825 h 6381623"/>
                  <a:gd name="connsiteX28" fmla="*/ 1697778 w 4701199"/>
                  <a:gd name="connsiteY28" fmla="*/ 5955501 h 6381623"/>
                  <a:gd name="connsiteX29" fmla="*/ 1859955 w 4701199"/>
                  <a:gd name="connsiteY29" fmla="*/ 6273783 h 6381623"/>
                  <a:gd name="connsiteX30" fmla="*/ 1936949 w 4701199"/>
                  <a:gd name="connsiteY30" fmla="*/ 6178714 h 6381623"/>
                  <a:gd name="connsiteX31" fmla="*/ 2258960 w 4701199"/>
                  <a:gd name="connsiteY31" fmla="*/ 6381623 h 6381623"/>
                  <a:gd name="connsiteX32" fmla="*/ 2406126 w 4701199"/>
                  <a:gd name="connsiteY32" fmla="*/ 6234628 h 6381623"/>
                  <a:gd name="connsiteX33" fmla="*/ 2511230 w 4701199"/>
                  <a:gd name="connsiteY33" fmla="*/ 6045401 h 6381623"/>
                  <a:gd name="connsiteX34" fmla="*/ 2616204 w 4701199"/>
                  <a:gd name="connsiteY34" fmla="*/ 6024424 h 6381623"/>
                  <a:gd name="connsiteX35" fmla="*/ 2752816 w 4701199"/>
                  <a:gd name="connsiteY35" fmla="*/ 5835171 h 6381623"/>
                  <a:gd name="connsiteX36" fmla="*/ 2973599 w 4701199"/>
                  <a:gd name="connsiteY36" fmla="*/ 6024466 h 6381623"/>
                  <a:gd name="connsiteX37" fmla="*/ 3120659 w 4701199"/>
                  <a:gd name="connsiteY37" fmla="*/ 5698578 h 6381623"/>
                  <a:gd name="connsiteX38" fmla="*/ 3246868 w 4701199"/>
                  <a:gd name="connsiteY38" fmla="*/ 5772216 h 6381623"/>
                  <a:gd name="connsiteX39" fmla="*/ 3509412 w 4701199"/>
                  <a:gd name="connsiteY39"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377890 w 4701199"/>
                  <a:gd name="connsiteY22" fmla="*/ 4795292 h 6381623"/>
                  <a:gd name="connsiteX23" fmla="*/ 2192127 w 4701199"/>
                  <a:gd name="connsiteY23" fmla="*/ 5086051 h 6381623"/>
                  <a:gd name="connsiteX24" fmla="*/ 2076603 w 4701199"/>
                  <a:gd name="connsiteY24" fmla="*/ 5029470 h 6381623"/>
                  <a:gd name="connsiteX25" fmla="*/ 1971432 w 4701199"/>
                  <a:gd name="connsiteY25" fmla="*/ 5282323 h 6381623"/>
                  <a:gd name="connsiteX26" fmla="*/ 2034882 w 4701199"/>
                  <a:gd name="connsiteY26" fmla="*/ 5453825 h 6381623"/>
                  <a:gd name="connsiteX27" fmla="*/ 1697778 w 4701199"/>
                  <a:gd name="connsiteY27" fmla="*/ 5955501 h 6381623"/>
                  <a:gd name="connsiteX28" fmla="*/ 1859955 w 4701199"/>
                  <a:gd name="connsiteY28" fmla="*/ 6273783 h 6381623"/>
                  <a:gd name="connsiteX29" fmla="*/ 1936949 w 4701199"/>
                  <a:gd name="connsiteY29" fmla="*/ 6178714 h 6381623"/>
                  <a:gd name="connsiteX30" fmla="*/ 2258960 w 4701199"/>
                  <a:gd name="connsiteY30" fmla="*/ 6381623 h 6381623"/>
                  <a:gd name="connsiteX31" fmla="*/ 2406126 w 4701199"/>
                  <a:gd name="connsiteY31" fmla="*/ 6234628 h 6381623"/>
                  <a:gd name="connsiteX32" fmla="*/ 2511230 w 4701199"/>
                  <a:gd name="connsiteY32" fmla="*/ 6045401 h 6381623"/>
                  <a:gd name="connsiteX33" fmla="*/ 2616204 w 4701199"/>
                  <a:gd name="connsiteY33" fmla="*/ 6024424 h 6381623"/>
                  <a:gd name="connsiteX34" fmla="*/ 2752816 w 4701199"/>
                  <a:gd name="connsiteY34" fmla="*/ 5835171 h 6381623"/>
                  <a:gd name="connsiteX35" fmla="*/ 2973599 w 4701199"/>
                  <a:gd name="connsiteY35" fmla="*/ 6024466 h 6381623"/>
                  <a:gd name="connsiteX36" fmla="*/ 3120659 w 4701199"/>
                  <a:gd name="connsiteY36" fmla="*/ 5698578 h 6381623"/>
                  <a:gd name="connsiteX37" fmla="*/ 3246868 w 4701199"/>
                  <a:gd name="connsiteY37" fmla="*/ 5772216 h 6381623"/>
                  <a:gd name="connsiteX38" fmla="*/ 3509412 w 4701199"/>
                  <a:gd name="connsiteY38"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192127 w 4701199"/>
                  <a:gd name="connsiteY22" fmla="*/ 5086051 h 6381623"/>
                  <a:gd name="connsiteX23" fmla="*/ 2076603 w 4701199"/>
                  <a:gd name="connsiteY23" fmla="*/ 5029470 h 6381623"/>
                  <a:gd name="connsiteX24" fmla="*/ 1971432 w 4701199"/>
                  <a:gd name="connsiteY24" fmla="*/ 5282323 h 6381623"/>
                  <a:gd name="connsiteX25" fmla="*/ 2034882 w 4701199"/>
                  <a:gd name="connsiteY25" fmla="*/ 5453825 h 6381623"/>
                  <a:gd name="connsiteX26" fmla="*/ 1697778 w 4701199"/>
                  <a:gd name="connsiteY26" fmla="*/ 5955501 h 6381623"/>
                  <a:gd name="connsiteX27" fmla="*/ 1859955 w 4701199"/>
                  <a:gd name="connsiteY27" fmla="*/ 6273783 h 6381623"/>
                  <a:gd name="connsiteX28" fmla="*/ 1936949 w 4701199"/>
                  <a:gd name="connsiteY28" fmla="*/ 6178714 h 6381623"/>
                  <a:gd name="connsiteX29" fmla="*/ 2258960 w 4701199"/>
                  <a:gd name="connsiteY29" fmla="*/ 6381623 h 6381623"/>
                  <a:gd name="connsiteX30" fmla="*/ 2406126 w 4701199"/>
                  <a:gd name="connsiteY30" fmla="*/ 6234628 h 6381623"/>
                  <a:gd name="connsiteX31" fmla="*/ 2511230 w 4701199"/>
                  <a:gd name="connsiteY31" fmla="*/ 6045401 h 6381623"/>
                  <a:gd name="connsiteX32" fmla="*/ 2616204 w 4701199"/>
                  <a:gd name="connsiteY32" fmla="*/ 6024424 h 6381623"/>
                  <a:gd name="connsiteX33" fmla="*/ 2752816 w 4701199"/>
                  <a:gd name="connsiteY33" fmla="*/ 5835171 h 6381623"/>
                  <a:gd name="connsiteX34" fmla="*/ 2973599 w 4701199"/>
                  <a:gd name="connsiteY34" fmla="*/ 6024466 h 6381623"/>
                  <a:gd name="connsiteX35" fmla="*/ 3120659 w 4701199"/>
                  <a:gd name="connsiteY35" fmla="*/ 5698578 h 6381623"/>
                  <a:gd name="connsiteX36" fmla="*/ 3246868 w 4701199"/>
                  <a:gd name="connsiteY36" fmla="*/ 5772216 h 6381623"/>
                  <a:gd name="connsiteX37" fmla="*/ 3509412 w 4701199"/>
                  <a:gd name="connsiteY37"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192127 w 4701199"/>
                  <a:gd name="connsiteY22" fmla="*/ 5086051 h 6381623"/>
                  <a:gd name="connsiteX23" fmla="*/ 2076603 w 4701199"/>
                  <a:gd name="connsiteY23" fmla="*/ 5029470 h 6381623"/>
                  <a:gd name="connsiteX24" fmla="*/ 2034882 w 4701199"/>
                  <a:gd name="connsiteY24" fmla="*/ 5453825 h 6381623"/>
                  <a:gd name="connsiteX25" fmla="*/ 1697778 w 4701199"/>
                  <a:gd name="connsiteY25" fmla="*/ 5955501 h 6381623"/>
                  <a:gd name="connsiteX26" fmla="*/ 1859955 w 4701199"/>
                  <a:gd name="connsiteY26" fmla="*/ 6273783 h 6381623"/>
                  <a:gd name="connsiteX27" fmla="*/ 1936949 w 4701199"/>
                  <a:gd name="connsiteY27" fmla="*/ 6178714 h 6381623"/>
                  <a:gd name="connsiteX28" fmla="*/ 2258960 w 4701199"/>
                  <a:gd name="connsiteY28" fmla="*/ 6381623 h 6381623"/>
                  <a:gd name="connsiteX29" fmla="*/ 2406126 w 4701199"/>
                  <a:gd name="connsiteY29" fmla="*/ 6234628 h 6381623"/>
                  <a:gd name="connsiteX30" fmla="*/ 2511230 w 4701199"/>
                  <a:gd name="connsiteY30" fmla="*/ 6045401 h 6381623"/>
                  <a:gd name="connsiteX31" fmla="*/ 2616204 w 4701199"/>
                  <a:gd name="connsiteY31" fmla="*/ 6024424 h 6381623"/>
                  <a:gd name="connsiteX32" fmla="*/ 2752816 w 4701199"/>
                  <a:gd name="connsiteY32" fmla="*/ 5835171 h 6381623"/>
                  <a:gd name="connsiteX33" fmla="*/ 2973599 w 4701199"/>
                  <a:gd name="connsiteY33" fmla="*/ 6024466 h 6381623"/>
                  <a:gd name="connsiteX34" fmla="*/ 3120659 w 4701199"/>
                  <a:gd name="connsiteY34" fmla="*/ 5698578 h 6381623"/>
                  <a:gd name="connsiteX35" fmla="*/ 3246868 w 4701199"/>
                  <a:gd name="connsiteY35" fmla="*/ 5772216 h 6381623"/>
                  <a:gd name="connsiteX36" fmla="*/ 3509412 w 4701199"/>
                  <a:gd name="connsiteY36"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192127 w 4701199"/>
                  <a:gd name="connsiteY22" fmla="*/ 5086051 h 6381623"/>
                  <a:gd name="connsiteX23" fmla="*/ 2034882 w 4701199"/>
                  <a:gd name="connsiteY23" fmla="*/ 5453825 h 6381623"/>
                  <a:gd name="connsiteX24" fmla="*/ 1697778 w 4701199"/>
                  <a:gd name="connsiteY24" fmla="*/ 5955501 h 6381623"/>
                  <a:gd name="connsiteX25" fmla="*/ 1859955 w 4701199"/>
                  <a:gd name="connsiteY25" fmla="*/ 6273783 h 6381623"/>
                  <a:gd name="connsiteX26" fmla="*/ 1936949 w 4701199"/>
                  <a:gd name="connsiteY26" fmla="*/ 6178714 h 6381623"/>
                  <a:gd name="connsiteX27" fmla="*/ 2258960 w 4701199"/>
                  <a:gd name="connsiteY27" fmla="*/ 6381623 h 6381623"/>
                  <a:gd name="connsiteX28" fmla="*/ 2406126 w 4701199"/>
                  <a:gd name="connsiteY28" fmla="*/ 6234628 h 6381623"/>
                  <a:gd name="connsiteX29" fmla="*/ 2511230 w 4701199"/>
                  <a:gd name="connsiteY29" fmla="*/ 6045401 h 6381623"/>
                  <a:gd name="connsiteX30" fmla="*/ 2616204 w 4701199"/>
                  <a:gd name="connsiteY30" fmla="*/ 6024424 h 6381623"/>
                  <a:gd name="connsiteX31" fmla="*/ 2752816 w 4701199"/>
                  <a:gd name="connsiteY31" fmla="*/ 5835171 h 6381623"/>
                  <a:gd name="connsiteX32" fmla="*/ 2973599 w 4701199"/>
                  <a:gd name="connsiteY32" fmla="*/ 6024466 h 6381623"/>
                  <a:gd name="connsiteX33" fmla="*/ 3120659 w 4701199"/>
                  <a:gd name="connsiteY33" fmla="*/ 5698578 h 6381623"/>
                  <a:gd name="connsiteX34" fmla="*/ 3246868 w 4701199"/>
                  <a:gd name="connsiteY34" fmla="*/ 5772216 h 6381623"/>
                  <a:gd name="connsiteX35" fmla="*/ 3509412 w 4701199"/>
                  <a:gd name="connsiteY35"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2034882 w 4701199"/>
                  <a:gd name="connsiteY22" fmla="*/ 5453825 h 6381623"/>
                  <a:gd name="connsiteX23" fmla="*/ 1697778 w 4701199"/>
                  <a:gd name="connsiteY23" fmla="*/ 5955501 h 6381623"/>
                  <a:gd name="connsiteX24" fmla="*/ 1859955 w 4701199"/>
                  <a:gd name="connsiteY24" fmla="*/ 6273783 h 6381623"/>
                  <a:gd name="connsiteX25" fmla="*/ 1936949 w 4701199"/>
                  <a:gd name="connsiteY25" fmla="*/ 6178714 h 6381623"/>
                  <a:gd name="connsiteX26" fmla="*/ 2258960 w 4701199"/>
                  <a:gd name="connsiteY26" fmla="*/ 6381623 h 6381623"/>
                  <a:gd name="connsiteX27" fmla="*/ 2406126 w 4701199"/>
                  <a:gd name="connsiteY27" fmla="*/ 6234628 h 6381623"/>
                  <a:gd name="connsiteX28" fmla="*/ 2511230 w 4701199"/>
                  <a:gd name="connsiteY28" fmla="*/ 6045401 h 6381623"/>
                  <a:gd name="connsiteX29" fmla="*/ 2616204 w 4701199"/>
                  <a:gd name="connsiteY29" fmla="*/ 6024424 h 6381623"/>
                  <a:gd name="connsiteX30" fmla="*/ 2752816 w 4701199"/>
                  <a:gd name="connsiteY30" fmla="*/ 5835171 h 6381623"/>
                  <a:gd name="connsiteX31" fmla="*/ 2973599 w 4701199"/>
                  <a:gd name="connsiteY31" fmla="*/ 6024466 h 6381623"/>
                  <a:gd name="connsiteX32" fmla="*/ 3120659 w 4701199"/>
                  <a:gd name="connsiteY32" fmla="*/ 5698578 h 6381623"/>
                  <a:gd name="connsiteX33" fmla="*/ 3246868 w 4701199"/>
                  <a:gd name="connsiteY33" fmla="*/ 5772216 h 6381623"/>
                  <a:gd name="connsiteX34" fmla="*/ 3509412 w 4701199"/>
                  <a:gd name="connsiteY34" fmla="*/ 5499141 h 6381623"/>
                  <a:gd name="connsiteX0" fmla="*/ 2467820 w 4701199"/>
                  <a:gd name="connsiteY0" fmla="*/ 442605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1697778 w 4701199"/>
                  <a:gd name="connsiteY22" fmla="*/ 5955501 h 6381623"/>
                  <a:gd name="connsiteX23" fmla="*/ 1859955 w 4701199"/>
                  <a:gd name="connsiteY23" fmla="*/ 6273783 h 6381623"/>
                  <a:gd name="connsiteX24" fmla="*/ 1936949 w 4701199"/>
                  <a:gd name="connsiteY24" fmla="*/ 6178714 h 6381623"/>
                  <a:gd name="connsiteX25" fmla="*/ 2258960 w 4701199"/>
                  <a:gd name="connsiteY25" fmla="*/ 6381623 h 6381623"/>
                  <a:gd name="connsiteX26" fmla="*/ 2406126 w 4701199"/>
                  <a:gd name="connsiteY26" fmla="*/ 6234628 h 6381623"/>
                  <a:gd name="connsiteX27" fmla="*/ 2511230 w 4701199"/>
                  <a:gd name="connsiteY27" fmla="*/ 6045401 h 6381623"/>
                  <a:gd name="connsiteX28" fmla="*/ 2616204 w 4701199"/>
                  <a:gd name="connsiteY28" fmla="*/ 6024424 h 6381623"/>
                  <a:gd name="connsiteX29" fmla="*/ 2752816 w 4701199"/>
                  <a:gd name="connsiteY29" fmla="*/ 5835171 h 6381623"/>
                  <a:gd name="connsiteX30" fmla="*/ 2973599 w 4701199"/>
                  <a:gd name="connsiteY30" fmla="*/ 6024466 h 6381623"/>
                  <a:gd name="connsiteX31" fmla="*/ 3120659 w 4701199"/>
                  <a:gd name="connsiteY31" fmla="*/ 5698578 h 6381623"/>
                  <a:gd name="connsiteX32" fmla="*/ 3246868 w 4701199"/>
                  <a:gd name="connsiteY32" fmla="*/ 5772216 h 6381623"/>
                  <a:gd name="connsiteX33" fmla="*/ 3509412 w 4701199"/>
                  <a:gd name="connsiteY33" fmla="*/ 5499141 h 6381623"/>
                  <a:gd name="connsiteX0" fmla="*/ 1593334 w 4701199"/>
                  <a:gd name="connsiteY0" fmla="*/ 423027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1697778 w 4701199"/>
                  <a:gd name="connsiteY22" fmla="*/ 5955501 h 6381623"/>
                  <a:gd name="connsiteX23" fmla="*/ 1859955 w 4701199"/>
                  <a:gd name="connsiteY23" fmla="*/ 6273783 h 6381623"/>
                  <a:gd name="connsiteX24" fmla="*/ 1936949 w 4701199"/>
                  <a:gd name="connsiteY24" fmla="*/ 6178714 h 6381623"/>
                  <a:gd name="connsiteX25" fmla="*/ 2258960 w 4701199"/>
                  <a:gd name="connsiteY25" fmla="*/ 6381623 h 6381623"/>
                  <a:gd name="connsiteX26" fmla="*/ 2406126 w 4701199"/>
                  <a:gd name="connsiteY26" fmla="*/ 6234628 h 6381623"/>
                  <a:gd name="connsiteX27" fmla="*/ 2511230 w 4701199"/>
                  <a:gd name="connsiteY27" fmla="*/ 6045401 h 6381623"/>
                  <a:gd name="connsiteX28" fmla="*/ 2616204 w 4701199"/>
                  <a:gd name="connsiteY28" fmla="*/ 6024424 h 6381623"/>
                  <a:gd name="connsiteX29" fmla="*/ 2752816 w 4701199"/>
                  <a:gd name="connsiteY29" fmla="*/ 5835171 h 6381623"/>
                  <a:gd name="connsiteX30" fmla="*/ 2973599 w 4701199"/>
                  <a:gd name="connsiteY30" fmla="*/ 6024466 h 6381623"/>
                  <a:gd name="connsiteX31" fmla="*/ 3120659 w 4701199"/>
                  <a:gd name="connsiteY31" fmla="*/ 5698578 h 6381623"/>
                  <a:gd name="connsiteX32" fmla="*/ 3246868 w 4701199"/>
                  <a:gd name="connsiteY32" fmla="*/ 5772216 h 6381623"/>
                  <a:gd name="connsiteX33" fmla="*/ 3509412 w 4701199"/>
                  <a:gd name="connsiteY33"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1697778 w 4701199"/>
                  <a:gd name="connsiteY22" fmla="*/ 5955501 h 6381623"/>
                  <a:gd name="connsiteX23" fmla="*/ 1859955 w 4701199"/>
                  <a:gd name="connsiteY23" fmla="*/ 6273783 h 6381623"/>
                  <a:gd name="connsiteX24" fmla="*/ 1936949 w 4701199"/>
                  <a:gd name="connsiteY24" fmla="*/ 6178714 h 6381623"/>
                  <a:gd name="connsiteX25" fmla="*/ 2258960 w 4701199"/>
                  <a:gd name="connsiteY25" fmla="*/ 6381623 h 6381623"/>
                  <a:gd name="connsiteX26" fmla="*/ 2406126 w 4701199"/>
                  <a:gd name="connsiteY26" fmla="*/ 6234628 h 6381623"/>
                  <a:gd name="connsiteX27" fmla="*/ 2511230 w 4701199"/>
                  <a:gd name="connsiteY27" fmla="*/ 6045401 h 6381623"/>
                  <a:gd name="connsiteX28" fmla="*/ 2616204 w 4701199"/>
                  <a:gd name="connsiteY28" fmla="*/ 6024424 h 6381623"/>
                  <a:gd name="connsiteX29" fmla="*/ 2752816 w 4701199"/>
                  <a:gd name="connsiteY29" fmla="*/ 5835171 h 6381623"/>
                  <a:gd name="connsiteX30" fmla="*/ 2973599 w 4701199"/>
                  <a:gd name="connsiteY30" fmla="*/ 6024466 h 6381623"/>
                  <a:gd name="connsiteX31" fmla="*/ 3120659 w 4701199"/>
                  <a:gd name="connsiteY31" fmla="*/ 5698578 h 6381623"/>
                  <a:gd name="connsiteX32" fmla="*/ 3246868 w 4701199"/>
                  <a:gd name="connsiteY32" fmla="*/ 5772216 h 6381623"/>
                  <a:gd name="connsiteX33" fmla="*/ 3509412 w 4701199"/>
                  <a:gd name="connsiteY33"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354938 w 4701199"/>
                  <a:gd name="connsiteY19" fmla="*/ 5340928 h 6381623"/>
                  <a:gd name="connsiteX20" fmla="*/ 1483090 w 4701199"/>
                  <a:gd name="connsiteY20" fmla="*/ 5458177 h 6381623"/>
                  <a:gd name="connsiteX21" fmla="*/ 1586360 w 4701199"/>
                  <a:gd name="connsiteY21" fmla="*/ 5362399 h 6381623"/>
                  <a:gd name="connsiteX22" fmla="*/ 1697778 w 4701199"/>
                  <a:gd name="connsiteY22" fmla="*/ 5955501 h 6381623"/>
                  <a:gd name="connsiteX23" fmla="*/ 1859955 w 4701199"/>
                  <a:gd name="connsiteY23" fmla="*/ 6273783 h 6381623"/>
                  <a:gd name="connsiteX24" fmla="*/ 1936949 w 4701199"/>
                  <a:gd name="connsiteY24" fmla="*/ 6178714 h 6381623"/>
                  <a:gd name="connsiteX25" fmla="*/ 2258960 w 4701199"/>
                  <a:gd name="connsiteY25" fmla="*/ 6381623 h 6381623"/>
                  <a:gd name="connsiteX26" fmla="*/ 2406126 w 4701199"/>
                  <a:gd name="connsiteY26" fmla="*/ 6234628 h 6381623"/>
                  <a:gd name="connsiteX27" fmla="*/ 2511230 w 4701199"/>
                  <a:gd name="connsiteY27" fmla="*/ 6045401 h 6381623"/>
                  <a:gd name="connsiteX28" fmla="*/ 2752816 w 4701199"/>
                  <a:gd name="connsiteY28" fmla="*/ 5835171 h 6381623"/>
                  <a:gd name="connsiteX29" fmla="*/ 2973599 w 4701199"/>
                  <a:gd name="connsiteY29" fmla="*/ 6024466 h 6381623"/>
                  <a:gd name="connsiteX30" fmla="*/ 3120659 w 4701199"/>
                  <a:gd name="connsiteY30" fmla="*/ 5698578 h 6381623"/>
                  <a:gd name="connsiteX31" fmla="*/ 3246868 w 4701199"/>
                  <a:gd name="connsiteY31" fmla="*/ 5772216 h 6381623"/>
                  <a:gd name="connsiteX32" fmla="*/ 3509412 w 4701199"/>
                  <a:gd name="connsiteY32"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656321 w 4701199"/>
                  <a:gd name="connsiteY19" fmla="*/ 4303737 h 6381623"/>
                  <a:gd name="connsiteX20" fmla="*/ 1483090 w 4701199"/>
                  <a:gd name="connsiteY20" fmla="*/ 5458177 h 6381623"/>
                  <a:gd name="connsiteX21" fmla="*/ 1586360 w 4701199"/>
                  <a:gd name="connsiteY21" fmla="*/ 5362399 h 6381623"/>
                  <a:gd name="connsiteX22" fmla="*/ 1697778 w 4701199"/>
                  <a:gd name="connsiteY22" fmla="*/ 5955501 h 6381623"/>
                  <a:gd name="connsiteX23" fmla="*/ 1859955 w 4701199"/>
                  <a:gd name="connsiteY23" fmla="*/ 6273783 h 6381623"/>
                  <a:gd name="connsiteX24" fmla="*/ 1936949 w 4701199"/>
                  <a:gd name="connsiteY24" fmla="*/ 6178714 h 6381623"/>
                  <a:gd name="connsiteX25" fmla="*/ 2258960 w 4701199"/>
                  <a:gd name="connsiteY25" fmla="*/ 6381623 h 6381623"/>
                  <a:gd name="connsiteX26" fmla="*/ 2406126 w 4701199"/>
                  <a:gd name="connsiteY26" fmla="*/ 6234628 h 6381623"/>
                  <a:gd name="connsiteX27" fmla="*/ 2511230 w 4701199"/>
                  <a:gd name="connsiteY27" fmla="*/ 6045401 h 6381623"/>
                  <a:gd name="connsiteX28" fmla="*/ 2752816 w 4701199"/>
                  <a:gd name="connsiteY28" fmla="*/ 5835171 h 6381623"/>
                  <a:gd name="connsiteX29" fmla="*/ 2973599 w 4701199"/>
                  <a:gd name="connsiteY29" fmla="*/ 6024466 h 6381623"/>
                  <a:gd name="connsiteX30" fmla="*/ 3120659 w 4701199"/>
                  <a:gd name="connsiteY30" fmla="*/ 5698578 h 6381623"/>
                  <a:gd name="connsiteX31" fmla="*/ 3246868 w 4701199"/>
                  <a:gd name="connsiteY31" fmla="*/ 5772216 h 6381623"/>
                  <a:gd name="connsiteX32" fmla="*/ 3509412 w 4701199"/>
                  <a:gd name="connsiteY32"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656321 w 4701199"/>
                  <a:gd name="connsiteY19" fmla="*/ 4303737 h 6381623"/>
                  <a:gd name="connsiteX20" fmla="*/ 1586360 w 4701199"/>
                  <a:gd name="connsiteY20" fmla="*/ 5362399 h 6381623"/>
                  <a:gd name="connsiteX21" fmla="*/ 1697778 w 4701199"/>
                  <a:gd name="connsiteY21" fmla="*/ 5955501 h 6381623"/>
                  <a:gd name="connsiteX22" fmla="*/ 1859955 w 4701199"/>
                  <a:gd name="connsiteY22" fmla="*/ 6273783 h 6381623"/>
                  <a:gd name="connsiteX23" fmla="*/ 1936949 w 4701199"/>
                  <a:gd name="connsiteY23" fmla="*/ 6178714 h 6381623"/>
                  <a:gd name="connsiteX24" fmla="*/ 2258960 w 4701199"/>
                  <a:gd name="connsiteY24" fmla="*/ 6381623 h 6381623"/>
                  <a:gd name="connsiteX25" fmla="*/ 2406126 w 4701199"/>
                  <a:gd name="connsiteY25" fmla="*/ 6234628 h 6381623"/>
                  <a:gd name="connsiteX26" fmla="*/ 2511230 w 4701199"/>
                  <a:gd name="connsiteY26" fmla="*/ 6045401 h 6381623"/>
                  <a:gd name="connsiteX27" fmla="*/ 2752816 w 4701199"/>
                  <a:gd name="connsiteY27" fmla="*/ 5835171 h 6381623"/>
                  <a:gd name="connsiteX28" fmla="*/ 2973599 w 4701199"/>
                  <a:gd name="connsiteY28" fmla="*/ 6024466 h 6381623"/>
                  <a:gd name="connsiteX29" fmla="*/ 3120659 w 4701199"/>
                  <a:gd name="connsiteY29" fmla="*/ 5698578 h 6381623"/>
                  <a:gd name="connsiteX30" fmla="*/ 3246868 w 4701199"/>
                  <a:gd name="connsiteY30" fmla="*/ 5772216 h 6381623"/>
                  <a:gd name="connsiteX31" fmla="*/ 3509412 w 4701199"/>
                  <a:gd name="connsiteY31"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656321 w 4701199"/>
                  <a:gd name="connsiteY19" fmla="*/ 4303737 h 6381623"/>
                  <a:gd name="connsiteX20" fmla="*/ 1697778 w 4701199"/>
                  <a:gd name="connsiteY20" fmla="*/ 5955501 h 6381623"/>
                  <a:gd name="connsiteX21" fmla="*/ 1859955 w 4701199"/>
                  <a:gd name="connsiteY21" fmla="*/ 6273783 h 6381623"/>
                  <a:gd name="connsiteX22" fmla="*/ 1936949 w 4701199"/>
                  <a:gd name="connsiteY22" fmla="*/ 6178714 h 6381623"/>
                  <a:gd name="connsiteX23" fmla="*/ 2258960 w 4701199"/>
                  <a:gd name="connsiteY23" fmla="*/ 6381623 h 6381623"/>
                  <a:gd name="connsiteX24" fmla="*/ 2406126 w 4701199"/>
                  <a:gd name="connsiteY24" fmla="*/ 6234628 h 6381623"/>
                  <a:gd name="connsiteX25" fmla="*/ 2511230 w 4701199"/>
                  <a:gd name="connsiteY25" fmla="*/ 6045401 h 6381623"/>
                  <a:gd name="connsiteX26" fmla="*/ 2752816 w 4701199"/>
                  <a:gd name="connsiteY26" fmla="*/ 5835171 h 6381623"/>
                  <a:gd name="connsiteX27" fmla="*/ 2973599 w 4701199"/>
                  <a:gd name="connsiteY27" fmla="*/ 6024466 h 6381623"/>
                  <a:gd name="connsiteX28" fmla="*/ 3120659 w 4701199"/>
                  <a:gd name="connsiteY28" fmla="*/ 5698578 h 6381623"/>
                  <a:gd name="connsiteX29" fmla="*/ 3246868 w 4701199"/>
                  <a:gd name="connsiteY29" fmla="*/ 5772216 h 6381623"/>
                  <a:gd name="connsiteX30" fmla="*/ 3509412 w 4701199"/>
                  <a:gd name="connsiteY30"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656321 w 4701199"/>
                  <a:gd name="connsiteY19" fmla="*/ 4303737 h 6381623"/>
                  <a:gd name="connsiteX20" fmla="*/ 1859955 w 4701199"/>
                  <a:gd name="connsiteY20" fmla="*/ 6273783 h 6381623"/>
                  <a:gd name="connsiteX21" fmla="*/ 1936949 w 4701199"/>
                  <a:gd name="connsiteY21" fmla="*/ 6178714 h 6381623"/>
                  <a:gd name="connsiteX22" fmla="*/ 2258960 w 4701199"/>
                  <a:gd name="connsiteY22" fmla="*/ 6381623 h 6381623"/>
                  <a:gd name="connsiteX23" fmla="*/ 2406126 w 4701199"/>
                  <a:gd name="connsiteY23" fmla="*/ 6234628 h 6381623"/>
                  <a:gd name="connsiteX24" fmla="*/ 2511230 w 4701199"/>
                  <a:gd name="connsiteY24" fmla="*/ 6045401 h 6381623"/>
                  <a:gd name="connsiteX25" fmla="*/ 2752816 w 4701199"/>
                  <a:gd name="connsiteY25" fmla="*/ 5835171 h 6381623"/>
                  <a:gd name="connsiteX26" fmla="*/ 2973599 w 4701199"/>
                  <a:gd name="connsiteY26" fmla="*/ 6024466 h 6381623"/>
                  <a:gd name="connsiteX27" fmla="*/ 3120659 w 4701199"/>
                  <a:gd name="connsiteY27" fmla="*/ 5698578 h 6381623"/>
                  <a:gd name="connsiteX28" fmla="*/ 3246868 w 4701199"/>
                  <a:gd name="connsiteY28" fmla="*/ 5772216 h 6381623"/>
                  <a:gd name="connsiteX29" fmla="*/ 3509412 w 4701199"/>
                  <a:gd name="connsiteY29"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656321 w 4701199"/>
                  <a:gd name="connsiteY19" fmla="*/ 4303737 h 6381623"/>
                  <a:gd name="connsiteX20" fmla="*/ 1936949 w 4701199"/>
                  <a:gd name="connsiteY20" fmla="*/ 6178714 h 6381623"/>
                  <a:gd name="connsiteX21" fmla="*/ 2258960 w 4701199"/>
                  <a:gd name="connsiteY21" fmla="*/ 6381623 h 6381623"/>
                  <a:gd name="connsiteX22" fmla="*/ 2406126 w 4701199"/>
                  <a:gd name="connsiteY22" fmla="*/ 6234628 h 6381623"/>
                  <a:gd name="connsiteX23" fmla="*/ 2511230 w 4701199"/>
                  <a:gd name="connsiteY23" fmla="*/ 6045401 h 6381623"/>
                  <a:gd name="connsiteX24" fmla="*/ 2752816 w 4701199"/>
                  <a:gd name="connsiteY24" fmla="*/ 5835171 h 6381623"/>
                  <a:gd name="connsiteX25" fmla="*/ 2973599 w 4701199"/>
                  <a:gd name="connsiteY25" fmla="*/ 6024466 h 6381623"/>
                  <a:gd name="connsiteX26" fmla="*/ 3120659 w 4701199"/>
                  <a:gd name="connsiteY26" fmla="*/ 5698578 h 6381623"/>
                  <a:gd name="connsiteX27" fmla="*/ 3246868 w 4701199"/>
                  <a:gd name="connsiteY27" fmla="*/ 5772216 h 6381623"/>
                  <a:gd name="connsiteX28" fmla="*/ 3509412 w 4701199"/>
                  <a:gd name="connsiteY28" fmla="*/ 5499141 h 6381623"/>
                  <a:gd name="connsiteX0" fmla="*/ 1561017 w 4701199"/>
                  <a:gd name="connsiteY0" fmla="*/ 4240034 h 6381623"/>
                  <a:gd name="connsiteX1" fmla="*/ 1460556 w 4701199"/>
                  <a:gd name="connsiteY1" fmla="*/ 4363722 h 6381623"/>
                  <a:gd name="connsiteX2" fmla="*/ 2767084 w 4701199"/>
                  <a:gd name="connsiteY2" fmla="*/ 5610767 h 6381623"/>
                  <a:gd name="connsiteX3" fmla="*/ 4621082 w 4701199"/>
                  <a:gd name="connsiteY3" fmla="*/ 3639950 h 6381623"/>
                  <a:gd name="connsiteX4" fmla="*/ 4105385 w 4701199"/>
                  <a:gd name="connsiteY4" fmla="*/ 3214457 h 6381623"/>
                  <a:gd name="connsiteX5" fmla="*/ 4393981 w 4701199"/>
                  <a:gd name="connsiteY5" fmla="*/ 2580419 h 6381623"/>
                  <a:gd name="connsiteX6" fmla="*/ 4701199 w 4701199"/>
                  <a:gd name="connsiteY6" fmla="*/ 2238917 h 6381623"/>
                  <a:gd name="connsiteX7" fmla="*/ 1794009 w 4701199"/>
                  <a:gd name="connsiteY7" fmla="*/ 0 h 6381623"/>
                  <a:gd name="connsiteX8" fmla="*/ 710008 w 4701199"/>
                  <a:gd name="connsiteY8" fmla="*/ 1327525 h 6381623"/>
                  <a:gd name="connsiteX9" fmla="*/ 1262072 w 4701199"/>
                  <a:gd name="connsiteY9" fmla="*/ 1590004 h 6381623"/>
                  <a:gd name="connsiteX10" fmla="*/ 578721 w 4701199"/>
                  <a:gd name="connsiteY10" fmla="*/ 2468489 h 6381623"/>
                  <a:gd name="connsiteX11" fmla="*/ 526134 w 4701199"/>
                  <a:gd name="connsiteY11" fmla="*/ 2381048 h 6381623"/>
                  <a:gd name="connsiteX12" fmla="*/ 264559 w 4701199"/>
                  <a:gd name="connsiteY12" fmla="*/ 2285831 h 6381623"/>
                  <a:gd name="connsiteX13" fmla="*/ 0 w 4701199"/>
                  <a:gd name="connsiteY13" fmla="*/ 2680686 h 6381623"/>
                  <a:gd name="connsiteX14" fmla="*/ 1119782 w 4701199"/>
                  <a:gd name="connsiteY14" fmla="*/ 3483345 h 6381623"/>
                  <a:gd name="connsiteX15" fmla="*/ 1336931 w 4701199"/>
                  <a:gd name="connsiteY15" fmla="*/ 3256692 h 6381623"/>
                  <a:gd name="connsiteX16" fmla="*/ 1556124 w 4701199"/>
                  <a:gd name="connsiteY16" fmla="*/ 3399165 h 6381623"/>
                  <a:gd name="connsiteX17" fmla="*/ 1505879 w 4701199"/>
                  <a:gd name="connsiteY17" fmla="*/ 3480034 h 6381623"/>
                  <a:gd name="connsiteX18" fmla="*/ 2049487 w 4701199"/>
                  <a:gd name="connsiteY18" fmla="*/ 3934157 h 6381623"/>
                  <a:gd name="connsiteX19" fmla="*/ 1656321 w 4701199"/>
                  <a:gd name="connsiteY19" fmla="*/ 4303737 h 6381623"/>
                  <a:gd name="connsiteX20" fmla="*/ 2258960 w 4701199"/>
                  <a:gd name="connsiteY20" fmla="*/ 6381623 h 6381623"/>
                  <a:gd name="connsiteX21" fmla="*/ 2406126 w 4701199"/>
                  <a:gd name="connsiteY21" fmla="*/ 6234628 h 6381623"/>
                  <a:gd name="connsiteX22" fmla="*/ 2511230 w 4701199"/>
                  <a:gd name="connsiteY22" fmla="*/ 6045401 h 6381623"/>
                  <a:gd name="connsiteX23" fmla="*/ 2752816 w 4701199"/>
                  <a:gd name="connsiteY23" fmla="*/ 5835171 h 6381623"/>
                  <a:gd name="connsiteX24" fmla="*/ 2973599 w 4701199"/>
                  <a:gd name="connsiteY24" fmla="*/ 6024466 h 6381623"/>
                  <a:gd name="connsiteX25" fmla="*/ 3120659 w 4701199"/>
                  <a:gd name="connsiteY25" fmla="*/ 5698578 h 6381623"/>
                  <a:gd name="connsiteX26" fmla="*/ 3246868 w 4701199"/>
                  <a:gd name="connsiteY26" fmla="*/ 5772216 h 6381623"/>
                  <a:gd name="connsiteX27" fmla="*/ 3509412 w 4701199"/>
                  <a:gd name="connsiteY27" fmla="*/ 5499141 h 6381623"/>
                  <a:gd name="connsiteX0" fmla="*/ 1561017 w 4701199"/>
                  <a:gd name="connsiteY0" fmla="*/ 4240034 h 6234628"/>
                  <a:gd name="connsiteX1" fmla="*/ 1460556 w 4701199"/>
                  <a:gd name="connsiteY1" fmla="*/ 4363722 h 6234628"/>
                  <a:gd name="connsiteX2" fmla="*/ 2767084 w 4701199"/>
                  <a:gd name="connsiteY2" fmla="*/ 5610767 h 6234628"/>
                  <a:gd name="connsiteX3" fmla="*/ 4621082 w 4701199"/>
                  <a:gd name="connsiteY3" fmla="*/ 3639950 h 6234628"/>
                  <a:gd name="connsiteX4" fmla="*/ 4105385 w 4701199"/>
                  <a:gd name="connsiteY4" fmla="*/ 3214457 h 6234628"/>
                  <a:gd name="connsiteX5" fmla="*/ 4393981 w 4701199"/>
                  <a:gd name="connsiteY5" fmla="*/ 2580419 h 6234628"/>
                  <a:gd name="connsiteX6" fmla="*/ 4701199 w 4701199"/>
                  <a:gd name="connsiteY6" fmla="*/ 2238917 h 6234628"/>
                  <a:gd name="connsiteX7" fmla="*/ 1794009 w 4701199"/>
                  <a:gd name="connsiteY7" fmla="*/ 0 h 6234628"/>
                  <a:gd name="connsiteX8" fmla="*/ 710008 w 4701199"/>
                  <a:gd name="connsiteY8" fmla="*/ 1327525 h 6234628"/>
                  <a:gd name="connsiteX9" fmla="*/ 1262072 w 4701199"/>
                  <a:gd name="connsiteY9" fmla="*/ 1590004 h 6234628"/>
                  <a:gd name="connsiteX10" fmla="*/ 578721 w 4701199"/>
                  <a:gd name="connsiteY10" fmla="*/ 2468489 h 6234628"/>
                  <a:gd name="connsiteX11" fmla="*/ 526134 w 4701199"/>
                  <a:gd name="connsiteY11" fmla="*/ 2381048 h 6234628"/>
                  <a:gd name="connsiteX12" fmla="*/ 264559 w 4701199"/>
                  <a:gd name="connsiteY12" fmla="*/ 2285831 h 6234628"/>
                  <a:gd name="connsiteX13" fmla="*/ 0 w 4701199"/>
                  <a:gd name="connsiteY13" fmla="*/ 2680686 h 6234628"/>
                  <a:gd name="connsiteX14" fmla="*/ 1119782 w 4701199"/>
                  <a:gd name="connsiteY14" fmla="*/ 3483345 h 6234628"/>
                  <a:gd name="connsiteX15" fmla="*/ 1336931 w 4701199"/>
                  <a:gd name="connsiteY15" fmla="*/ 3256692 h 6234628"/>
                  <a:gd name="connsiteX16" fmla="*/ 1556124 w 4701199"/>
                  <a:gd name="connsiteY16" fmla="*/ 3399165 h 6234628"/>
                  <a:gd name="connsiteX17" fmla="*/ 1505879 w 4701199"/>
                  <a:gd name="connsiteY17" fmla="*/ 3480034 h 6234628"/>
                  <a:gd name="connsiteX18" fmla="*/ 2049487 w 4701199"/>
                  <a:gd name="connsiteY18" fmla="*/ 3934157 h 6234628"/>
                  <a:gd name="connsiteX19" fmla="*/ 1656321 w 4701199"/>
                  <a:gd name="connsiteY19" fmla="*/ 4303737 h 6234628"/>
                  <a:gd name="connsiteX20" fmla="*/ 2406126 w 4701199"/>
                  <a:gd name="connsiteY20" fmla="*/ 6234628 h 6234628"/>
                  <a:gd name="connsiteX21" fmla="*/ 2511230 w 4701199"/>
                  <a:gd name="connsiteY21" fmla="*/ 6045401 h 6234628"/>
                  <a:gd name="connsiteX22" fmla="*/ 2752816 w 4701199"/>
                  <a:gd name="connsiteY22" fmla="*/ 5835171 h 6234628"/>
                  <a:gd name="connsiteX23" fmla="*/ 2973599 w 4701199"/>
                  <a:gd name="connsiteY23" fmla="*/ 6024466 h 6234628"/>
                  <a:gd name="connsiteX24" fmla="*/ 3120659 w 4701199"/>
                  <a:gd name="connsiteY24" fmla="*/ 5698578 h 6234628"/>
                  <a:gd name="connsiteX25" fmla="*/ 3246868 w 4701199"/>
                  <a:gd name="connsiteY25" fmla="*/ 5772216 h 6234628"/>
                  <a:gd name="connsiteX26" fmla="*/ 3509412 w 4701199"/>
                  <a:gd name="connsiteY26" fmla="*/ 5499141 h 6234628"/>
                  <a:gd name="connsiteX0" fmla="*/ 1561017 w 4701199"/>
                  <a:gd name="connsiteY0" fmla="*/ 4240034 h 6234628"/>
                  <a:gd name="connsiteX1" fmla="*/ 1460556 w 4701199"/>
                  <a:gd name="connsiteY1" fmla="*/ 4363722 h 6234628"/>
                  <a:gd name="connsiteX2" fmla="*/ 2767084 w 4701199"/>
                  <a:gd name="connsiteY2" fmla="*/ 5610767 h 6234628"/>
                  <a:gd name="connsiteX3" fmla="*/ 4621082 w 4701199"/>
                  <a:gd name="connsiteY3" fmla="*/ 3639950 h 6234628"/>
                  <a:gd name="connsiteX4" fmla="*/ 4105385 w 4701199"/>
                  <a:gd name="connsiteY4" fmla="*/ 3214457 h 6234628"/>
                  <a:gd name="connsiteX5" fmla="*/ 4393981 w 4701199"/>
                  <a:gd name="connsiteY5" fmla="*/ 2580419 h 6234628"/>
                  <a:gd name="connsiteX6" fmla="*/ 4701199 w 4701199"/>
                  <a:gd name="connsiteY6" fmla="*/ 2238917 h 6234628"/>
                  <a:gd name="connsiteX7" fmla="*/ 1794009 w 4701199"/>
                  <a:gd name="connsiteY7" fmla="*/ 0 h 6234628"/>
                  <a:gd name="connsiteX8" fmla="*/ 710008 w 4701199"/>
                  <a:gd name="connsiteY8" fmla="*/ 1327525 h 6234628"/>
                  <a:gd name="connsiteX9" fmla="*/ 1262072 w 4701199"/>
                  <a:gd name="connsiteY9" fmla="*/ 1590004 h 6234628"/>
                  <a:gd name="connsiteX10" fmla="*/ 578721 w 4701199"/>
                  <a:gd name="connsiteY10" fmla="*/ 2468489 h 6234628"/>
                  <a:gd name="connsiteX11" fmla="*/ 526134 w 4701199"/>
                  <a:gd name="connsiteY11" fmla="*/ 2381048 h 6234628"/>
                  <a:gd name="connsiteX12" fmla="*/ 264559 w 4701199"/>
                  <a:gd name="connsiteY12" fmla="*/ 2285831 h 6234628"/>
                  <a:gd name="connsiteX13" fmla="*/ 0 w 4701199"/>
                  <a:gd name="connsiteY13" fmla="*/ 2680686 h 6234628"/>
                  <a:gd name="connsiteX14" fmla="*/ 1119782 w 4701199"/>
                  <a:gd name="connsiteY14" fmla="*/ 3483345 h 6234628"/>
                  <a:gd name="connsiteX15" fmla="*/ 1336931 w 4701199"/>
                  <a:gd name="connsiteY15" fmla="*/ 3256692 h 6234628"/>
                  <a:gd name="connsiteX16" fmla="*/ 1556124 w 4701199"/>
                  <a:gd name="connsiteY16" fmla="*/ 3399165 h 6234628"/>
                  <a:gd name="connsiteX17" fmla="*/ 1505879 w 4701199"/>
                  <a:gd name="connsiteY17" fmla="*/ 3480034 h 6234628"/>
                  <a:gd name="connsiteX18" fmla="*/ 2049487 w 4701199"/>
                  <a:gd name="connsiteY18" fmla="*/ 3934157 h 6234628"/>
                  <a:gd name="connsiteX19" fmla="*/ 1656321 w 4701199"/>
                  <a:gd name="connsiteY19" fmla="*/ 4303737 h 6234628"/>
                  <a:gd name="connsiteX20" fmla="*/ 2406126 w 4701199"/>
                  <a:gd name="connsiteY20" fmla="*/ 6234628 h 6234628"/>
                  <a:gd name="connsiteX21" fmla="*/ 2752816 w 4701199"/>
                  <a:gd name="connsiteY21" fmla="*/ 5835171 h 6234628"/>
                  <a:gd name="connsiteX22" fmla="*/ 2973599 w 4701199"/>
                  <a:gd name="connsiteY22" fmla="*/ 6024466 h 6234628"/>
                  <a:gd name="connsiteX23" fmla="*/ 3120659 w 4701199"/>
                  <a:gd name="connsiteY23" fmla="*/ 5698578 h 6234628"/>
                  <a:gd name="connsiteX24" fmla="*/ 3246868 w 4701199"/>
                  <a:gd name="connsiteY24" fmla="*/ 5772216 h 6234628"/>
                  <a:gd name="connsiteX25" fmla="*/ 3509412 w 4701199"/>
                  <a:gd name="connsiteY25" fmla="*/ 5499141 h 6234628"/>
                  <a:gd name="connsiteX0" fmla="*/ 1561017 w 4701199"/>
                  <a:gd name="connsiteY0" fmla="*/ 4240034 h 6024466"/>
                  <a:gd name="connsiteX1" fmla="*/ 1460556 w 4701199"/>
                  <a:gd name="connsiteY1" fmla="*/ 4363722 h 6024466"/>
                  <a:gd name="connsiteX2" fmla="*/ 2767084 w 4701199"/>
                  <a:gd name="connsiteY2" fmla="*/ 5610767 h 6024466"/>
                  <a:gd name="connsiteX3" fmla="*/ 4621082 w 4701199"/>
                  <a:gd name="connsiteY3" fmla="*/ 3639950 h 6024466"/>
                  <a:gd name="connsiteX4" fmla="*/ 4105385 w 4701199"/>
                  <a:gd name="connsiteY4" fmla="*/ 3214457 h 6024466"/>
                  <a:gd name="connsiteX5" fmla="*/ 4393981 w 4701199"/>
                  <a:gd name="connsiteY5" fmla="*/ 2580419 h 6024466"/>
                  <a:gd name="connsiteX6" fmla="*/ 4701199 w 4701199"/>
                  <a:gd name="connsiteY6" fmla="*/ 2238917 h 6024466"/>
                  <a:gd name="connsiteX7" fmla="*/ 1794009 w 4701199"/>
                  <a:gd name="connsiteY7" fmla="*/ 0 h 6024466"/>
                  <a:gd name="connsiteX8" fmla="*/ 710008 w 4701199"/>
                  <a:gd name="connsiteY8" fmla="*/ 1327525 h 6024466"/>
                  <a:gd name="connsiteX9" fmla="*/ 1262072 w 4701199"/>
                  <a:gd name="connsiteY9" fmla="*/ 1590004 h 6024466"/>
                  <a:gd name="connsiteX10" fmla="*/ 578721 w 4701199"/>
                  <a:gd name="connsiteY10" fmla="*/ 2468489 h 6024466"/>
                  <a:gd name="connsiteX11" fmla="*/ 526134 w 4701199"/>
                  <a:gd name="connsiteY11" fmla="*/ 2381048 h 6024466"/>
                  <a:gd name="connsiteX12" fmla="*/ 264559 w 4701199"/>
                  <a:gd name="connsiteY12" fmla="*/ 2285831 h 6024466"/>
                  <a:gd name="connsiteX13" fmla="*/ 0 w 4701199"/>
                  <a:gd name="connsiteY13" fmla="*/ 2680686 h 6024466"/>
                  <a:gd name="connsiteX14" fmla="*/ 1119782 w 4701199"/>
                  <a:gd name="connsiteY14" fmla="*/ 3483345 h 6024466"/>
                  <a:gd name="connsiteX15" fmla="*/ 1336931 w 4701199"/>
                  <a:gd name="connsiteY15" fmla="*/ 3256692 h 6024466"/>
                  <a:gd name="connsiteX16" fmla="*/ 1556124 w 4701199"/>
                  <a:gd name="connsiteY16" fmla="*/ 3399165 h 6024466"/>
                  <a:gd name="connsiteX17" fmla="*/ 1505879 w 4701199"/>
                  <a:gd name="connsiteY17" fmla="*/ 3480034 h 6024466"/>
                  <a:gd name="connsiteX18" fmla="*/ 2049487 w 4701199"/>
                  <a:gd name="connsiteY18" fmla="*/ 3934157 h 6024466"/>
                  <a:gd name="connsiteX19" fmla="*/ 1656321 w 4701199"/>
                  <a:gd name="connsiteY19" fmla="*/ 4303737 h 6024466"/>
                  <a:gd name="connsiteX20" fmla="*/ 2752816 w 4701199"/>
                  <a:gd name="connsiteY20" fmla="*/ 5835171 h 6024466"/>
                  <a:gd name="connsiteX21" fmla="*/ 2973599 w 4701199"/>
                  <a:gd name="connsiteY21" fmla="*/ 6024466 h 6024466"/>
                  <a:gd name="connsiteX22" fmla="*/ 3120659 w 4701199"/>
                  <a:gd name="connsiteY22" fmla="*/ 5698578 h 6024466"/>
                  <a:gd name="connsiteX23" fmla="*/ 3246868 w 4701199"/>
                  <a:gd name="connsiteY23" fmla="*/ 5772216 h 6024466"/>
                  <a:gd name="connsiteX24" fmla="*/ 3509412 w 4701199"/>
                  <a:gd name="connsiteY24" fmla="*/ 5499141 h 6024466"/>
                  <a:gd name="connsiteX0" fmla="*/ 1561017 w 4701199"/>
                  <a:gd name="connsiteY0" fmla="*/ 4240034 h 6024466"/>
                  <a:gd name="connsiteX1" fmla="*/ 1460556 w 4701199"/>
                  <a:gd name="connsiteY1" fmla="*/ 4363722 h 6024466"/>
                  <a:gd name="connsiteX2" fmla="*/ 2767084 w 4701199"/>
                  <a:gd name="connsiteY2" fmla="*/ 5610767 h 6024466"/>
                  <a:gd name="connsiteX3" fmla="*/ 4621082 w 4701199"/>
                  <a:gd name="connsiteY3" fmla="*/ 3639950 h 6024466"/>
                  <a:gd name="connsiteX4" fmla="*/ 4105385 w 4701199"/>
                  <a:gd name="connsiteY4" fmla="*/ 3214457 h 6024466"/>
                  <a:gd name="connsiteX5" fmla="*/ 4393981 w 4701199"/>
                  <a:gd name="connsiteY5" fmla="*/ 2580419 h 6024466"/>
                  <a:gd name="connsiteX6" fmla="*/ 4701199 w 4701199"/>
                  <a:gd name="connsiteY6" fmla="*/ 2238917 h 6024466"/>
                  <a:gd name="connsiteX7" fmla="*/ 1794009 w 4701199"/>
                  <a:gd name="connsiteY7" fmla="*/ 0 h 6024466"/>
                  <a:gd name="connsiteX8" fmla="*/ 710008 w 4701199"/>
                  <a:gd name="connsiteY8" fmla="*/ 1327525 h 6024466"/>
                  <a:gd name="connsiteX9" fmla="*/ 1262072 w 4701199"/>
                  <a:gd name="connsiteY9" fmla="*/ 1590004 h 6024466"/>
                  <a:gd name="connsiteX10" fmla="*/ 578721 w 4701199"/>
                  <a:gd name="connsiteY10" fmla="*/ 2468489 h 6024466"/>
                  <a:gd name="connsiteX11" fmla="*/ 526134 w 4701199"/>
                  <a:gd name="connsiteY11" fmla="*/ 2381048 h 6024466"/>
                  <a:gd name="connsiteX12" fmla="*/ 264559 w 4701199"/>
                  <a:gd name="connsiteY12" fmla="*/ 2285831 h 6024466"/>
                  <a:gd name="connsiteX13" fmla="*/ 0 w 4701199"/>
                  <a:gd name="connsiteY13" fmla="*/ 2680686 h 6024466"/>
                  <a:gd name="connsiteX14" fmla="*/ 1119782 w 4701199"/>
                  <a:gd name="connsiteY14" fmla="*/ 3483345 h 6024466"/>
                  <a:gd name="connsiteX15" fmla="*/ 1336931 w 4701199"/>
                  <a:gd name="connsiteY15" fmla="*/ 3256692 h 6024466"/>
                  <a:gd name="connsiteX16" fmla="*/ 1556124 w 4701199"/>
                  <a:gd name="connsiteY16" fmla="*/ 3399165 h 6024466"/>
                  <a:gd name="connsiteX17" fmla="*/ 1505879 w 4701199"/>
                  <a:gd name="connsiteY17" fmla="*/ 3480034 h 6024466"/>
                  <a:gd name="connsiteX18" fmla="*/ 2049487 w 4701199"/>
                  <a:gd name="connsiteY18" fmla="*/ 3934157 h 6024466"/>
                  <a:gd name="connsiteX19" fmla="*/ 1656321 w 4701199"/>
                  <a:gd name="connsiteY19" fmla="*/ 4303737 h 6024466"/>
                  <a:gd name="connsiteX20" fmla="*/ 2752816 w 4701199"/>
                  <a:gd name="connsiteY20" fmla="*/ 5835171 h 6024466"/>
                  <a:gd name="connsiteX21" fmla="*/ 2973599 w 4701199"/>
                  <a:gd name="connsiteY21" fmla="*/ 6024466 h 6024466"/>
                  <a:gd name="connsiteX22" fmla="*/ 3246868 w 4701199"/>
                  <a:gd name="connsiteY22" fmla="*/ 5772216 h 6024466"/>
                  <a:gd name="connsiteX23" fmla="*/ 3509412 w 4701199"/>
                  <a:gd name="connsiteY23" fmla="*/ 5499141 h 6024466"/>
                  <a:gd name="connsiteX0" fmla="*/ 1561017 w 4701199"/>
                  <a:gd name="connsiteY0" fmla="*/ 4240034 h 6024466"/>
                  <a:gd name="connsiteX1" fmla="*/ 1460556 w 4701199"/>
                  <a:gd name="connsiteY1" fmla="*/ 4363722 h 6024466"/>
                  <a:gd name="connsiteX2" fmla="*/ 2767084 w 4701199"/>
                  <a:gd name="connsiteY2" fmla="*/ 5610767 h 6024466"/>
                  <a:gd name="connsiteX3" fmla="*/ 4621082 w 4701199"/>
                  <a:gd name="connsiteY3" fmla="*/ 3639950 h 6024466"/>
                  <a:gd name="connsiteX4" fmla="*/ 4105385 w 4701199"/>
                  <a:gd name="connsiteY4" fmla="*/ 3214457 h 6024466"/>
                  <a:gd name="connsiteX5" fmla="*/ 4393981 w 4701199"/>
                  <a:gd name="connsiteY5" fmla="*/ 2580419 h 6024466"/>
                  <a:gd name="connsiteX6" fmla="*/ 4701199 w 4701199"/>
                  <a:gd name="connsiteY6" fmla="*/ 2238917 h 6024466"/>
                  <a:gd name="connsiteX7" fmla="*/ 1794009 w 4701199"/>
                  <a:gd name="connsiteY7" fmla="*/ 0 h 6024466"/>
                  <a:gd name="connsiteX8" fmla="*/ 710008 w 4701199"/>
                  <a:gd name="connsiteY8" fmla="*/ 1327525 h 6024466"/>
                  <a:gd name="connsiteX9" fmla="*/ 1262072 w 4701199"/>
                  <a:gd name="connsiteY9" fmla="*/ 1590004 h 6024466"/>
                  <a:gd name="connsiteX10" fmla="*/ 578721 w 4701199"/>
                  <a:gd name="connsiteY10" fmla="*/ 2468489 h 6024466"/>
                  <a:gd name="connsiteX11" fmla="*/ 526134 w 4701199"/>
                  <a:gd name="connsiteY11" fmla="*/ 2381048 h 6024466"/>
                  <a:gd name="connsiteX12" fmla="*/ 264559 w 4701199"/>
                  <a:gd name="connsiteY12" fmla="*/ 2285831 h 6024466"/>
                  <a:gd name="connsiteX13" fmla="*/ 0 w 4701199"/>
                  <a:gd name="connsiteY13" fmla="*/ 2680686 h 6024466"/>
                  <a:gd name="connsiteX14" fmla="*/ 1119782 w 4701199"/>
                  <a:gd name="connsiteY14" fmla="*/ 3483345 h 6024466"/>
                  <a:gd name="connsiteX15" fmla="*/ 1336931 w 4701199"/>
                  <a:gd name="connsiteY15" fmla="*/ 3256692 h 6024466"/>
                  <a:gd name="connsiteX16" fmla="*/ 1556124 w 4701199"/>
                  <a:gd name="connsiteY16" fmla="*/ 3399165 h 6024466"/>
                  <a:gd name="connsiteX17" fmla="*/ 1505879 w 4701199"/>
                  <a:gd name="connsiteY17" fmla="*/ 3480034 h 6024466"/>
                  <a:gd name="connsiteX18" fmla="*/ 2049487 w 4701199"/>
                  <a:gd name="connsiteY18" fmla="*/ 3934157 h 6024466"/>
                  <a:gd name="connsiteX19" fmla="*/ 1656321 w 4701199"/>
                  <a:gd name="connsiteY19" fmla="*/ 4303737 h 6024466"/>
                  <a:gd name="connsiteX20" fmla="*/ 2752816 w 4701199"/>
                  <a:gd name="connsiteY20" fmla="*/ 5835171 h 6024466"/>
                  <a:gd name="connsiteX21" fmla="*/ 2973599 w 4701199"/>
                  <a:gd name="connsiteY21" fmla="*/ 6024466 h 6024466"/>
                  <a:gd name="connsiteX22" fmla="*/ 3246868 w 4701199"/>
                  <a:gd name="connsiteY22" fmla="*/ 5772216 h 6024466"/>
                  <a:gd name="connsiteX23" fmla="*/ 3509412 w 4701199"/>
                  <a:gd name="connsiteY23" fmla="*/ 5499141 h 6024466"/>
                  <a:gd name="connsiteX24" fmla="*/ 1561017 w 4701199"/>
                  <a:gd name="connsiteY24" fmla="*/ 4240034 h 6024466"/>
                  <a:gd name="connsiteX0" fmla="*/ 1561017 w 4701199"/>
                  <a:gd name="connsiteY0" fmla="*/ 4240034 h 6024466"/>
                  <a:gd name="connsiteX1" fmla="*/ 1460556 w 4701199"/>
                  <a:gd name="connsiteY1" fmla="*/ 4363722 h 6024466"/>
                  <a:gd name="connsiteX2" fmla="*/ 2767084 w 4701199"/>
                  <a:gd name="connsiteY2" fmla="*/ 5610767 h 6024466"/>
                  <a:gd name="connsiteX3" fmla="*/ 4621082 w 4701199"/>
                  <a:gd name="connsiteY3" fmla="*/ 3639950 h 6024466"/>
                  <a:gd name="connsiteX4" fmla="*/ 4105385 w 4701199"/>
                  <a:gd name="connsiteY4" fmla="*/ 3214457 h 6024466"/>
                  <a:gd name="connsiteX5" fmla="*/ 4393981 w 4701199"/>
                  <a:gd name="connsiteY5" fmla="*/ 2580419 h 6024466"/>
                  <a:gd name="connsiteX6" fmla="*/ 4701199 w 4701199"/>
                  <a:gd name="connsiteY6" fmla="*/ 2238917 h 6024466"/>
                  <a:gd name="connsiteX7" fmla="*/ 1794009 w 4701199"/>
                  <a:gd name="connsiteY7" fmla="*/ 0 h 6024466"/>
                  <a:gd name="connsiteX8" fmla="*/ 710008 w 4701199"/>
                  <a:gd name="connsiteY8" fmla="*/ 1327525 h 6024466"/>
                  <a:gd name="connsiteX9" fmla="*/ 1262072 w 4701199"/>
                  <a:gd name="connsiteY9" fmla="*/ 1590004 h 6024466"/>
                  <a:gd name="connsiteX10" fmla="*/ 578721 w 4701199"/>
                  <a:gd name="connsiteY10" fmla="*/ 2468489 h 6024466"/>
                  <a:gd name="connsiteX11" fmla="*/ 526134 w 4701199"/>
                  <a:gd name="connsiteY11" fmla="*/ 2381048 h 6024466"/>
                  <a:gd name="connsiteX12" fmla="*/ 264559 w 4701199"/>
                  <a:gd name="connsiteY12" fmla="*/ 2285831 h 6024466"/>
                  <a:gd name="connsiteX13" fmla="*/ 0 w 4701199"/>
                  <a:gd name="connsiteY13" fmla="*/ 2680686 h 6024466"/>
                  <a:gd name="connsiteX14" fmla="*/ 1119782 w 4701199"/>
                  <a:gd name="connsiteY14" fmla="*/ 3483345 h 6024466"/>
                  <a:gd name="connsiteX15" fmla="*/ 1336931 w 4701199"/>
                  <a:gd name="connsiteY15" fmla="*/ 3256692 h 6024466"/>
                  <a:gd name="connsiteX16" fmla="*/ 1556124 w 4701199"/>
                  <a:gd name="connsiteY16" fmla="*/ 3399165 h 6024466"/>
                  <a:gd name="connsiteX17" fmla="*/ 1505879 w 4701199"/>
                  <a:gd name="connsiteY17" fmla="*/ 3480034 h 6024466"/>
                  <a:gd name="connsiteX18" fmla="*/ 2049487 w 4701199"/>
                  <a:gd name="connsiteY18" fmla="*/ 3934157 h 6024466"/>
                  <a:gd name="connsiteX19" fmla="*/ 1656321 w 4701199"/>
                  <a:gd name="connsiteY19" fmla="*/ 4303737 h 6024466"/>
                  <a:gd name="connsiteX20" fmla="*/ 2973599 w 4701199"/>
                  <a:gd name="connsiteY20" fmla="*/ 6024466 h 6024466"/>
                  <a:gd name="connsiteX21" fmla="*/ 3246868 w 4701199"/>
                  <a:gd name="connsiteY21" fmla="*/ 5772216 h 6024466"/>
                  <a:gd name="connsiteX22" fmla="*/ 3509412 w 4701199"/>
                  <a:gd name="connsiteY22" fmla="*/ 5499141 h 6024466"/>
                  <a:gd name="connsiteX23" fmla="*/ 1561017 w 4701199"/>
                  <a:gd name="connsiteY23" fmla="*/ 4240034 h 6024466"/>
                  <a:gd name="connsiteX0" fmla="*/ 1561017 w 4701199"/>
                  <a:gd name="connsiteY0" fmla="*/ 4240034 h 6024466"/>
                  <a:gd name="connsiteX1" fmla="*/ 1460556 w 4701199"/>
                  <a:gd name="connsiteY1" fmla="*/ 4363722 h 6024466"/>
                  <a:gd name="connsiteX2" fmla="*/ 2767084 w 4701199"/>
                  <a:gd name="connsiteY2" fmla="*/ 5610767 h 6024466"/>
                  <a:gd name="connsiteX3" fmla="*/ 4621082 w 4701199"/>
                  <a:gd name="connsiteY3" fmla="*/ 3639950 h 6024466"/>
                  <a:gd name="connsiteX4" fmla="*/ 4105385 w 4701199"/>
                  <a:gd name="connsiteY4" fmla="*/ 3214457 h 6024466"/>
                  <a:gd name="connsiteX5" fmla="*/ 4393981 w 4701199"/>
                  <a:gd name="connsiteY5" fmla="*/ 2580419 h 6024466"/>
                  <a:gd name="connsiteX6" fmla="*/ 4701199 w 4701199"/>
                  <a:gd name="connsiteY6" fmla="*/ 2238917 h 6024466"/>
                  <a:gd name="connsiteX7" fmla="*/ 1794009 w 4701199"/>
                  <a:gd name="connsiteY7" fmla="*/ 0 h 6024466"/>
                  <a:gd name="connsiteX8" fmla="*/ 710008 w 4701199"/>
                  <a:gd name="connsiteY8" fmla="*/ 1327525 h 6024466"/>
                  <a:gd name="connsiteX9" fmla="*/ 1262072 w 4701199"/>
                  <a:gd name="connsiteY9" fmla="*/ 1590004 h 6024466"/>
                  <a:gd name="connsiteX10" fmla="*/ 578721 w 4701199"/>
                  <a:gd name="connsiteY10" fmla="*/ 2468489 h 6024466"/>
                  <a:gd name="connsiteX11" fmla="*/ 526134 w 4701199"/>
                  <a:gd name="connsiteY11" fmla="*/ 2381048 h 6024466"/>
                  <a:gd name="connsiteX12" fmla="*/ 264559 w 4701199"/>
                  <a:gd name="connsiteY12" fmla="*/ 2285831 h 6024466"/>
                  <a:gd name="connsiteX13" fmla="*/ 0 w 4701199"/>
                  <a:gd name="connsiteY13" fmla="*/ 2680686 h 6024466"/>
                  <a:gd name="connsiteX14" fmla="*/ 1119782 w 4701199"/>
                  <a:gd name="connsiteY14" fmla="*/ 3483345 h 6024466"/>
                  <a:gd name="connsiteX15" fmla="*/ 1336931 w 4701199"/>
                  <a:gd name="connsiteY15" fmla="*/ 3256692 h 6024466"/>
                  <a:gd name="connsiteX16" fmla="*/ 1556124 w 4701199"/>
                  <a:gd name="connsiteY16" fmla="*/ 3399165 h 6024466"/>
                  <a:gd name="connsiteX17" fmla="*/ 1505879 w 4701199"/>
                  <a:gd name="connsiteY17" fmla="*/ 3480034 h 6024466"/>
                  <a:gd name="connsiteX18" fmla="*/ 2049487 w 4701199"/>
                  <a:gd name="connsiteY18" fmla="*/ 3934157 h 6024466"/>
                  <a:gd name="connsiteX19" fmla="*/ 1656321 w 4701199"/>
                  <a:gd name="connsiteY19" fmla="*/ 4303737 h 6024466"/>
                  <a:gd name="connsiteX20" fmla="*/ 2973599 w 4701199"/>
                  <a:gd name="connsiteY20" fmla="*/ 6024466 h 6024466"/>
                  <a:gd name="connsiteX21" fmla="*/ 3246868 w 4701199"/>
                  <a:gd name="connsiteY21" fmla="*/ 5772216 h 6024466"/>
                  <a:gd name="connsiteX22" fmla="*/ 1561017 w 4701199"/>
                  <a:gd name="connsiteY22" fmla="*/ 4240034 h 6024466"/>
                  <a:gd name="connsiteX0" fmla="*/ 1561017 w 4701199"/>
                  <a:gd name="connsiteY0" fmla="*/ 4240034 h 5772287"/>
                  <a:gd name="connsiteX1" fmla="*/ 1460556 w 4701199"/>
                  <a:gd name="connsiteY1" fmla="*/ 4363722 h 5772287"/>
                  <a:gd name="connsiteX2" fmla="*/ 2767084 w 4701199"/>
                  <a:gd name="connsiteY2" fmla="*/ 5610767 h 5772287"/>
                  <a:gd name="connsiteX3" fmla="*/ 4621082 w 4701199"/>
                  <a:gd name="connsiteY3" fmla="*/ 3639950 h 5772287"/>
                  <a:gd name="connsiteX4" fmla="*/ 4105385 w 4701199"/>
                  <a:gd name="connsiteY4" fmla="*/ 3214457 h 5772287"/>
                  <a:gd name="connsiteX5" fmla="*/ 4393981 w 4701199"/>
                  <a:gd name="connsiteY5" fmla="*/ 2580419 h 5772287"/>
                  <a:gd name="connsiteX6" fmla="*/ 4701199 w 4701199"/>
                  <a:gd name="connsiteY6" fmla="*/ 2238917 h 5772287"/>
                  <a:gd name="connsiteX7" fmla="*/ 1794009 w 4701199"/>
                  <a:gd name="connsiteY7" fmla="*/ 0 h 5772287"/>
                  <a:gd name="connsiteX8" fmla="*/ 710008 w 4701199"/>
                  <a:gd name="connsiteY8" fmla="*/ 1327525 h 5772287"/>
                  <a:gd name="connsiteX9" fmla="*/ 1262072 w 4701199"/>
                  <a:gd name="connsiteY9" fmla="*/ 1590004 h 5772287"/>
                  <a:gd name="connsiteX10" fmla="*/ 578721 w 4701199"/>
                  <a:gd name="connsiteY10" fmla="*/ 2468489 h 5772287"/>
                  <a:gd name="connsiteX11" fmla="*/ 526134 w 4701199"/>
                  <a:gd name="connsiteY11" fmla="*/ 2381048 h 5772287"/>
                  <a:gd name="connsiteX12" fmla="*/ 264559 w 4701199"/>
                  <a:gd name="connsiteY12" fmla="*/ 2285831 h 5772287"/>
                  <a:gd name="connsiteX13" fmla="*/ 0 w 4701199"/>
                  <a:gd name="connsiteY13" fmla="*/ 2680686 h 5772287"/>
                  <a:gd name="connsiteX14" fmla="*/ 1119782 w 4701199"/>
                  <a:gd name="connsiteY14" fmla="*/ 3483345 h 5772287"/>
                  <a:gd name="connsiteX15" fmla="*/ 1336931 w 4701199"/>
                  <a:gd name="connsiteY15" fmla="*/ 3256692 h 5772287"/>
                  <a:gd name="connsiteX16" fmla="*/ 1556124 w 4701199"/>
                  <a:gd name="connsiteY16" fmla="*/ 3399165 h 5772287"/>
                  <a:gd name="connsiteX17" fmla="*/ 1505879 w 4701199"/>
                  <a:gd name="connsiteY17" fmla="*/ 3480034 h 5772287"/>
                  <a:gd name="connsiteX18" fmla="*/ 2049487 w 4701199"/>
                  <a:gd name="connsiteY18" fmla="*/ 3934157 h 5772287"/>
                  <a:gd name="connsiteX19" fmla="*/ 1656321 w 4701199"/>
                  <a:gd name="connsiteY19" fmla="*/ 4303737 h 5772287"/>
                  <a:gd name="connsiteX20" fmla="*/ 3246868 w 4701199"/>
                  <a:gd name="connsiteY20" fmla="*/ 5772216 h 5772287"/>
                  <a:gd name="connsiteX21" fmla="*/ 1561017 w 4701199"/>
                  <a:gd name="connsiteY21" fmla="*/ 4240034 h 5772287"/>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1794009 w 4701199"/>
                  <a:gd name="connsiteY7" fmla="*/ 0 h 5610776"/>
                  <a:gd name="connsiteX8" fmla="*/ 710008 w 4701199"/>
                  <a:gd name="connsiteY8" fmla="*/ 1327525 h 5610776"/>
                  <a:gd name="connsiteX9" fmla="*/ 1262072 w 4701199"/>
                  <a:gd name="connsiteY9" fmla="*/ 1590004 h 5610776"/>
                  <a:gd name="connsiteX10" fmla="*/ 578721 w 4701199"/>
                  <a:gd name="connsiteY10" fmla="*/ 2468489 h 5610776"/>
                  <a:gd name="connsiteX11" fmla="*/ 526134 w 4701199"/>
                  <a:gd name="connsiteY11" fmla="*/ 2381048 h 5610776"/>
                  <a:gd name="connsiteX12" fmla="*/ 264559 w 4701199"/>
                  <a:gd name="connsiteY12" fmla="*/ 2285831 h 5610776"/>
                  <a:gd name="connsiteX13" fmla="*/ 0 w 4701199"/>
                  <a:gd name="connsiteY13" fmla="*/ 2680686 h 5610776"/>
                  <a:gd name="connsiteX14" fmla="*/ 1119782 w 4701199"/>
                  <a:gd name="connsiteY14" fmla="*/ 3483345 h 5610776"/>
                  <a:gd name="connsiteX15" fmla="*/ 1336931 w 4701199"/>
                  <a:gd name="connsiteY15" fmla="*/ 3256692 h 5610776"/>
                  <a:gd name="connsiteX16" fmla="*/ 1556124 w 4701199"/>
                  <a:gd name="connsiteY16" fmla="*/ 3399165 h 5610776"/>
                  <a:gd name="connsiteX17" fmla="*/ 1505879 w 4701199"/>
                  <a:gd name="connsiteY17" fmla="*/ 3480034 h 5610776"/>
                  <a:gd name="connsiteX18" fmla="*/ 2049487 w 4701199"/>
                  <a:gd name="connsiteY18" fmla="*/ 3934157 h 5610776"/>
                  <a:gd name="connsiteX19" fmla="*/ 1656321 w 4701199"/>
                  <a:gd name="connsiteY19" fmla="*/ 4303737 h 5610776"/>
                  <a:gd name="connsiteX20" fmla="*/ 1561017 w 4701199"/>
                  <a:gd name="connsiteY20"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1794009 w 4701199"/>
                  <a:gd name="connsiteY7" fmla="*/ 0 h 5610776"/>
                  <a:gd name="connsiteX8" fmla="*/ 710008 w 4701199"/>
                  <a:gd name="connsiteY8" fmla="*/ 1327525 h 5610776"/>
                  <a:gd name="connsiteX9" fmla="*/ 1262072 w 4701199"/>
                  <a:gd name="connsiteY9" fmla="*/ 1590004 h 5610776"/>
                  <a:gd name="connsiteX10" fmla="*/ 578721 w 4701199"/>
                  <a:gd name="connsiteY10" fmla="*/ 2468489 h 5610776"/>
                  <a:gd name="connsiteX11" fmla="*/ 526134 w 4701199"/>
                  <a:gd name="connsiteY11" fmla="*/ 2381048 h 5610776"/>
                  <a:gd name="connsiteX12" fmla="*/ 264559 w 4701199"/>
                  <a:gd name="connsiteY12" fmla="*/ 2285831 h 5610776"/>
                  <a:gd name="connsiteX13" fmla="*/ 0 w 4701199"/>
                  <a:gd name="connsiteY13" fmla="*/ 2680686 h 5610776"/>
                  <a:gd name="connsiteX14" fmla="*/ 1119782 w 4701199"/>
                  <a:gd name="connsiteY14" fmla="*/ 3483345 h 5610776"/>
                  <a:gd name="connsiteX15" fmla="*/ 1336931 w 4701199"/>
                  <a:gd name="connsiteY15" fmla="*/ 3256692 h 5610776"/>
                  <a:gd name="connsiteX16" fmla="*/ 1556124 w 4701199"/>
                  <a:gd name="connsiteY16" fmla="*/ 3399165 h 5610776"/>
                  <a:gd name="connsiteX17" fmla="*/ 1505879 w 4701199"/>
                  <a:gd name="connsiteY17" fmla="*/ 3480034 h 5610776"/>
                  <a:gd name="connsiteX18" fmla="*/ 2049487 w 4701199"/>
                  <a:gd name="connsiteY18" fmla="*/ 3934157 h 5610776"/>
                  <a:gd name="connsiteX19" fmla="*/ 1656321 w 4701199"/>
                  <a:gd name="connsiteY19" fmla="*/ 4303737 h 5610776"/>
                  <a:gd name="connsiteX20" fmla="*/ 1561017 w 4701199"/>
                  <a:gd name="connsiteY20"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3449616 w 4701199"/>
                  <a:gd name="connsiteY7" fmla="*/ 1286916 h 5610776"/>
                  <a:gd name="connsiteX8" fmla="*/ 1794009 w 4701199"/>
                  <a:gd name="connsiteY8" fmla="*/ 0 h 5610776"/>
                  <a:gd name="connsiteX9" fmla="*/ 710008 w 4701199"/>
                  <a:gd name="connsiteY9" fmla="*/ 1327525 h 5610776"/>
                  <a:gd name="connsiteX10" fmla="*/ 1262072 w 4701199"/>
                  <a:gd name="connsiteY10" fmla="*/ 1590004 h 5610776"/>
                  <a:gd name="connsiteX11" fmla="*/ 578721 w 4701199"/>
                  <a:gd name="connsiteY11" fmla="*/ 2468489 h 5610776"/>
                  <a:gd name="connsiteX12" fmla="*/ 526134 w 4701199"/>
                  <a:gd name="connsiteY12" fmla="*/ 2381048 h 5610776"/>
                  <a:gd name="connsiteX13" fmla="*/ 264559 w 4701199"/>
                  <a:gd name="connsiteY13" fmla="*/ 2285831 h 5610776"/>
                  <a:gd name="connsiteX14" fmla="*/ 0 w 4701199"/>
                  <a:gd name="connsiteY14" fmla="*/ 2680686 h 5610776"/>
                  <a:gd name="connsiteX15" fmla="*/ 1119782 w 4701199"/>
                  <a:gd name="connsiteY15" fmla="*/ 3483345 h 5610776"/>
                  <a:gd name="connsiteX16" fmla="*/ 1336931 w 4701199"/>
                  <a:gd name="connsiteY16" fmla="*/ 3256692 h 5610776"/>
                  <a:gd name="connsiteX17" fmla="*/ 1556124 w 4701199"/>
                  <a:gd name="connsiteY17" fmla="*/ 3399165 h 5610776"/>
                  <a:gd name="connsiteX18" fmla="*/ 1505879 w 4701199"/>
                  <a:gd name="connsiteY18" fmla="*/ 3480034 h 5610776"/>
                  <a:gd name="connsiteX19" fmla="*/ 2049487 w 4701199"/>
                  <a:gd name="connsiteY19" fmla="*/ 3934157 h 5610776"/>
                  <a:gd name="connsiteX20" fmla="*/ 1656321 w 4701199"/>
                  <a:gd name="connsiteY20" fmla="*/ 4303737 h 5610776"/>
                  <a:gd name="connsiteX21" fmla="*/ 1561017 w 4701199"/>
                  <a:gd name="connsiteY21"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4048346 w 4701199"/>
                  <a:gd name="connsiteY7" fmla="*/ 1753005 h 5610776"/>
                  <a:gd name="connsiteX8" fmla="*/ 3449616 w 4701199"/>
                  <a:gd name="connsiteY8" fmla="*/ 1286916 h 5610776"/>
                  <a:gd name="connsiteX9" fmla="*/ 1794009 w 4701199"/>
                  <a:gd name="connsiteY9" fmla="*/ 0 h 5610776"/>
                  <a:gd name="connsiteX10" fmla="*/ 710008 w 4701199"/>
                  <a:gd name="connsiteY10" fmla="*/ 1327525 h 5610776"/>
                  <a:gd name="connsiteX11" fmla="*/ 1262072 w 4701199"/>
                  <a:gd name="connsiteY11" fmla="*/ 1590004 h 5610776"/>
                  <a:gd name="connsiteX12" fmla="*/ 578721 w 4701199"/>
                  <a:gd name="connsiteY12" fmla="*/ 2468489 h 5610776"/>
                  <a:gd name="connsiteX13" fmla="*/ 526134 w 4701199"/>
                  <a:gd name="connsiteY13" fmla="*/ 2381048 h 5610776"/>
                  <a:gd name="connsiteX14" fmla="*/ 264559 w 4701199"/>
                  <a:gd name="connsiteY14" fmla="*/ 2285831 h 5610776"/>
                  <a:gd name="connsiteX15" fmla="*/ 0 w 4701199"/>
                  <a:gd name="connsiteY15" fmla="*/ 2680686 h 5610776"/>
                  <a:gd name="connsiteX16" fmla="*/ 1119782 w 4701199"/>
                  <a:gd name="connsiteY16" fmla="*/ 3483345 h 5610776"/>
                  <a:gd name="connsiteX17" fmla="*/ 1336931 w 4701199"/>
                  <a:gd name="connsiteY17" fmla="*/ 3256692 h 5610776"/>
                  <a:gd name="connsiteX18" fmla="*/ 1556124 w 4701199"/>
                  <a:gd name="connsiteY18" fmla="*/ 3399165 h 5610776"/>
                  <a:gd name="connsiteX19" fmla="*/ 1505879 w 4701199"/>
                  <a:gd name="connsiteY19" fmla="*/ 3480034 h 5610776"/>
                  <a:gd name="connsiteX20" fmla="*/ 2049487 w 4701199"/>
                  <a:gd name="connsiteY20" fmla="*/ 3934157 h 5610776"/>
                  <a:gd name="connsiteX21" fmla="*/ 1656321 w 4701199"/>
                  <a:gd name="connsiteY21" fmla="*/ 4303737 h 5610776"/>
                  <a:gd name="connsiteX22" fmla="*/ 1561017 w 4701199"/>
                  <a:gd name="connsiteY22"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4237685 w 4701199"/>
                  <a:gd name="connsiteY7" fmla="*/ 562642 h 5610776"/>
                  <a:gd name="connsiteX8" fmla="*/ 3449616 w 4701199"/>
                  <a:gd name="connsiteY8" fmla="*/ 1286916 h 5610776"/>
                  <a:gd name="connsiteX9" fmla="*/ 1794009 w 4701199"/>
                  <a:gd name="connsiteY9" fmla="*/ 0 h 5610776"/>
                  <a:gd name="connsiteX10" fmla="*/ 710008 w 4701199"/>
                  <a:gd name="connsiteY10" fmla="*/ 1327525 h 5610776"/>
                  <a:gd name="connsiteX11" fmla="*/ 1262072 w 4701199"/>
                  <a:gd name="connsiteY11" fmla="*/ 1590004 h 5610776"/>
                  <a:gd name="connsiteX12" fmla="*/ 578721 w 4701199"/>
                  <a:gd name="connsiteY12" fmla="*/ 2468489 h 5610776"/>
                  <a:gd name="connsiteX13" fmla="*/ 526134 w 4701199"/>
                  <a:gd name="connsiteY13" fmla="*/ 2381048 h 5610776"/>
                  <a:gd name="connsiteX14" fmla="*/ 264559 w 4701199"/>
                  <a:gd name="connsiteY14" fmla="*/ 2285831 h 5610776"/>
                  <a:gd name="connsiteX15" fmla="*/ 0 w 4701199"/>
                  <a:gd name="connsiteY15" fmla="*/ 2680686 h 5610776"/>
                  <a:gd name="connsiteX16" fmla="*/ 1119782 w 4701199"/>
                  <a:gd name="connsiteY16" fmla="*/ 3483345 h 5610776"/>
                  <a:gd name="connsiteX17" fmla="*/ 1336931 w 4701199"/>
                  <a:gd name="connsiteY17" fmla="*/ 3256692 h 5610776"/>
                  <a:gd name="connsiteX18" fmla="*/ 1556124 w 4701199"/>
                  <a:gd name="connsiteY18" fmla="*/ 3399165 h 5610776"/>
                  <a:gd name="connsiteX19" fmla="*/ 1505879 w 4701199"/>
                  <a:gd name="connsiteY19" fmla="*/ 3480034 h 5610776"/>
                  <a:gd name="connsiteX20" fmla="*/ 2049487 w 4701199"/>
                  <a:gd name="connsiteY20" fmla="*/ 3934157 h 5610776"/>
                  <a:gd name="connsiteX21" fmla="*/ 1656321 w 4701199"/>
                  <a:gd name="connsiteY21" fmla="*/ 4303737 h 5610776"/>
                  <a:gd name="connsiteX22" fmla="*/ 1561017 w 4701199"/>
                  <a:gd name="connsiteY22"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4237685 w 4701199"/>
                  <a:gd name="connsiteY7" fmla="*/ 562642 h 5610776"/>
                  <a:gd name="connsiteX8" fmla="*/ 3794953 w 4701199"/>
                  <a:gd name="connsiteY8" fmla="*/ 967887 h 5610776"/>
                  <a:gd name="connsiteX9" fmla="*/ 3449616 w 4701199"/>
                  <a:gd name="connsiteY9" fmla="*/ 1286916 h 5610776"/>
                  <a:gd name="connsiteX10" fmla="*/ 1794009 w 4701199"/>
                  <a:gd name="connsiteY10" fmla="*/ 0 h 5610776"/>
                  <a:gd name="connsiteX11" fmla="*/ 710008 w 4701199"/>
                  <a:gd name="connsiteY11" fmla="*/ 1327525 h 5610776"/>
                  <a:gd name="connsiteX12" fmla="*/ 1262072 w 4701199"/>
                  <a:gd name="connsiteY12" fmla="*/ 1590004 h 5610776"/>
                  <a:gd name="connsiteX13" fmla="*/ 578721 w 4701199"/>
                  <a:gd name="connsiteY13" fmla="*/ 2468489 h 5610776"/>
                  <a:gd name="connsiteX14" fmla="*/ 526134 w 4701199"/>
                  <a:gd name="connsiteY14" fmla="*/ 2381048 h 5610776"/>
                  <a:gd name="connsiteX15" fmla="*/ 264559 w 4701199"/>
                  <a:gd name="connsiteY15" fmla="*/ 2285831 h 5610776"/>
                  <a:gd name="connsiteX16" fmla="*/ 0 w 4701199"/>
                  <a:gd name="connsiteY16" fmla="*/ 2680686 h 5610776"/>
                  <a:gd name="connsiteX17" fmla="*/ 1119782 w 4701199"/>
                  <a:gd name="connsiteY17" fmla="*/ 3483345 h 5610776"/>
                  <a:gd name="connsiteX18" fmla="*/ 1336931 w 4701199"/>
                  <a:gd name="connsiteY18" fmla="*/ 3256692 h 5610776"/>
                  <a:gd name="connsiteX19" fmla="*/ 1556124 w 4701199"/>
                  <a:gd name="connsiteY19" fmla="*/ 3399165 h 5610776"/>
                  <a:gd name="connsiteX20" fmla="*/ 1505879 w 4701199"/>
                  <a:gd name="connsiteY20" fmla="*/ 3480034 h 5610776"/>
                  <a:gd name="connsiteX21" fmla="*/ 2049487 w 4701199"/>
                  <a:gd name="connsiteY21" fmla="*/ 3934157 h 5610776"/>
                  <a:gd name="connsiteX22" fmla="*/ 1656321 w 4701199"/>
                  <a:gd name="connsiteY22" fmla="*/ 4303737 h 5610776"/>
                  <a:gd name="connsiteX23" fmla="*/ 1561017 w 4701199"/>
                  <a:gd name="connsiteY23"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4237685 w 4701199"/>
                  <a:gd name="connsiteY7" fmla="*/ 562642 h 5610776"/>
                  <a:gd name="connsiteX8" fmla="*/ 3835217 w 4701199"/>
                  <a:gd name="connsiteY8" fmla="*/ 947413 h 5610776"/>
                  <a:gd name="connsiteX9" fmla="*/ 3449616 w 4701199"/>
                  <a:gd name="connsiteY9" fmla="*/ 1286916 h 5610776"/>
                  <a:gd name="connsiteX10" fmla="*/ 1794009 w 4701199"/>
                  <a:gd name="connsiteY10" fmla="*/ 0 h 5610776"/>
                  <a:gd name="connsiteX11" fmla="*/ 710008 w 4701199"/>
                  <a:gd name="connsiteY11" fmla="*/ 1327525 h 5610776"/>
                  <a:gd name="connsiteX12" fmla="*/ 1262072 w 4701199"/>
                  <a:gd name="connsiteY12" fmla="*/ 1590004 h 5610776"/>
                  <a:gd name="connsiteX13" fmla="*/ 578721 w 4701199"/>
                  <a:gd name="connsiteY13" fmla="*/ 2468489 h 5610776"/>
                  <a:gd name="connsiteX14" fmla="*/ 526134 w 4701199"/>
                  <a:gd name="connsiteY14" fmla="*/ 2381048 h 5610776"/>
                  <a:gd name="connsiteX15" fmla="*/ 264559 w 4701199"/>
                  <a:gd name="connsiteY15" fmla="*/ 2285831 h 5610776"/>
                  <a:gd name="connsiteX16" fmla="*/ 0 w 4701199"/>
                  <a:gd name="connsiteY16" fmla="*/ 2680686 h 5610776"/>
                  <a:gd name="connsiteX17" fmla="*/ 1119782 w 4701199"/>
                  <a:gd name="connsiteY17" fmla="*/ 3483345 h 5610776"/>
                  <a:gd name="connsiteX18" fmla="*/ 1336931 w 4701199"/>
                  <a:gd name="connsiteY18" fmla="*/ 3256692 h 5610776"/>
                  <a:gd name="connsiteX19" fmla="*/ 1556124 w 4701199"/>
                  <a:gd name="connsiteY19" fmla="*/ 3399165 h 5610776"/>
                  <a:gd name="connsiteX20" fmla="*/ 1505879 w 4701199"/>
                  <a:gd name="connsiteY20" fmla="*/ 3480034 h 5610776"/>
                  <a:gd name="connsiteX21" fmla="*/ 2049487 w 4701199"/>
                  <a:gd name="connsiteY21" fmla="*/ 3934157 h 5610776"/>
                  <a:gd name="connsiteX22" fmla="*/ 1656321 w 4701199"/>
                  <a:gd name="connsiteY22" fmla="*/ 4303737 h 5610776"/>
                  <a:gd name="connsiteX23" fmla="*/ 1561017 w 4701199"/>
                  <a:gd name="connsiteY23"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4237685 w 4701199"/>
                  <a:gd name="connsiteY7" fmla="*/ 562642 h 5610776"/>
                  <a:gd name="connsiteX8" fmla="*/ 3835217 w 4701199"/>
                  <a:gd name="connsiteY8" fmla="*/ 947413 h 5610776"/>
                  <a:gd name="connsiteX9" fmla="*/ 3449616 w 4701199"/>
                  <a:gd name="connsiteY9" fmla="*/ 1286916 h 5610776"/>
                  <a:gd name="connsiteX10" fmla="*/ 1794009 w 4701199"/>
                  <a:gd name="connsiteY10" fmla="*/ 0 h 5610776"/>
                  <a:gd name="connsiteX11" fmla="*/ 710008 w 4701199"/>
                  <a:gd name="connsiteY11" fmla="*/ 1327525 h 5610776"/>
                  <a:gd name="connsiteX12" fmla="*/ 1262072 w 4701199"/>
                  <a:gd name="connsiteY12" fmla="*/ 1590004 h 5610776"/>
                  <a:gd name="connsiteX13" fmla="*/ 578721 w 4701199"/>
                  <a:gd name="connsiteY13" fmla="*/ 2468489 h 5610776"/>
                  <a:gd name="connsiteX14" fmla="*/ 526134 w 4701199"/>
                  <a:gd name="connsiteY14" fmla="*/ 2381048 h 5610776"/>
                  <a:gd name="connsiteX15" fmla="*/ 264559 w 4701199"/>
                  <a:gd name="connsiteY15" fmla="*/ 2285831 h 5610776"/>
                  <a:gd name="connsiteX16" fmla="*/ 0 w 4701199"/>
                  <a:gd name="connsiteY16" fmla="*/ 2680686 h 5610776"/>
                  <a:gd name="connsiteX17" fmla="*/ 1119782 w 4701199"/>
                  <a:gd name="connsiteY17" fmla="*/ 3483345 h 5610776"/>
                  <a:gd name="connsiteX18" fmla="*/ 1336931 w 4701199"/>
                  <a:gd name="connsiteY18" fmla="*/ 3256692 h 5610776"/>
                  <a:gd name="connsiteX19" fmla="*/ 1556124 w 4701199"/>
                  <a:gd name="connsiteY19" fmla="*/ 3399165 h 5610776"/>
                  <a:gd name="connsiteX20" fmla="*/ 1505879 w 4701199"/>
                  <a:gd name="connsiteY20" fmla="*/ 3480034 h 5610776"/>
                  <a:gd name="connsiteX21" fmla="*/ 2049487 w 4701199"/>
                  <a:gd name="connsiteY21" fmla="*/ 3934157 h 5610776"/>
                  <a:gd name="connsiteX22" fmla="*/ 1656321 w 4701199"/>
                  <a:gd name="connsiteY22" fmla="*/ 4303737 h 5610776"/>
                  <a:gd name="connsiteX23" fmla="*/ 1561017 w 4701199"/>
                  <a:gd name="connsiteY23"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4237685 w 4701199"/>
                  <a:gd name="connsiteY7" fmla="*/ 562642 h 5610776"/>
                  <a:gd name="connsiteX8" fmla="*/ 3835217 w 4701199"/>
                  <a:gd name="connsiteY8" fmla="*/ 947413 h 5610776"/>
                  <a:gd name="connsiteX9" fmla="*/ 3449616 w 4701199"/>
                  <a:gd name="connsiteY9" fmla="*/ 1286916 h 5610776"/>
                  <a:gd name="connsiteX10" fmla="*/ 1794009 w 4701199"/>
                  <a:gd name="connsiteY10" fmla="*/ 0 h 5610776"/>
                  <a:gd name="connsiteX11" fmla="*/ 710008 w 4701199"/>
                  <a:gd name="connsiteY11" fmla="*/ 1327525 h 5610776"/>
                  <a:gd name="connsiteX12" fmla="*/ 1262072 w 4701199"/>
                  <a:gd name="connsiteY12" fmla="*/ 1590004 h 5610776"/>
                  <a:gd name="connsiteX13" fmla="*/ 578721 w 4701199"/>
                  <a:gd name="connsiteY13" fmla="*/ 2468489 h 5610776"/>
                  <a:gd name="connsiteX14" fmla="*/ 526134 w 4701199"/>
                  <a:gd name="connsiteY14" fmla="*/ 2381048 h 5610776"/>
                  <a:gd name="connsiteX15" fmla="*/ 264559 w 4701199"/>
                  <a:gd name="connsiteY15" fmla="*/ 2285831 h 5610776"/>
                  <a:gd name="connsiteX16" fmla="*/ 0 w 4701199"/>
                  <a:gd name="connsiteY16" fmla="*/ 2680686 h 5610776"/>
                  <a:gd name="connsiteX17" fmla="*/ 1119782 w 4701199"/>
                  <a:gd name="connsiteY17" fmla="*/ 3483345 h 5610776"/>
                  <a:gd name="connsiteX18" fmla="*/ 1336931 w 4701199"/>
                  <a:gd name="connsiteY18" fmla="*/ 3256692 h 5610776"/>
                  <a:gd name="connsiteX19" fmla="*/ 1556124 w 4701199"/>
                  <a:gd name="connsiteY19" fmla="*/ 3399165 h 5610776"/>
                  <a:gd name="connsiteX20" fmla="*/ 1505879 w 4701199"/>
                  <a:gd name="connsiteY20" fmla="*/ 3480034 h 5610776"/>
                  <a:gd name="connsiteX21" fmla="*/ 2049487 w 4701199"/>
                  <a:gd name="connsiteY21" fmla="*/ 3934157 h 5610776"/>
                  <a:gd name="connsiteX22" fmla="*/ 1656321 w 4701199"/>
                  <a:gd name="connsiteY22" fmla="*/ 4303737 h 5610776"/>
                  <a:gd name="connsiteX23" fmla="*/ 1561017 w 4701199"/>
                  <a:gd name="connsiteY23" fmla="*/ 4240034 h 5610776"/>
                  <a:gd name="connsiteX0" fmla="*/ 1561017 w 4701199"/>
                  <a:gd name="connsiteY0" fmla="*/ 4240034 h 5610776"/>
                  <a:gd name="connsiteX1" fmla="*/ 1460556 w 4701199"/>
                  <a:gd name="connsiteY1" fmla="*/ 4363722 h 5610776"/>
                  <a:gd name="connsiteX2" fmla="*/ 2767084 w 4701199"/>
                  <a:gd name="connsiteY2" fmla="*/ 5610767 h 5610776"/>
                  <a:gd name="connsiteX3" fmla="*/ 4621082 w 4701199"/>
                  <a:gd name="connsiteY3" fmla="*/ 3639950 h 5610776"/>
                  <a:gd name="connsiteX4" fmla="*/ 4105385 w 4701199"/>
                  <a:gd name="connsiteY4" fmla="*/ 3214457 h 5610776"/>
                  <a:gd name="connsiteX5" fmla="*/ 4393981 w 4701199"/>
                  <a:gd name="connsiteY5" fmla="*/ 2580419 h 5610776"/>
                  <a:gd name="connsiteX6" fmla="*/ 4701199 w 4701199"/>
                  <a:gd name="connsiteY6" fmla="*/ 2238917 h 5610776"/>
                  <a:gd name="connsiteX7" fmla="*/ 4492220 w 4701199"/>
                  <a:gd name="connsiteY7" fmla="*/ 1503952 h 5610776"/>
                  <a:gd name="connsiteX8" fmla="*/ 4237685 w 4701199"/>
                  <a:gd name="connsiteY8" fmla="*/ 562642 h 5610776"/>
                  <a:gd name="connsiteX9" fmla="*/ 3835217 w 4701199"/>
                  <a:gd name="connsiteY9" fmla="*/ 947413 h 5610776"/>
                  <a:gd name="connsiteX10" fmla="*/ 3449616 w 4701199"/>
                  <a:gd name="connsiteY10" fmla="*/ 1286916 h 5610776"/>
                  <a:gd name="connsiteX11" fmla="*/ 1794009 w 4701199"/>
                  <a:gd name="connsiteY11" fmla="*/ 0 h 5610776"/>
                  <a:gd name="connsiteX12" fmla="*/ 710008 w 4701199"/>
                  <a:gd name="connsiteY12" fmla="*/ 1327525 h 5610776"/>
                  <a:gd name="connsiteX13" fmla="*/ 1262072 w 4701199"/>
                  <a:gd name="connsiteY13" fmla="*/ 1590004 h 5610776"/>
                  <a:gd name="connsiteX14" fmla="*/ 578721 w 4701199"/>
                  <a:gd name="connsiteY14" fmla="*/ 2468489 h 5610776"/>
                  <a:gd name="connsiteX15" fmla="*/ 526134 w 4701199"/>
                  <a:gd name="connsiteY15" fmla="*/ 2381048 h 5610776"/>
                  <a:gd name="connsiteX16" fmla="*/ 264559 w 4701199"/>
                  <a:gd name="connsiteY16" fmla="*/ 2285831 h 5610776"/>
                  <a:gd name="connsiteX17" fmla="*/ 0 w 4701199"/>
                  <a:gd name="connsiteY17" fmla="*/ 2680686 h 5610776"/>
                  <a:gd name="connsiteX18" fmla="*/ 1119782 w 4701199"/>
                  <a:gd name="connsiteY18" fmla="*/ 3483345 h 5610776"/>
                  <a:gd name="connsiteX19" fmla="*/ 1336931 w 4701199"/>
                  <a:gd name="connsiteY19" fmla="*/ 3256692 h 5610776"/>
                  <a:gd name="connsiteX20" fmla="*/ 1556124 w 4701199"/>
                  <a:gd name="connsiteY20" fmla="*/ 3399165 h 5610776"/>
                  <a:gd name="connsiteX21" fmla="*/ 1505879 w 4701199"/>
                  <a:gd name="connsiteY21" fmla="*/ 3480034 h 5610776"/>
                  <a:gd name="connsiteX22" fmla="*/ 2049487 w 4701199"/>
                  <a:gd name="connsiteY22" fmla="*/ 3934157 h 5610776"/>
                  <a:gd name="connsiteX23" fmla="*/ 1656321 w 4701199"/>
                  <a:gd name="connsiteY23" fmla="*/ 4303737 h 5610776"/>
                  <a:gd name="connsiteX24" fmla="*/ 1561017 w 4701199"/>
                  <a:gd name="connsiteY24" fmla="*/ 4240034 h 5610776"/>
                  <a:gd name="connsiteX0" fmla="*/ 1561017 w 5408744"/>
                  <a:gd name="connsiteY0" fmla="*/ 4240034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105385 w 5408744"/>
                  <a:gd name="connsiteY4" fmla="*/ 3214457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336931 w 5408744"/>
                  <a:gd name="connsiteY19" fmla="*/ 3256692 h 5610776"/>
                  <a:gd name="connsiteX20" fmla="*/ 1556124 w 5408744"/>
                  <a:gd name="connsiteY20" fmla="*/ 3399165 h 5610776"/>
                  <a:gd name="connsiteX21" fmla="*/ 1505879 w 5408744"/>
                  <a:gd name="connsiteY21" fmla="*/ 3480034 h 5610776"/>
                  <a:gd name="connsiteX22" fmla="*/ 2049487 w 5408744"/>
                  <a:gd name="connsiteY22" fmla="*/ 3934157 h 5610776"/>
                  <a:gd name="connsiteX23" fmla="*/ 1656321 w 5408744"/>
                  <a:gd name="connsiteY23" fmla="*/ 4303737 h 5610776"/>
                  <a:gd name="connsiteX24" fmla="*/ 1561017 w 5408744"/>
                  <a:gd name="connsiteY24" fmla="*/ 4240034 h 5610776"/>
                  <a:gd name="connsiteX0" fmla="*/ 1561017 w 5408744"/>
                  <a:gd name="connsiteY0" fmla="*/ 4240034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336931 w 5408744"/>
                  <a:gd name="connsiteY19" fmla="*/ 3256692 h 5610776"/>
                  <a:gd name="connsiteX20" fmla="*/ 1556124 w 5408744"/>
                  <a:gd name="connsiteY20" fmla="*/ 3399165 h 5610776"/>
                  <a:gd name="connsiteX21" fmla="*/ 1505879 w 5408744"/>
                  <a:gd name="connsiteY21" fmla="*/ 3480034 h 5610776"/>
                  <a:gd name="connsiteX22" fmla="*/ 2049487 w 5408744"/>
                  <a:gd name="connsiteY22" fmla="*/ 3934157 h 5610776"/>
                  <a:gd name="connsiteX23" fmla="*/ 1656321 w 5408744"/>
                  <a:gd name="connsiteY23" fmla="*/ 4303737 h 5610776"/>
                  <a:gd name="connsiteX24" fmla="*/ 1561017 w 5408744"/>
                  <a:gd name="connsiteY24" fmla="*/ 4240034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336931 w 5408744"/>
                  <a:gd name="connsiteY19" fmla="*/ 3256692 h 5610776"/>
                  <a:gd name="connsiteX20" fmla="*/ 1556124 w 5408744"/>
                  <a:gd name="connsiteY20" fmla="*/ 3399165 h 5610776"/>
                  <a:gd name="connsiteX21" fmla="*/ 1505879 w 5408744"/>
                  <a:gd name="connsiteY21" fmla="*/ 3480034 h 5610776"/>
                  <a:gd name="connsiteX22" fmla="*/ 2049487 w 5408744"/>
                  <a:gd name="connsiteY22" fmla="*/ 3934157 h 5610776"/>
                  <a:gd name="connsiteX23" fmla="*/ 1656321 w 5408744"/>
                  <a:gd name="connsiteY23" fmla="*/ 4303737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336931 w 5408744"/>
                  <a:gd name="connsiteY19" fmla="*/ 3256692 h 5610776"/>
                  <a:gd name="connsiteX20" fmla="*/ 1556124 w 5408744"/>
                  <a:gd name="connsiteY20" fmla="*/ 3399165 h 5610776"/>
                  <a:gd name="connsiteX21" fmla="*/ 1505879 w 5408744"/>
                  <a:gd name="connsiteY21" fmla="*/ 3480034 h 5610776"/>
                  <a:gd name="connsiteX22" fmla="*/ 2049487 w 5408744"/>
                  <a:gd name="connsiteY22" fmla="*/ 3934157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336931 w 5408744"/>
                  <a:gd name="connsiteY19" fmla="*/ 3256692 h 5610776"/>
                  <a:gd name="connsiteX20" fmla="*/ 1556124 w 5408744"/>
                  <a:gd name="connsiteY20" fmla="*/ 3399165 h 5610776"/>
                  <a:gd name="connsiteX21" fmla="*/ 1505879 w 5408744"/>
                  <a:gd name="connsiteY21" fmla="*/ 3480034 h 5610776"/>
                  <a:gd name="connsiteX22" fmla="*/ 2107799 w 5408744"/>
                  <a:gd name="connsiteY22" fmla="*/ 3924522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336931 w 5408744"/>
                  <a:gd name="connsiteY19" fmla="*/ 3256692 h 5610776"/>
                  <a:gd name="connsiteX20" fmla="*/ 1556124 w 5408744"/>
                  <a:gd name="connsiteY20" fmla="*/ 3399165 h 5610776"/>
                  <a:gd name="connsiteX21" fmla="*/ 1606761 w 5408744"/>
                  <a:gd name="connsiteY21" fmla="*/ 3455597 h 5610776"/>
                  <a:gd name="connsiteX22" fmla="*/ 2107799 w 5408744"/>
                  <a:gd name="connsiteY22" fmla="*/ 3924522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336931 w 5408744"/>
                  <a:gd name="connsiteY19" fmla="*/ 3256692 h 5610776"/>
                  <a:gd name="connsiteX20" fmla="*/ 1607892 w 5408744"/>
                  <a:gd name="connsiteY20" fmla="*/ 3371186 h 5610776"/>
                  <a:gd name="connsiteX21" fmla="*/ 1606761 w 5408744"/>
                  <a:gd name="connsiteY21" fmla="*/ 3455597 h 5610776"/>
                  <a:gd name="connsiteX22" fmla="*/ 2107799 w 5408744"/>
                  <a:gd name="connsiteY22" fmla="*/ 3924522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414380 w 5408744"/>
                  <a:gd name="connsiteY19" fmla="*/ 3201156 h 5610776"/>
                  <a:gd name="connsiteX20" fmla="*/ 1607892 w 5408744"/>
                  <a:gd name="connsiteY20" fmla="*/ 3371186 h 5610776"/>
                  <a:gd name="connsiteX21" fmla="*/ 1606761 w 5408744"/>
                  <a:gd name="connsiteY21" fmla="*/ 3455597 h 5610776"/>
                  <a:gd name="connsiteX22" fmla="*/ 2107799 w 5408744"/>
                  <a:gd name="connsiteY22" fmla="*/ 3924522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414380 w 5408744"/>
                  <a:gd name="connsiteY19" fmla="*/ 3201156 h 5610776"/>
                  <a:gd name="connsiteX20" fmla="*/ 1607892 w 5408744"/>
                  <a:gd name="connsiteY20" fmla="*/ 3371186 h 5610776"/>
                  <a:gd name="connsiteX21" fmla="*/ 1606761 w 5408744"/>
                  <a:gd name="connsiteY21" fmla="*/ 3455597 h 5610776"/>
                  <a:gd name="connsiteX22" fmla="*/ 2107799 w 5408744"/>
                  <a:gd name="connsiteY22" fmla="*/ 3924522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19782 w 5408744"/>
                  <a:gd name="connsiteY18" fmla="*/ 3483345 h 5610776"/>
                  <a:gd name="connsiteX19" fmla="*/ 1414380 w 5408744"/>
                  <a:gd name="connsiteY19" fmla="*/ 3201156 h 5610776"/>
                  <a:gd name="connsiteX20" fmla="*/ 1607892 w 5408744"/>
                  <a:gd name="connsiteY20" fmla="*/ 3371186 h 5610776"/>
                  <a:gd name="connsiteX21" fmla="*/ 1606761 w 5408744"/>
                  <a:gd name="connsiteY21" fmla="*/ 3455597 h 5610776"/>
                  <a:gd name="connsiteX22" fmla="*/ 2107799 w 5408744"/>
                  <a:gd name="connsiteY22" fmla="*/ 3924522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1152409 w 5408744"/>
                  <a:gd name="connsiteY18" fmla="*/ 3501269 h 5610776"/>
                  <a:gd name="connsiteX19" fmla="*/ 1414380 w 5408744"/>
                  <a:gd name="connsiteY19" fmla="*/ 3201156 h 5610776"/>
                  <a:gd name="connsiteX20" fmla="*/ 1607892 w 5408744"/>
                  <a:gd name="connsiteY20" fmla="*/ 3371186 h 5610776"/>
                  <a:gd name="connsiteX21" fmla="*/ 1606761 w 5408744"/>
                  <a:gd name="connsiteY21" fmla="*/ 3455597 h 5610776"/>
                  <a:gd name="connsiteX22" fmla="*/ 2107799 w 5408744"/>
                  <a:gd name="connsiteY22" fmla="*/ 3924522 h 5610776"/>
                  <a:gd name="connsiteX23" fmla="*/ 1746101 w 5408744"/>
                  <a:gd name="connsiteY23" fmla="*/ 4304446 h 5610776"/>
                  <a:gd name="connsiteX24" fmla="*/ 1652296 w 5408744"/>
                  <a:gd name="connsiteY24"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639585 w 5408744"/>
                  <a:gd name="connsiteY18" fmla="*/ 3132904 h 5610776"/>
                  <a:gd name="connsiteX19" fmla="*/ 1152409 w 5408744"/>
                  <a:gd name="connsiteY19" fmla="*/ 3501269 h 5610776"/>
                  <a:gd name="connsiteX20" fmla="*/ 1414380 w 5408744"/>
                  <a:gd name="connsiteY20" fmla="*/ 3201156 h 5610776"/>
                  <a:gd name="connsiteX21" fmla="*/ 1607892 w 5408744"/>
                  <a:gd name="connsiteY21" fmla="*/ 3371186 h 5610776"/>
                  <a:gd name="connsiteX22" fmla="*/ 1606761 w 5408744"/>
                  <a:gd name="connsiteY22" fmla="*/ 3455597 h 5610776"/>
                  <a:gd name="connsiteX23" fmla="*/ 2107799 w 5408744"/>
                  <a:gd name="connsiteY23" fmla="*/ 3924522 h 5610776"/>
                  <a:gd name="connsiteX24" fmla="*/ 1746101 w 5408744"/>
                  <a:gd name="connsiteY24" fmla="*/ 4304446 h 5610776"/>
                  <a:gd name="connsiteX25" fmla="*/ 1652296 w 5408744"/>
                  <a:gd name="connsiteY25" fmla="*/ 4201643 h 5610776"/>
                  <a:gd name="connsiteX0" fmla="*/ 1652296 w 5408744"/>
                  <a:gd name="connsiteY0" fmla="*/ 4201643 h 5610776"/>
                  <a:gd name="connsiteX1" fmla="*/ 1460556 w 5408744"/>
                  <a:gd name="connsiteY1" fmla="*/ 4363722 h 5610776"/>
                  <a:gd name="connsiteX2" fmla="*/ 2767084 w 5408744"/>
                  <a:gd name="connsiteY2" fmla="*/ 5610767 h 5610776"/>
                  <a:gd name="connsiteX3" fmla="*/ 4621082 w 5408744"/>
                  <a:gd name="connsiteY3" fmla="*/ 3639950 h 5610776"/>
                  <a:gd name="connsiteX4" fmla="*/ 4028388 w 5408744"/>
                  <a:gd name="connsiteY4" fmla="*/ 3306979 h 5610776"/>
                  <a:gd name="connsiteX5" fmla="*/ 4393981 w 5408744"/>
                  <a:gd name="connsiteY5" fmla="*/ 2580419 h 5610776"/>
                  <a:gd name="connsiteX6" fmla="*/ 4701199 w 5408744"/>
                  <a:gd name="connsiteY6" fmla="*/ 2238917 h 5610776"/>
                  <a:gd name="connsiteX7" fmla="*/ 5408744 w 5408744"/>
                  <a:gd name="connsiteY7" fmla="*/ 1451536 h 5610776"/>
                  <a:gd name="connsiteX8" fmla="*/ 4237685 w 5408744"/>
                  <a:gd name="connsiteY8" fmla="*/ 562642 h 5610776"/>
                  <a:gd name="connsiteX9" fmla="*/ 3835217 w 5408744"/>
                  <a:gd name="connsiteY9" fmla="*/ 947413 h 5610776"/>
                  <a:gd name="connsiteX10" fmla="*/ 3449616 w 5408744"/>
                  <a:gd name="connsiteY10" fmla="*/ 1286916 h 5610776"/>
                  <a:gd name="connsiteX11" fmla="*/ 1794009 w 5408744"/>
                  <a:gd name="connsiteY11" fmla="*/ 0 h 5610776"/>
                  <a:gd name="connsiteX12" fmla="*/ 710008 w 5408744"/>
                  <a:gd name="connsiteY12" fmla="*/ 1327525 h 5610776"/>
                  <a:gd name="connsiteX13" fmla="*/ 1262072 w 5408744"/>
                  <a:gd name="connsiteY13" fmla="*/ 1590004 h 5610776"/>
                  <a:gd name="connsiteX14" fmla="*/ 578721 w 5408744"/>
                  <a:gd name="connsiteY14" fmla="*/ 2468489 h 5610776"/>
                  <a:gd name="connsiteX15" fmla="*/ 526134 w 5408744"/>
                  <a:gd name="connsiteY15" fmla="*/ 2381048 h 5610776"/>
                  <a:gd name="connsiteX16" fmla="*/ 264559 w 5408744"/>
                  <a:gd name="connsiteY16" fmla="*/ 2285831 h 5610776"/>
                  <a:gd name="connsiteX17" fmla="*/ 0 w 5408744"/>
                  <a:gd name="connsiteY17" fmla="*/ 2680686 h 5610776"/>
                  <a:gd name="connsiteX18" fmla="*/ 728955 w 5408744"/>
                  <a:gd name="connsiteY18" fmla="*/ 3106486 h 5610776"/>
                  <a:gd name="connsiteX19" fmla="*/ 1152409 w 5408744"/>
                  <a:gd name="connsiteY19" fmla="*/ 3501269 h 5610776"/>
                  <a:gd name="connsiteX20" fmla="*/ 1414380 w 5408744"/>
                  <a:gd name="connsiteY20" fmla="*/ 3201156 h 5610776"/>
                  <a:gd name="connsiteX21" fmla="*/ 1607892 w 5408744"/>
                  <a:gd name="connsiteY21" fmla="*/ 3371186 h 5610776"/>
                  <a:gd name="connsiteX22" fmla="*/ 1606761 w 5408744"/>
                  <a:gd name="connsiteY22" fmla="*/ 3455597 h 5610776"/>
                  <a:gd name="connsiteX23" fmla="*/ 2107799 w 5408744"/>
                  <a:gd name="connsiteY23" fmla="*/ 3924522 h 5610776"/>
                  <a:gd name="connsiteX24" fmla="*/ 1746101 w 5408744"/>
                  <a:gd name="connsiteY24" fmla="*/ 4304446 h 5610776"/>
                  <a:gd name="connsiteX25" fmla="*/ 1652296 w 5408744"/>
                  <a:gd name="connsiteY25" fmla="*/ 4201643 h 5610776"/>
                  <a:gd name="connsiteX0" fmla="*/ 1589830 w 5346278"/>
                  <a:gd name="connsiteY0" fmla="*/ 4201643 h 5610776"/>
                  <a:gd name="connsiteX1" fmla="*/ 1398090 w 5346278"/>
                  <a:gd name="connsiteY1" fmla="*/ 4363722 h 5610776"/>
                  <a:gd name="connsiteX2" fmla="*/ 2704618 w 5346278"/>
                  <a:gd name="connsiteY2" fmla="*/ 5610767 h 5610776"/>
                  <a:gd name="connsiteX3" fmla="*/ 4558616 w 5346278"/>
                  <a:gd name="connsiteY3" fmla="*/ 3639950 h 5610776"/>
                  <a:gd name="connsiteX4" fmla="*/ 3965922 w 5346278"/>
                  <a:gd name="connsiteY4" fmla="*/ 3306979 h 5610776"/>
                  <a:gd name="connsiteX5" fmla="*/ 4331515 w 5346278"/>
                  <a:gd name="connsiteY5" fmla="*/ 2580419 h 5610776"/>
                  <a:gd name="connsiteX6" fmla="*/ 4638733 w 5346278"/>
                  <a:gd name="connsiteY6" fmla="*/ 2238917 h 5610776"/>
                  <a:gd name="connsiteX7" fmla="*/ 5346278 w 5346278"/>
                  <a:gd name="connsiteY7" fmla="*/ 1451536 h 5610776"/>
                  <a:gd name="connsiteX8" fmla="*/ 4175219 w 5346278"/>
                  <a:gd name="connsiteY8" fmla="*/ 562642 h 5610776"/>
                  <a:gd name="connsiteX9" fmla="*/ 3772751 w 5346278"/>
                  <a:gd name="connsiteY9" fmla="*/ 947413 h 5610776"/>
                  <a:gd name="connsiteX10" fmla="*/ 3387150 w 5346278"/>
                  <a:gd name="connsiteY10" fmla="*/ 1286916 h 5610776"/>
                  <a:gd name="connsiteX11" fmla="*/ 1731543 w 5346278"/>
                  <a:gd name="connsiteY11" fmla="*/ 0 h 5610776"/>
                  <a:gd name="connsiteX12" fmla="*/ 647542 w 5346278"/>
                  <a:gd name="connsiteY12" fmla="*/ 1327525 h 5610776"/>
                  <a:gd name="connsiteX13" fmla="*/ 1199606 w 5346278"/>
                  <a:gd name="connsiteY13" fmla="*/ 1590004 h 5610776"/>
                  <a:gd name="connsiteX14" fmla="*/ 516255 w 5346278"/>
                  <a:gd name="connsiteY14" fmla="*/ 2468489 h 5610776"/>
                  <a:gd name="connsiteX15" fmla="*/ 463668 w 5346278"/>
                  <a:gd name="connsiteY15" fmla="*/ 2381048 h 5610776"/>
                  <a:gd name="connsiteX16" fmla="*/ 202093 w 5346278"/>
                  <a:gd name="connsiteY16" fmla="*/ 2285831 h 5610776"/>
                  <a:gd name="connsiteX17" fmla="*/ 0 w 5346278"/>
                  <a:gd name="connsiteY17" fmla="*/ 2600425 h 5610776"/>
                  <a:gd name="connsiteX18" fmla="*/ 666489 w 5346278"/>
                  <a:gd name="connsiteY18" fmla="*/ 3106486 h 5610776"/>
                  <a:gd name="connsiteX19" fmla="*/ 1089943 w 5346278"/>
                  <a:gd name="connsiteY19" fmla="*/ 3501269 h 5610776"/>
                  <a:gd name="connsiteX20" fmla="*/ 1351914 w 5346278"/>
                  <a:gd name="connsiteY20" fmla="*/ 3201156 h 5610776"/>
                  <a:gd name="connsiteX21" fmla="*/ 1545426 w 5346278"/>
                  <a:gd name="connsiteY21" fmla="*/ 3371186 h 5610776"/>
                  <a:gd name="connsiteX22" fmla="*/ 1544295 w 5346278"/>
                  <a:gd name="connsiteY22" fmla="*/ 3455597 h 5610776"/>
                  <a:gd name="connsiteX23" fmla="*/ 2045333 w 5346278"/>
                  <a:gd name="connsiteY23" fmla="*/ 3924522 h 5610776"/>
                  <a:gd name="connsiteX24" fmla="*/ 1683635 w 5346278"/>
                  <a:gd name="connsiteY24" fmla="*/ 4304446 h 5610776"/>
                  <a:gd name="connsiteX25" fmla="*/ 1589830 w 5346278"/>
                  <a:gd name="connsiteY25" fmla="*/ 4201643 h 5610776"/>
                  <a:gd name="connsiteX0" fmla="*/ 1589830 w 5346278"/>
                  <a:gd name="connsiteY0" fmla="*/ 4201643 h 5610776"/>
                  <a:gd name="connsiteX1" fmla="*/ 1398090 w 5346278"/>
                  <a:gd name="connsiteY1" fmla="*/ 4363722 h 5610776"/>
                  <a:gd name="connsiteX2" fmla="*/ 2704618 w 5346278"/>
                  <a:gd name="connsiteY2" fmla="*/ 5610767 h 5610776"/>
                  <a:gd name="connsiteX3" fmla="*/ 4558616 w 5346278"/>
                  <a:gd name="connsiteY3" fmla="*/ 3639950 h 5610776"/>
                  <a:gd name="connsiteX4" fmla="*/ 3965922 w 5346278"/>
                  <a:gd name="connsiteY4" fmla="*/ 3306979 h 5610776"/>
                  <a:gd name="connsiteX5" fmla="*/ 4331515 w 5346278"/>
                  <a:gd name="connsiteY5" fmla="*/ 2580419 h 5610776"/>
                  <a:gd name="connsiteX6" fmla="*/ 4638733 w 5346278"/>
                  <a:gd name="connsiteY6" fmla="*/ 2238917 h 5610776"/>
                  <a:gd name="connsiteX7" fmla="*/ 5346278 w 5346278"/>
                  <a:gd name="connsiteY7" fmla="*/ 1451536 h 5610776"/>
                  <a:gd name="connsiteX8" fmla="*/ 4175219 w 5346278"/>
                  <a:gd name="connsiteY8" fmla="*/ 562642 h 5610776"/>
                  <a:gd name="connsiteX9" fmla="*/ 3772751 w 5346278"/>
                  <a:gd name="connsiteY9" fmla="*/ 947413 h 5610776"/>
                  <a:gd name="connsiteX10" fmla="*/ 3387150 w 5346278"/>
                  <a:gd name="connsiteY10" fmla="*/ 1286916 h 5610776"/>
                  <a:gd name="connsiteX11" fmla="*/ 1731543 w 5346278"/>
                  <a:gd name="connsiteY11" fmla="*/ 0 h 5610776"/>
                  <a:gd name="connsiteX12" fmla="*/ 647542 w 5346278"/>
                  <a:gd name="connsiteY12" fmla="*/ 1327525 h 5610776"/>
                  <a:gd name="connsiteX13" fmla="*/ 1199606 w 5346278"/>
                  <a:gd name="connsiteY13" fmla="*/ 1590004 h 5610776"/>
                  <a:gd name="connsiteX14" fmla="*/ 516255 w 5346278"/>
                  <a:gd name="connsiteY14" fmla="*/ 2468489 h 5610776"/>
                  <a:gd name="connsiteX15" fmla="*/ 463668 w 5346278"/>
                  <a:gd name="connsiteY15" fmla="*/ 2381048 h 5610776"/>
                  <a:gd name="connsiteX16" fmla="*/ 247667 w 5346278"/>
                  <a:gd name="connsiteY16" fmla="*/ 2192821 h 5610776"/>
                  <a:gd name="connsiteX17" fmla="*/ 0 w 5346278"/>
                  <a:gd name="connsiteY17" fmla="*/ 2600425 h 5610776"/>
                  <a:gd name="connsiteX18" fmla="*/ 666489 w 5346278"/>
                  <a:gd name="connsiteY18" fmla="*/ 3106486 h 5610776"/>
                  <a:gd name="connsiteX19" fmla="*/ 1089943 w 5346278"/>
                  <a:gd name="connsiteY19" fmla="*/ 3501269 h 5610776"/>
                  <a:gd name="connsiteX20" fmla="*/ 1351914 w 5346278"/>
                  <a:gd name="connsiteY20" fmla="*/ 3201156 h 5610776"/>
                  <a:gd name="connsiteX21" fmla="*/ 1545426 w 5346278"/>
                  <a:gd name="connsiteY21" fmla="*/ 3371186 h 5610776"/>
                  <a:gd name="connsiteX22" fmla="*/ 1544295 w 5346278"/>
                  <a:gd name="connsiteY22" fmla="*/ 3455597 h 5610776"/>
                  <a:gd name="connsiteX23" fmla="*/ 2045333 w 5346278"/>
                  <a:gd name="connsiteY23" fmla="*/ 3924522 h 5610776"/>
                  <a:gd name="connsiteX24" fmla="*/ 1683635 w 5346278"/>
                  <a:gd name="connsiteY24" fmla="*/ 4304446 h 5610776"/>
                  <a:gd name="connsiteX25" fmla="*/ 1589830 w 5346278"/>
                  <a:gd name="connsiteY25" fmla="*/ 4201643 h 5610776"/>
                  <a:gd name="connsiteX0" fmla="*/ 1589830 w 5346278"/>
                  <a:gd name="connsiteY0" fmla="*/ 4201643 h 5610776"/>
                  <a:gd name="connsiteX1" fmla="*/ 1398090 w 5346278"/>
                  <a:gd name="connsiteY1" fmla="*/ 4363722 h 5610776"/>
                  <a:gd name="connsiteX2" fmla="*/ 2704618 w 5346278"/>
                  <a:gd name="connsiteY2" fmla="*/ 5610767 h 5610776"/>
                  <a:gd name="connsiteX3" fmla="*/ 4558616 w 5346278"/>
                  <a:gd name="connsiteY3" fmla="*/ 3639950 h 5610776"/>
                  <a:gd name="connsiteX4" fmla="*/ 3965922 w 5346278"/>
                  <a:gd name="connsiteY4" fmla="*/ 3306979 h 5610776"/>
                  <a:gd name="connsiteX5" fmla="*/ 4331515 w 5346278"/>
                  <a:gd name="connsiteY5" fmla="*/ 2580419 h 5610776"/>
                  <a:gd name="connsiteX6" fmla="*/ 4638733 w 5346278"/>
                  <a:gd name="connsiteY6" fmla="*/ 2238917 h 5610776"/>
                  <a:gd name="connsiteX7" fmla="*/ 5346278 w 5346278"/>
                  <a:gd name="connsiteY7" fmla="*/ 1451536 h 5610776"/>
                  <a:gd name="connsiteX8" fmla="*/ 4175219 w 5346278"/>
                  <a:gd name="connsiteY8" fmla="*/ 562642 h 5610776"/>
                  <a:gd name="connsiteX9" fmla="*/ 3772751 w 5346278"/>
                  <a:gd name="connsiteY9" fmla="*/ 947413 h 5610776"/>
                  <a:gd name="connsiteX10" fmla="*/ 3387150 w 5346278"/>
                  <a:gd name="connsiteY10" fmla="*/ 1286916 h 5610776"/>
                  <a:gd name="connsiteX11" fmla="*/ 1731543 w 5346278"/>
                  <a:gd name="connsiteY11" fmla="*/ 0 h 5610776"/>
                  <a:gd name="connsiteX12" fmla="*/ 647542 w 5346278"/>
                  <a:gd name="connsiteY12" fmla="*/ 1327525 h 5610776"/>
                  <a:gd name="connsiteX13" fmla="*/ 1199606 w 5346278"/>
                  <a:gd name="connsiteY13" fmla="*/ 1590004 h 5610776"/>
                  <a:gd name="connsiteX14" fmla="*/ 516255 w 5346278"/>
                  <a:gd name="connsiteY14" fmla="*/ 2468489 h 5610776"/>
                  <a:gd name="connsiteX15" fmla="*/ 500451 w 5346278"/>
                  <a:gd name="connsiteY15" fmla="*/ 2328346 h 5610776"/>
                  <a:gd name="connsiteX16" fmla="*/ 247667 w 5346278"/>
                  <a:gd name="connsiteY16" fmla="*/ 2192821 h 5610776"/>
                  <a:gd name="connsiteX17" fmla="*/ 0 w 5346278"/>
                  <a:gd name="connsiteY17" fmla="*/ 2600425 h 5610776"/>
                  <a:gd name="connsiteX18" fmla="*/ 666489 w 5346278"/>
                  <a:gd name="connsiteY18" fmla="*/ 3106486 h 5610776"/>
                  <a:gd name="connsiteX19" fmla="*/ 1089943 w 5346278"/>
                  <a:gd name="connsiteY19" fmla="*/ 3501269 h 5610776"/>
                  <a:gd name="connsiteX20" fmla="*/ 1351914 w 5346278"/>
                  <a:gd name="connsiteY20" fmla="*/ 3201156 h 5610776"/>
                  <a:gd name="connsiteX21" fmla="*/ 1545426 w 5346278"/>
                  <a:gd name="connsiteY21" fmla="*/ 3371186 h 5610776"/>
                  <a:gd name="connsiteX22" fmla="*/ 1544295 w 5346278"/>
                  <a:gd name="connsiteY22" fmla="*/ 3455597 h 5610776"/>
                  <a:gd name="connsiteX23" fmla="*/ 2045333 w 5346278"/>
                  <a:gd name="connsiteY23" fmla="*/ 3924522 h 5610776"/>
                  <a:gd name="connsiteX24" fmla="*/ 1683635 w 5346278"/>
                  <a:gd name="connsiteY24" fmla="*/ 4304446 h 5610776"/>
                  <a:gd name="connsiteX25" fmla="*/ 1589830 w 5346278"/>
                  <a:gd name="connsiteY25" fmla="*/ 4201643 h 5610776"/>
                  <a:gd name="connsiteX0" fmla="*/ 1589830 w 5346278"/>
                  <a:gd name="connsiteY0" fmla="*/ 4201643 h 5610776"/>
                  <a:gd name="connsiteX1" fmla="*/ 1398090 w 5346278"/>
                  <a:gd name="connsiteY1" fmla="*/ 4363722 h 5610776"/>
                  <a:gd name="connsiteX2" fmla="*/ 2704618 w 5346278"/>
                  <a:gd name="connsiteY2" fmla="*/ 5610767 h 5610776"/>
                  <a:gd name="connsiteX3" fmla="*/ 4558616 w 5346278"/>
                  <a:gd name="connsiteY3" fmla="*/ 3639950 h 5610776"/>
                  <a:gd name="connsiteX4" fmla="*/ 3965922 w 5346278"/>
                  <a:gd name="connsiteY4" fmla="*/ 3306979 h 5610776"/>
                  <a:gd name="connsiteX5" fmla="*/ 4331515 w 5346278"/>
                  <a:gd name="connsiteY5" fmla="*/ 2580419 h 5610776"/>
                  <a:gd name="connsiteX6" fmla="*/ 4638733 w 5346278"/>
                  <a:gd name="connsiteY6" fmla="*/ 2238917 h 5610776"/>
                  <a:gd name="connsiteX7" fmla="*/ 5346278 w 5346278"/>
                  <a:gd name="connsiteY7" fmla="*/ 1451536 h 5610776"/>
                  <a:gd name="connsiteX8" fmla="*/ 4175219 w 5346278"/>
                  <a:gd name="connsiteY8" fmla="*/ 562642 h 5610776"/>
                  <a:gd name="connsiteX9" fmla="*/ 3772751 w 5346278"/>
                  <a:gd name="connsiteY9" fmla="*/ 947413 h 5610776"/>
                  <a:gd name="connsiteX10" fmla="*/ 3387150 w 5346278"/>
                  <a:gd name="connsiteY10" fmla="*/ 1286916 h 5610776"/>
                  <a:gd name="connsiteX11" fmla="*/ 1731543 w 5346278"/>
                  <a:gd name="connsiteY11" fmla="*/ 0 h 5610776"/>
                  <a:gd name="connsiteX12" fmla="*/ 647542 w 5346278"/>
                  <a:gd name="connsiteY12" fmla="*/ 1327525 h 5610776"/>
                  <a:gd name="connsiteX13" fmla="*/ 1199606 w 5346278"/>
                  <a:gd name="connsiteY13" fmla="*/ 1590004 h 5610776"/>
                  <a:gd name="connsiteX14" fmla="*/ 572589 w 5346278"/>
                  <a:gd name="connsiteY14" fmla="*/ 2397013 h 5610776"/>
                  <a:gd name="connsiteX15" fmla="*/ 500451 w 5346278"/>
                  <a:gd name="connsiteY15" fmla="*/ 2328346 h 5610776"/>
                  <a:gd name="connsiteX16" fmla="*/ 247667 w 5346278"/>
                  <a:gd name="connsiteY16" fmla="*/ 2192821 h 5610776"/>
                  <a:gd name="connsiteX17" fmla="*/ 0 w 5346278"/>
                  <a:gd name="connsiteY17" fmla="*/ 2600425 h 5610776"/>
                  <a:gd name="connsiteX18" fmla="*/ 666489 w 5346278"/>
                  <a:gd name="connsiteY18" fmla="*/ 3106486 h 5610776"/>
                  <a:gd name="connsiteX19" fmla="*/ 1089943 w 5346278"/>
                  <a:gd name="connsiteY19" fmla="*/ 3501269 h 5610776"/>
                  <a:gd name="connsiteX20" fmla="*/ 1351914 w 5346278"/>
                  <a:gd name="connsiteY20" fmla="*/ 3201156 h 5610776"/>
                  <a:gd name="connsiteX21" fmla="*/ 1545426 w 5346278"/>
                  <a:gd name="connsiteY21" fmla="*/ 3371186 h 5610776"/>
                  <a:gd name="connsiteX22" fmla="*/ 1544295 w 5346278"/>
                  <a:gd name="connsiteY22" fmla="*/ 3455597 h 5610776"/>
                  <a:gd name="connsiteX23" fmla="*/ 2045333 w 5346278"/>
                  <a:gd name="connsiteY23" fmla="*/ 3924522 h 5610776"/>
                  <a:gd name="connsiteX24" fmla="*/ 1683635 w 5346278"/>
                  <a:gd name="connsiteY24" fmla="*/ 4304446 h 5610776"/>
                  <a:gd name="connsiteX25" fmla="*/ 1589830 w 5346278"/>
                  <a:gd name="connsiteY25" fmla="*/ 4201643 h 5610776"/>
                  <a:gd name="connsiteX0" fmla="*/ 1589830 w 5346278"/>
                  <a:gd name="connsiteY0" fmla="*/ 4201643 h 5610776"/>
                  <a:gd name="connsiteX1" fmla="*/ 1398090 w 5346278"/>
                  <a:gd name="connsiteY1" fmla="*/ 4363722 h 5610776"/>
                  <a:gd name="connsiteX2" fmla="*/ 2704618 w 5346278"/>
                  <a:gd name="connsiteY2" fmla="*/ 5610767 h 5610776"/>
                  <a:gd name="connsiteX3" fmla="*/ 4558616 w 5346278"/>
                  <a:gd name="connsiteY3" fmla="*/ 3639950 h 5610776"/>
                  <a:gd name="connsiteX4" fmla="*/ 3965922 w 5346278"/>
                  <a:gd name="connsiteY4" fmla="*/ 3306979 h 5610776"/>
                  <a:gd name="connsiteX5" fmla="*/ 4331515 w 5346278"/>
                  <a:gd name="connsiteY5" fmla="*/ 2580419 h 5610776"/>
                  <a:gd name="connsiteX6" fmla="*/ 4638733 w 5346278"/>
                  <a:gd name="connsiteY6" fmla="*/ 2238917 h 5610776"/>
                  <a:gd name="connsiteX7" fmla="*/ 5346278 w 5346278"/>
                  <a:gd name="connsiteY7" fmla="*/ 1451536 h 5610776"/>
                  <a:gd name="connsiteX8" fmla="*/ 4175219 w 5346278"/>
                  <a:gd name="connsiteY8" fmla="*/ 562642 h 5610776"/>
                  <a:gd name="connsiteX9" fmla="*/ 3772751 w 5346278"/>
                  <a:gd name="connsiteY9" fmla="*/ 947413 h 5610776"/>
                  <a:gd name="connsiteX10" fmla="*/ 3387150 w 5346278"/>
                  <a:gd name="connsiteY10" fmla="*/ 1286916 h 5610776"/>
                  <a:gd name="connsiteX11" fmla="*/ 1731543 w 5346278"/>
                  <a:gd name="connsiteY11" fmla="*/ 0 h 5610776"/>
                  <a:gd name="connsiteX12" fmla="*/ 647542 w 5346278"/>
                  <a:gd name="connsiteY12" fmla="*/ 1327525 h 5610776"/>
                  <a:gd name="connsiteX13" fmla="*/ 1212209 w 5346278"/>
                  <a:gd name="connsiteY13" fmla="*/ 1525752 h 5610776"/>
                  <a:gd name="connsiteX14" fmla="*/ 572589 w 5346278"/>
                  <a:gd name="connsiteY14" fmla="*/ 2397013 h 5610776"/>
                  <a:gd name="connsiteX15" fmla="*/ 500451 w 5346278"/>
                  <a:gd name="connsiteY15" fmla="*/ 2328346 h 5610776"/>
                  <a:gd name="connsiteX16" fmla="*/ 247667 w 5346278"/>
                  <a:gd name="connsiteY16" fmla="*/ 2192821 h 5610776"/>
                  <a:gd name="connsiteX17" fmla="*/ 0 w 5346278"/>
                  <a:gd name="connsiteY17" fmla="*/ 2600425 h 5610776"/>
                  <a:gd name="connsiteX18" fmla="*/ 666489 w 5346278"/>
                  <a:gd name="connsiteY18" fmla="*/ 3106486 h 5610776"/>
                  <a:gd name="connsiteX19" fmla="*/ 1089943 w 5346278"/>
                  <a:gd name="connsiteY19" fmla="*/ 3501269 h 5610776"/>
                  <a:gd name="connsiteX20" fmla="*/ 1351914 w 5346278"/>
                  <a:gd name="connsiteY20" fmla="*/ 3201156 h 5610776"/>
                  <a:gd name="connsiteX21" fmla="*/ 1545426 w 5346278"/>
                  <a:gd name="connsiteY21" fmla="*/ 3371186 h 5610776"/>
                  <a:gd name="connsiteX22" fmla="*/ 1544295 w 5346278"/>
                  <a:gd name="connsiteY22" fmla="*/ 3455597 h 5610776"/>
                  <a:gd name="connsiteX23" fmla="*/ 2045333 w 5346278"/>
                  <a:gd name="connsiteY23" fmla="*/ 3924522 h 5610776"/>
                  <a:gd name="connsiteX24" fmla="*/ 1683635 w 5346278"/>
                  <a:gd name="connsiteY24" fmla="*/ 4304446 h 5610776"/>
                  <a:gd name="connsiteX25" fmla="*/ 1589830 w 5346278"/>
                  <a:gd name="connsiteY25" fmla="*/ 4201643 h 5610776"/>
                  <a:gd name="connsiteX0" fmla="*/ 1589830 w 5346278"/>
                  <a:gd name="connsiteY0" fmla="*/ 4201643 h 5610776"/>
                  <a:gd name="connsiteX1" fmla="*/ 1398090 w 5346278"/>
                  <a:gd name="connsiteY1" fmla="*/ 4363722 h 5610776"/>
                  <a:gd name="connsiteX2" fmla="*/ 2704618 w 5346278"/>
                  <a:gd name="connsiteY2" fmla="*/ 5610767 h 5610776"/>
                  <a:gd name="connsiteX3" fmla="*/ 4558616 w 5346278"/>
                  <a:gd name="connsiteY3" fmla="*/ 3639950 h 5610776"/>
                  <a:gd name="connsiteX4" fmla="*/ 3965922 w 5346278"/>
                  <a:gd name="connsiteY4" fmla="*/ 3306979 h 5610776"/>
                  <a:gd name="connsiteX5" fmla="*/ 4331515 w 5346278"/>
                  <a:gd name="connsiteY5" fmla="*/ 2580419 h 5610776"/>
                  <a:gd name="connsiteX6" fmla="*/ 4638733 w 5346278"/>
                  <a:gd name="connsiteY6" fmla="*/ 2238917 h 5610776"/>
                  <a:gd name="connsiteX7" fmla="*/ 5346278 w 5346278"/>
                  <a:gd name="connsiteY7" fmla="*/ 1451536 h 5610776"/>
                  <a:gd name="connsiteX8" fmla="*/ 4175219 w 5346278"/>
                  <a:gd name="connsiteY8" fmla="*/ 562642 h 5610776"/>
                  <a:gd name="connsiteX9" fmla="*/ 3772751 w 5346278"/>
                  <a:gd name="connsiteY9" fmla="*/ 947413 h 5610776"/>
                  <a:gd name="connsiteX10" fmla="*/ 3387150 w 5346278"/>
                  <a:gd name="connsiteY10" fmla="*/ 1286916 h 5610776"/>
                  <a:gd name="connsiteX11" fmla="*/ 1731543 w 5346278"/>
                  <a:gd name="connsiteY11" fmla="*/ 0 h 5610776"/>
                  <a:gd name="connsiteX12" fmla="*/ 706467 w 5346278"/>
                  <a:gd name="connsiteY12" fmla="*/ 1150711 h 5610776"/>
                  <a:gd name="connsiteX13" fmla="*/ 1212209 w 5346278"/>
                  <a:gd name="connsiteY13" fmla="*/ 1525752 h 5610776"/>
                  <a:gd name="connsiteX14" fmla="*/ 572589 w 5346278"/>
                  <a:gd name="connsiteY14" fmla="*/ 2397013 h 5610776"/>
                  <a:gd name="connsiteX15" fmla="*/ 500451 w 5346278"/>
                  <a:gd name="connsiteY15" fmla="*/ 2328346 h 5610776"/>
                  <a:gd name="connsiteX16" fmla="*/ 247667 w 5346278"/>
                  <a:gd name="connsiteY16" fmla="*/ 2192821 h 5610776"/>
                  <a:gd name="connsiteX17" fmla="*/ 0 w 5346278"/>
                  <a:gd name="connsiteY17" fmla="*/ 2600425 h 5610776"/>
                  <a:gd name="connsiteX18" fmla="*/ 666489 w 5346278"/>
                  <a:gd name="connsiteY18" fmla="*/ 3106486 h 5610776"/>
                  <a:gd name="connsiteX19" fmla="*/ 1089943 w 5346278"/>
                  <a:gd name="connsiteY19" fmla="*/ 3501269 h 5610776"/>
                  <a:gd name="connsiteX20" fmla="*/ 1351914 w 5346278"/>
                  <a:gd name="connsiteY20" fmla="*/ 3201156 h 5610776"/>
                  <a:gd name="connsiteX21" fmla="*/ 1545426 w 5346278"/>
                  <a:gd name="connsiteY21" fmla="*/ 3371186 h 5610776"/>
                  <a:gd name="connsiteX22" fmla="*/ 1544295 w 5346278"/>
                  <a:gd name="connsiteY22" fmla="*/ 3455597 h 5610776"/>
                  <a:gd name="connsiteX23" fmla="*/ 2045333 w 5346278"/>
                  <a:gd name="connsiteY23" fmla="*/ 3924522 h 5610776"/>
                  <a:gd name="connsiteX24" fmla="*/ 1683635 w 5346278"/>
                  <a:gd name="connsiteY24" fmla="*/ 4304446 h 5610776"/>
                  <a:gd name="connsiteX25" fmla="*/ 1589830 w 5346278"/>
                  <a:gd name="connsiteY25" fmla="*/ 4201643 h 5610776"/>
                  <a:gd name="connsiteX0" fmla="*/ 1589830 w 5346278"/>
                  <a:gd name="connsiteY0" fmla="*/ 4201643 h 5610776"/>
                  <a:gd name="connsiteX1" fmla="*/ 1398090 w 5346278"/>
                  <a:gd name="connsiteY1" fmla="*/ 4363722 h 5610776"/>
                  <a:gd name="connsiteX2" fmla="*/ 2704618 w 5346278"/>
                  <a:gd name="connsiteY2" fmla="*/ 5610767 h 5610776"/>
                  <a:gd name="connsiteX3" fmla="*/ 4558616 w 5346278"/>
                  <a:gd name="connsiteY3" fmla="*/ 3639950 h 5610776"/>
                  <a:gd name="connsiteX4" fmla="*/ 3965922 w 5346278"/>
                  <a:gd name="connsiteY4" fmla="*/ 3306979 h 5610776"/>
                  <a:gd name="connsiteX5" fmla="*/ 4331515 w 5346278"/>
                  <a:gd name="connsiteY5" fmla="*/ 2580419 h 5610776"/>
                  <a:gd name="connsiteX6" fmla="*/ 4638733 w 5346278"/>
                  <a:gd name="connsiteY6" fmla="*/ 2238917 h 5610776"/>
                  <a:gd name="connsiteX7" fmla="*/ 5346278 w 5346278"/>
                  <a:gd name="connsiteY7" fmla="*/ 1451536 h 5610776"/>
                  <a:gd name="connsiteX8" fmla="*/ 4175219 w 5346278"/>
                  <a:gd name="connsiteY8" fmla="*/ 562642 h 5610776"/>
                  <a:gd name="connsiteX9" fmla="*/ 3772751 w 5346278"/>
                  <a:gd name="connsiteY9" fmla="*/ 947413 h 5610776"/>
                  <a:gd name="connsiteX10" fmla="*/ 3387150 w 5346278"/>
                  <a:gd name="connsiteY10" fmla="*/ 1286916 h 5610776"/>
                  <a:gd name="connsiteX11" fmla="*/ 1731543 w 5346278"/>
                  <a:gd name="connsiteY11" fmla="*/ 0 h 5610776"/>
                  <a:gd name="connsiteX12" fmla="*/ 706467 w 5346278"/>
                  <a:gd name="connsiteY12" fmla="*/ 1150711 h 5610776"/>
                  <a:gd name="connsiteX13" fmla="*/ 1257031 w 5346278"/>
                  <a:gd name="connsiteY13" fmla="*/ 1452291 h 5610776"/>
                  <a:gd name="connsiteX14" fmla="*/ 572589 w 5346278"/>
                  <a:gd name="connsiteY14" fmla="*/ 2397013 h 5610776"/>
                  <a:gd name="connsiteX15" fmla="*/ 500451 w 5346278"/>
                  <a:gd name="connsiteY15" fmla="*/ 2328346 h 5610776"/>
                  <a:gd name="connsiteX16" fmla="*/ 247667 w 5346278"/>
                  <a:gd name="connsiteY16" fmla="*/ 2192821 h 5610776"/>
                  <a:gd name="connsiteX17" fmla="*/ 0 w 5346278"/>
                  <a:gd name="connsiteY17" fmla="*/ 2600425 h 5610776"/>
                  <a:gd name="connsiteX18" fmla="*/ 666489 w 5346278"/>
                  <a:gd name="connsiteY18" fmla="*/ 3106486 h 5610776"/>
                  <a:gd name="connsiteX19" fmla="*/ 1089943 w 5346278"/>
                  <a:gd name="connsiteY19" fmla="*/ 3501269 h 5610776"/>
                  <a:gd name="connsiteX20" fmla="*/ 1351914 w 5346278"/>
                  <a:gd name="connsiteY20" fmla="*/ 3201156 h 5610776"/>
                  <a:gd name="connsiteX21" fmla="*/ 1545426 w 5346278"/>
                  <a:gd name="connsiteY21" fmla="*/ 3371186 h 5610776"/>
                  <a:gd name="connsiteX22" fmla="*/ 1544295 w 5346278"/>
                  <a:gd name="connsiteY22" fmla="*/ 3455597 h 5610776"/>
                  <a:gd name="connsiteX23" fmla="*/ 2045333 w 5346278"/>
                  <a:gd name="connsiteY23" fmla="*/ 3924522 h 5610776"/>
                  <a:gd name="connsiteX24" fmla="*/ 1683635 w 5346278"/>
                  <a:gd name="connsiteY24" fmla="*/ 4304446 h 5610776"/>
                  <a:gd name="connsiteX25" fmla="*/ 1589830 w 5346278"/>
                  <a:gd name="connsiteY25" fmla="*/ 4201643 h 5610776"/>
                  <a:gd name="connsiteX0" fmla="*/ 1589830 w 5346278"/>
                  <a:gd name="connsiteY0" fmla="*/ 4286581 h 5695714"/>
                  <a:gd name="connsiteX1" fmla="*/ 1398090 w 5346278"/>
                  <a:gd name="connsiteY1" fmla="*/ 4448660 h 5695714"/>
                  <a:gd name="connsiteX2" fmla="*/ 2704618 w 5346278"/>
                  <a:gd name="connsiteY2" fmla="*/ 5695705 h 5695714"/>
                  <a:gd name="connsiteX3" fmla="*/ 4558616 w 5346278"/>
                  <a:gd name="connsiteY3" fmla="*/ 3724888 h 5695714"/>
                  <a:gd name="connsiteX4" fmla="*/ 3965922 w 5346278"/>
                  <a:gd name="connsiteY4" fmla="*/ 3391917 h 5695714"/>
                  <a:gd name="connsiteX5" fmla="*/ 4331515 w 5346278"/>
                  <a:gd name="connsiteY5" fmla="*/ 2665357 h 5695714"/>
                  <a:gd name="connsiteX6" fmla="*/ 4638733 w 5346278"/>
                  <a:gd name="connsiteY6" fmla="*/ 2323855 h 5695714"/>
                  <a:gd name="connsiteX7" fmla="*/ 5346278 w 5346278"/>
                  <a:gd name="connsiteY7" fmla="*/ 1536474 h 5695714"/>
                  <a:gd name="connsiteX8" fmla="*/ 4175219 w 5346278"/>
                  <a:gd name="connsiteY8" fmla="*/ 647580 h 5695714"/>
                  <a:gd name="connsiteX9" fmla="*/ 3772751 w 5346278"/>
                  <a:gd name="connsiteY9" fmla="*/ 1032351 h 5695714"/>
                  <a:gd name="connsiteX10" fmla="*/ 3387150 w 5346278"/>
                  <a:gd name="connsiteY10" fmla="*/ 1371854 h 5695714"/>
                  <a:gd name="connsiteX11" fmla="*/ 1681207 w 5346278"/>
                  <a:gd name="connsiteY11" fmla="*/ 0 h 5695714"/>
                  <a:gd name="connsiteX12" fmla="*/ 706467 w 5346278"/>
                  <a:gd name="connsiteY12" fmla="*/ 1235649 h 5695714"/>
                  <a:gd name="connsiteX13" fmla="*/ 1257031 w 5346278"/>
                  <a:gd name="connsiteY13" fmla="*/ 1537229 h 5695714"/>
                  <a:gd name="connsiteX14" fmla="*/ 572589 w 5346278"/>
                  <a:gd name="connsiteY14" fmla="*/ 2481951 h 5695714"/>
                  <a:gd name="connsiteX15" fmla="*/ 500451 w 5346278"/>
                  <a:gd name="connsiteY15" fmla="*/ 2413284 h 5695714"/>
                  <a:gd name="connsiteX16" fmla="*/ 247667 w 5346278"/>
                  <a:gd name="connsiteY16" fmla="*/ 2277759 h 5695714"/>
                  <a:gd name="connsiteX17" fmla="*/ 0 w 5346278"/>
                  <a:gd name="connsiteY17" fmla="*/ 2685363 h 5695714"/>
                  <a:gd name="connsiteX18" fmla="*/ 666489 w 5346278"/>
                  <a:gd name="connsiteY18" fmla="*/ 3191424 h 5695714"/>
                  <a:gd name="connsiteX19" fmla="*/ 1089943 w 5346278"/>
                  <a:gd name="connsiteY19" fmla="*/ 3586207 h 5695714"/>
                  <a:gd name="connsiteX20" fmla="*/ 1351914 w 5346278"/>
                  <a:gd name="connsiteY20" fmla="*/ 3286094 h 5695714"/>
                  <a:gd name="connsiteX21" fmla="*/ 1545426 w 5346278"/>
                  <a:gd name="connsiteY21" fmla="*/ 3456124 h 5695714"/>
                  <a:gd name="connsiteX22" fmla="*/ 1544295 w 5346278"/>
                  <a:gd name="connsiteY22" fmla="*/ 3540535 h 5695714"/>
                  <a:gd name="connsiteX23" fmla="*/ 2045333 w 5346278"/>
                  <a:gd name="connsiteY23" fmla="*/ 4009460 h 5695714"/>
                  <a:gd name="connsiteX24" fmla="*/ 1683635 w 5346278"/>
                  <a:gd name="connsiteY24" fmla="*/ 4389384 h 5695714"/>
                  <a:gd name="connsiteX25" fmla="*/ 1589830 w 5346278"/>
                  <a:gd name="connsiteY25" fmla="*/ 4286581 h 5695714"/>
                  <a:gd name="connsiteX0" fmla="*/ 1589830 w 5346278"/>
                  <a:gd name="connsiteY0" fmla="*/ 4286581 h 5695714"/>
                  <a:gd name="connsiteX1" fmla="*/ 1398090 w 5346278"/>
                  <a:gd name="connsiteY1" fmla="*/ 4448660 h 5695714"/>
                  <a:gd name="connsiteX2" fmla="*/ 2704618 w 5346278"/>
                  <a:gd name="connsiteY2" fmla="*/ 5695705 h 5695714"/>
                  <a:gd name="connsiteX3" fmla="*/ 4558616 w 5346278"/>
                  <a:gd name="connsiteY3" fmla="*/ 3724888 h 5695714"/>
                  <a:gd name="connsiteX4" fmla="*/ 3965922 w 5346278"/>
                  <a:gd name="connsiteY4" fmla="*/ 3391917 h 5695714"/>
                  <a:gd name="connsiteX5" fmla="*/ 4331515 w 5346278"/>
                  <a:gd name="connsiteY5" fmla="*/ 2665357 h 5695714"/>
                  <a:gd name="connsiteX6" fmla="*/ 4638733 w 5346278"/>
                  <a:gd name="connsiteY6" fmla="*/ 2323855 h 5695714"/>
                  <a:gd name="connsiteX7" fmla="*/ 5346278 w 5346278"/>
                  <a:gd name="connsiteY7" fmla="*/ 1536474 h 5695714"/>
                  <a:gd name="connsiteX8" fmla="*/ 4175219 w 5346278"/>
                  <a:gd name="connsiteY8" fmla="*/ 647580 h 5695714"/>
                  <a:gd name="connsiteX9" fmla="*/ 3772751 w 5346278"/>
                  <a:gd name="connsiteY9" fmla="*/ 1032351 h 5695714"/>
                  <a:gd name="connsiteX10" fmla="*/ 3328024 w 5346278"/>
                  <a:gd name="connsiteY10" fmla="*/ 1327224 h 5695714"/>
                  <a:gd name="connsiteX11" fmla="*/ 1681207 w 5346278"/>
                  <a:gd name="connsiteY11" fmla="*/ 0 h 5695714"/>
                  <a:gd name="connsiteX12" fmla="*/ 706467 w 5346278"/>
                  <a:gd name="connsiteY12" fmla="*/ 1235649 h 5695714"/>
                  <a:gd name="connsiteX13" fmla="*/ 1257031 w 5346278"/>
                  <a:gd name="connsiteY13" fmla="*/ 1537229 h 5695714"/>
                  <a:gd name="connsiteX14" fmla="*/ 572589 w 5346278"/>
                  <a:gd name="connsiteY14" fmla="*/ 2481951 h 5695714"/>
                  <a:gd name="connsiteX15" fmla="*/ 500451 w 5346278"/>
                  <a:gd name="connsiteY15" fmla="*/ 2413284 h 5695714"/>
                  <a:gd name="connsiteX16" fmla="*/ 247667 w 5346278"/>
                  <a:gd name="connsiteY16" fmla="*/ 2277759 h 5695714"/>
                  <a:gd name="connsiteX17" fmla="*/ 0 w 5346278"/>
                  <a:gd name="connsiteY17" fmla="*/ 2685363 h 5695714"/>
                  <a:gd name="connsiteX18" fmla="*/ 666489 w 5346278"/>
                  <a:gd name="connsiteY18" fmla="*/ 3191424 h 5695714"/>
                  <a:gd name="connsiteX19" fmla="*/ 1089943 w 5346278"/>
                  <a:gd name="connsiteY19" fmla="*/ 3586207 h 5695714"/>
                  <a:gd name="connsiteX20" fmla="*/ 1351914 w 5346278"/>
                  <a:gd name="connsiteY20" fmla="*/ 3286094 h 5695714"/>
                  <a:gd name="connsiteX21" fmla="*/ 1545426 w 5346278"/>
                  <a:gd name="connsiteY21" fmla="*/ 3456124 h 5695714"/>
                  <a:gd name="connsiteX22" fmla="*/ 1544295 w 5346278"/>
                  <a:gd name="connsiteY22" fmla="*/ 3540535 h 5695714"/>
                  <a:gd name="connsiteX23" fmla="*/ 2045333 w 5346278"/>
                  <a:gd name="connsiteY23" fmla="*/ 4009460 h 5695714"/>
                  <a:gd name="connsiteX24" fmla="*/ 1683635 w 5346278"/>
                  <a:gd name="connsiteY24" fmla="*/ 4389384 h 5695714"/>
                  <a:gd name="connsiteX25" fmla="*/ 1589830 w 5346278"/>
                  <a:gd name="connsiteY25" fmla="*/ 4286581 h 5695714"/>
                  <a:gd name="connsiteX0" fmla="*/ 1589830 w 5346278"/>
                  <a:gd name="connsiteY0" fmla="*/ 4286581 h 5695714"/>
                  <a:gd name="connsiteX1" fmla="*/ 1398090 w 5346278"/>
                  <a:gd name="connsiteY1" fmla="*/ 4448660 h 5695714"/>
                  <a:gd name="connsiteX2" fmla="*/ 2704618 w 5346278"/>
                  <a:gd name="connsiteY2" fmla="*/ 5695705 h 5695714"/>
                  <a:gd name="connsiteX3" fmla="*/ 4558616 w 5346278"/>
                  <a:gd name="connsiteY3" fmla="*/ 3724888 h 5695714"/>
                  <a:gd name="connsiteX4" fmla="*/ 3965922 w 5346278"/>
                  <a:gd name="connsiteY4" fmla="*/ 3391917 h 5695714"/>
                  <a:gd name="connsiteX5" fmla="*/ 4331515 w 5346278"/>
                  <a:gd name="connsiteY5" fmla="*/ 2665357 h 5695714"/>
                  <a:gd name="connsiteX6" fmla="*/ 4638733 w 5346278"/>
                  <a:gd name="connsiteY6" fmla="*/ 2323855 h 5695714"/>
                  <a:gd name="connsiteX7" fmla="*/ 5346278 w 5346278"/>
                  <a:gd name="connsiteY7" fmla="*/ 1536474 h 5695714"/>
                  <a:gd name="connsiteX8" fmla="*/ 4175219 w 5346278"/>
                  <a:gd name="connsiteY8" fmla="*/ 647580 h 5695714"/>
                  <a:gd name="connsiteX9" fmla="*/ 3728611 w 5346278"/>
                  <a:gd name="connsiteY9" fmla="*/ 1012446 h 5695714"/>
                  <a:gd name="connsiteX10" fmla="*/ 3328024 w 5346278"/>
                  <a:gd name="connsiteY10" fmla="*/ 1327224 h 5695714"/>
                  <a:gd name="connsiteX11" fmla="*/ 1681207 w 5346278"/>
                  <a:gd name="connsiteY11" fmla="*/ 0 h 5695714"/>
                  <a:gd name="connsiteX12" fmla="*/ 706467 w 5346278"/>
                  <a:gd name="connsiteY12" fmla="*/ 1235649 h 5695714"/>
                  <a:gd name="connsiteX13" fmla="*/ 1257031 w 5346278"/>
                  <a:gd name="connsiteY13" fmla="*/ 1537229 h 5695714"/>
                  <a:gd name="connsiteX14" fmla="*/ 572589 w 5346278"/>
                  <a:gd name="connsiteY14" fmla="*/ 2481951 h 5695714"/>
                  <a:gd name="connsiteX15" fmla="*/ 500451 w 5346278"/>
                  <a:gd name="connsiteY15" fmla="*/ 2413284 h 5695714"/>
                  <a:gd name="connsiteX16" fmla="*/ 247667 w 5346278"/>
                  <a:gd name="connsiteY16" fmla="*/ 2277759 h 5695714"/>
                  <a:gd name="connsiteX17" fmla="*/ 0 w 5346278"/>
                  <a:gd name="connsiteY17" fmla="*/ 2685363 h 5695714"/>
                  <a:gd name="connsiteX18" fmla="*/ 666489 w 5346278"/>
                  <a:gd name="connsiteY18" fmla="*/ 3191424 h 5695714"/>
                  <a:gd name="connsiteX19" fmla="*/ 1089943 w 5346278"/>
                  <a:gd name="connsiteY19" fmla="*/ 3586207 h 5695714"/>
                  <a:gd name="connsiteX20" fmla="*/ 1351914 w 5346278"/>
                  <a:gd name="connsiteY20" fmla="*/ 3286094 h 5695714"/>
                  <a:gd name="connsiteX21" fmla="*/ 1545426 w 5346278"/>
                  <a:gd name="connsiteY21" fmla="*/ 3456124 h 5695714"/>
                  <a:gd name="connsiteX22" fmla="*/ 1544295 w 5346278"/>
                  <a:gd name="connsiteY22" fmla="*/ 3540535 h 5695714"/>
                  <a:gd name="connsiteX23" fmla="*/ 2045333 w 5346278"/>
                  <a:gd name="connsiteY23" fmla="*/ 4009460 h 5695714"/>
                  <a:gd name="connsiteX24" fmla="*/ 1683635 w 5346278"/>
                  <a:gd name="connsiteY24" fmla="*/ 4389384 h 5695714"/>
                  <a:gd name="connsiteX25" fmla="*/ 1589830 w 5346278"/>
                  <a:gd name="connsiteY25" fmla="*/ 4286581 h 5695714"/>
                  <a:gd name="connsiteX0" fmla="*/ 1589830 w 5346278"/>
                  <a:gd name="connsiteY0" fmla="*/ 4286581 h 5695714"/>
                  <a:gd name="connsiteX1" fmla="*/ 1398090 w 5346278"/>
                  <a:gd name="connsiteY1" fmla="*/ 4448660 h 5695714"/>
                  <a:gd name="connsiteX2" fmla="*/ 2704618 w 5346278"/>
                  <a:gd name="connsiteY2" fmla="*/ 5695705 h 5695714"/>
                  <a:gd name="connsiteX3" fmla="*/ 4558616 w 5346278"/>
                  <a:gd name="connsiteY3" fmla="*/ 3724888 h 5695714"/>
                  <a:gd name="connsiteX4" fmla="*/ 3965922 w 5346278"/>
                  <a:gd name="connsiteY4" fmla="*/ 3391917 h 5695714"/>
                  <a:gd name="connsiteX5" fmla="*/ 4331515 w 5346278"/>
                  <a:gd name="connsiteY5" fmla="*/ 2665357 h 5695714"/>
                  <a:gd name="connsiteX6" fmla="*/ 4638733 w 5346278"/>
                  <a:gd name="connsiteY6" fmla="*/ 2323855 h 5695714"/>
                  <a:gd name="connsiteX7" fmla="*/ 5346278 w 5346278"/>
                  <a:gd name="connsiteY7" fmla="*/ 1536474 h 5695714"/>
                  <a:gd name="connsiteX8" fmla="*/ 4061261 w 5346278"/>
                  <a:gd name="connsiteY8" fmla="*/ 635324 h 5695714"/>
                  <a:gd name="connsiteX9" fmla="*/ 3728611 w 5346278"/>
                  <a:gd name="connsiteY9" fmla="*/ 1012446 h 5695714"/>
                  <a:gd name="connsiteX10" fmla="*/ 3328024 w 5346278"/>
                  <a:gd name="connsiteY10" fmla="*/ 1327224 h 5695714"/>
                  <a:gd name="connsiteX11" fmla="*/ 1681207 w 5346278"/>
                  <a:gd name="connsiteY11" fmla="*/ 0 h 5695714"/>
                  <a:gd name="connsiteX12" fmla="*/ 706467 w 5346278"/>
                  <a:gd name="connsiteY12" fmla="*/ 1235649 h 5695714"/>
                  <a:gd name="connsiteX13" fmla="*/ 1257031 w 5346278"/>
                  <a:gd name="connsiteY13" fmla="*/ 1537229 h 5695714"/>
                  <a:gd name="connsiteX14" fmla="*/ 572589 w 5346278"/>
                  <a:gd name="connsiteY14" fmla="*/ 2481951 h 5695714"/>
                  <a:gd name="connsiteX15" fmla="*/ 500451 w 5346278"/>
                  <a:gd name="connsiteY15" fmla="*/ 2413284 h 5695714"/>
                  <a:gd name="connsiteX16" fmla="*/ 247667 w 5346278"/>
                  <a:gd name="connsiteY16" fmla="*/ 2277759 h 5695714"/>
                  <a:gd name="connsiteX17" fmla="*/ 0 w 5346278"/>
                  <a:gd name="connsiteY17" fmla="*/ 2685363 h 5695714"/>
                  <a:gd name="connsiteX18" fmla="*/ 666489 w 5346278"/>
                  <a:gd name="connsiteY18" fmla="*/ 3191424 h 5695714"/>
                  <a:gd name="connsiteX19" fmla="*/ 1089943 w 5346278"/>
                  <a:gd name="connsiteY19" fmla="*/ 3586207 h 5695714"/>
                  <a:gd name="connsiteX20" fmla="*/ 1351914 w 5346278"/>
                  <a:gd name="connsiteY20" fmla="*/ 3286094 h 5695714"/>
                  <a:gd name="connsiteX21" fmla="*/ 1545426 w 5346278"/>
                  <a:gd name="connsiteY21" fmla="*/ 3456124 h 5695714"/>
                  <a:gd name="connsiteX22" fmla="*/ 1544295 w 5346278"/>
                  <a:gd name="connsiteY22" fmla="*/ 3540535 h 5695714"/>
                  <a:gd name="connsiteX23" fmla="*/ 2045333 w 5346278"/>
                  <a:gd name="connsiteY23" fmla="*/ 4009460 h 5695714"/>
                  <a:gd name="connsiteX24" fmla="*/ 1683635 w 5346278"/>
                  <a:gd name="connsiteY24" fmla="*/ 4389384 h 5695714"/>
                  <a:gd name="connsiteX25" fmla="*/ 1589830 w 5346278"/>
                  <a:gd name="connsiteY25" fmla="*/ 4286581 h 5695714"/>
                  <a:gd name="connsiteX0" fmla="*/ 1589830 w 5346278"/>
                  <a:gd name="connsiteY0" fmla="*/ 4286581 h 5695714"/>
                  <a:gd name="connsiteX1" fmla="*/ 1398090 w 5346278"/>
                  <a:gd name="connsiteY1" fmla="*/ 4448660 h 5695714"/>
                  <a:gd name="connsiteX2" fmla="*/ 2704618 w 5346278"/>
                  <a:gd name="connsiteY2" fmla="*/ 5695705 h 5695714"/>
                  <a:gd name="connsiteX3" fmla="*/ 4558616 w 5346278"/>
                  <a:gd name="connsiteY3" fmla="*/ 3724888 h 5695714"/>
                  <a:gd name="connsiteX4" fmla="*/ 3965922 w 5346278"/>
                  <a:gd name="connsiteY4" fmla="*/ 3391917 h 5695714"/>
                  <a:gd name="connsiteX5" fmla="*/ 4331515 w 5346278"/>
                  <a:gd name="connsiteY5" fmla="*/ 2665357 h 5695714"/>
                  <a:gd name="connsiteX6" fmla="*/ 4638733 w 5346278"/>
                  <a:gd name="connsiteY6" fmla="*/ 2323855 h 5695714"/>
                  <a:gd name="connsiteX7" fmla="*/ 5346278 w 5346278"/>
                  <a:gd name="connsiteY7" fmla="*/ 1536474 h 5695714"/>
                  <a:gd name="connsiteX8" fmla="*/ 4061261 w 5346278"/>
                  <a:gd name="connsiteY8" fmla="*/ 635324 h 5695714"/>
                  <a:gd name="connsiteX9" fmla="*/ 3728611 w 5346278"/>
                  <a:gd name="connsiteY9" fmla="*/ 1012446 h 5695714"/>
                  <a:gd name="connsiteX10" fmla="*/ 3328024 w 5346278"/>
                  <a:gd name="connsiteY10" fmla="*/ 1327224 h 5695714"/>
                  <a:gd name="connsiteX11" fmla="*/ 1681207 w 5346278"/>
                  <a:gd name="connsiteY11" fmla="*/ 0 h 5695714"/>
                  <a:gd name="connsiteX12" fmla="*/ 706467 w 5346278"/>
                  <a:gd name="connsiteY12" fmla="*/ 1235649 h 5695714"/>
                  <a:gd name="connsiteX13" fmla="*/ 1257031 w 5346278"/>
                  <a:gd name="connsiteY13" fmla="*/ 1537229 h 5695714"/>
                  <a:gd name="connsiteX14" fmla="*/ 572589 w 5346278"/>
                  <a:gd name="connsiteY14" fmla="*/ 2481951 h 5695714"/>
                  <a:gd name="connsiteX15" fmla="*/ 500451 w 5346278"/>
                  <a:gd name="connsiteY15" fmla="*/ 2413284 h 5695714"/>
                  <a:gd name="connsiteX16" fmla="*/ 247667 w 5346278"/>
                  <a:gd name="connsiteY16" fmla="*/ 2277759 h 5695714"/>
                  <a:gd name="connsiteX17" fmla="*/ 0 w 5346278"/>
                  <a:gd name="connsiteY17" fmla="*/ 2685363 h 5695714"/>
                  <a:gd name="connsiteX18" fmla="*/ 666489 w 5346278"/>
                  <a:gd name="connsiteY18" fmla="*/ 3191424 h 5695714"/>
                  <a:gd name="connsiteX19" fmla="*/ 1089943 w 5346278"/>
                  <a:gd name="connsiteY19" fmla="*/ 3586207 h 5695714"/>
                  <a:gd name="connsiteX20" fmla="*/ 1351914 w 5346278"/>
                  <a:gd name="connsiteY20" fmla="*/ 3286094 h 5695714"/>
                  <a:gd name="connsiteX21" fmla="*/ 1545426 w 5346278"/>
                  <a:gd name="connsiteY21" fmla="*/ 3456124 h 5695714"/>
                  <a:gd name="connsiteX22" fmla="*/ 1544295 w 5346278"/>
                  <a:gd name="connsiteY22" fmla="*/ 3540535 h 5695714"/>
                  <a:gd name="connsiteX23" fmla="*/ 2045333 w 5346278"/>
                  <a:gd name="connsiteY23" fmla="*/ 4009460 h 5695714"/>
                  <a:gd name="connsiteX24" fmla="*/ 1683635 w 5346278"/>
                  <a:gd name="connsiteY24" fmla="*/ 4389384 h 5695714"/>
                  <a:gd name="connsiteX25" fmla="*/ 1589830 w 5346278"/>
                  <a:gd name="connsiteY25" fmla="*/ 4286581 h 5695714"/>
                  <a:gd name="connsiteX0" fmla="*/ 1589830 w 5264194"/>
                  <a:gd name="connsiteY0" fmla="*/ 4286581 h 5695714"/>
                  <a:gd name="connsiteX1" fmla="*/ 1398090 w 5264194"/>
                  <a:gd name="connsiteY1" fmla="*/ 4448660 h 5695714"/>
                  <a:gd name="connsiteX2" fmla="*/ 2704618 w 5264194"/>
                  <a:gd name="connsiteY2" fmla="*/ 5695705 h 5695714"/>
                  <a:gd name="connsiteX3" fmla="*/ 4558616 w 5264194"/>
                  <a:gd name="connsiteY3" fmla="*/ 3724888 h 5695714"/>
                  <a:gd name="connsiteX4" fmla="*/ 3965922 w 5264194"/>
                  <a:gd name="connsiteY4" fmla="*/ 3391917 h 5695714"/>
                  <a:gd name="connsiteX5" fmla="*/ 4331515 w 5264194"/>
                  <a:gd name="connsiteY5" fmla="*/ 2665357 h 5695714"/>
                  <a:gd name="connsiteX6" fmla="*/ 4638733 w 5264194"/>
                  <a:gd name="connsiteY6" fmla="*/ 2323855 h 5695714"/>
                  <a:gd name="connsiteX7" fmla="*/ 5264193 w 5264194"/>
                  <a:gd name="connsiteY7" fmla="*/ 1561688 h 5695714"/>
                  <a:gd name="connsiteX8" fmla="*/ 4061261 w 5264194"/>
                  <a:gd name="connsiteY8" fmla="*/ 635324 h 5695714"/>
                  <a:gd name="connsiteX9" fmla="*/ 3728611 w 5264194"/>
                  <a:gd name="connsiteY9" fmla="*/ 1012446 h 5695714"/>
                  <a:gd name="connsiteX10" fmla="*/ 3328024 w 5264194"/>
                  <a:gd name="connsiteY10" fmla="*/ 1327224 h 5695714"/>
                  <a:gd name="connsiteX11" fmla="*/ 1681207 w 5264194"/>
                  <a:gd name="connsiteY11" fmla="*/ 0 h 5695714"/>
                  <a:gd name="connsiteX12" fmla="*/ 706467 w 5264194"/>
                  <a:gd name="connsiteY12" fmla="*/ 1235649 h 5695714"/>
                  <a:gd name="connsiteX13" fmla="*/ 1257031 w 5264194"/>
                  <a:gd name="connsiteY13" fmla="*/ 1537229 h 5695714"/>
                  <a:gd name="connsiteX14" fmla="*/ 572589 w 5264194"/>
                  <a:gd name="connsiteY14" fmla="*/ 2481951 h 5695714"/>
                  <a:gd name="connsiteX15" fmla="*/ 500451 w 5264194"/>
                  <a:gd name="connsiteY15" fmla="*/ 2413284 h 5695714"/>
                  <a:gd name="connsiteX16" fmla="*/ 247667 w 5264194"/>
                  <a:gd name="connsiteY16" fmla="*/ 2277759 h 5695714"/>
                  <a:gd name="connsiteX17" fmla="*/ 0 w 5264194"/>
                  <a:gd name="connsiteY17" fmla="*/ 2685363 h 5695714"/>
                  <a:gd name="connsiteX18" fmla="*/ 666489 w 5264194"/>
                  <a:gd name="connsiteY18" fmla="*/ 3191424 h 5695714"/>
                  <a:gd name="connsiteX19" fmla="*/ 1089943 w 5264194"/>
                  <a:gd name="connsiteY19" fmla="*/ 3586207 h 5695714"/>
                  <a:gd name="connsiteX20" fmla="*/ 1351914 w 5264194"/>
                  <a:gd name="connsiteY20" fmla="*/ 3286094 h 5695714"/>
                  <a:gd name="connsiteX21" fmla="*/ 1545426 w 5264194"/>
                  <a:gd name="connsiteY21" fmla="*/ 3456124 h 5695714"/>
                  <a:gd name="connsiteX22" fmla="*/ 1544295 w 5264194"/>
                  <a:gd name="connsiteY22" fmla="*/ 3540535 h 5695714"/>
                  <a:gd name="connsiteX23" fmla="*/ 2045333 w 5264194"/>
                  <a:gd name="connsiteY23" fmla="*/ 4009460 h 5695714"/>
                  <a:gd name="connsiteX24" fmla="*/ 1683635 w 5264194"/>
                  <a:gd name="connsiteY24" fmla="*/ 4389384 h 5695714"/>
                  <a:gd name="connsiteX25" fmla="*/ 1589830 w 5264194"/>
                  <a:gd name="connsiteY25" fmla="*/ 4286581 h 5695714"/>
                  <a:gd name="connsiteX0" fmla="*/ 1589830 w 5264194"/>
                  <a:gd name="connsiteY0" fmla="*/ 4286581 h 5695714"/>
                  <a:gd name="connsiteX1" fmla="*/ 1398090 w 5264194"/>
                  <a:gd name="connsiteY1" fmla="*/ 4448660 h 5695714"/>
                  <a:gd name="connsiteX2" fmla="*/ 2704618 w 5264194"/>
                  <a:gd name="connsiteY2" fmla="*/ 5695705 h 5695714"/>
                  <a:gd name="connsiteX3" fmla="*/ 4558616 w 5264194"/>
                  <a:gd name="connsiteY3" fmla="*/ 3724888 h 5695714"/>
                  <a:gd name="connsiteX4" fmla="*/ 3965922 w 5264194"/>
                  <a:gd name="connsiteY4" fmla="*/ 3391917 h 5695714"/>
                  <a:gd name="connsiteX5" fmla="*/ 4331515 w 5264194"/>
                  <a:gd name="connsiteY5" fmla="*/ 2665357 h 5695714"/>
                  <a:gd name="connsiteX6" fmla="*/ 4638733 w 5264194"/>
                  <a:gd name="connsiteY6" fmla="*/ 2323855 h 5695714"/>
                  <a:gd name="connsiteX7" fmla="*/ 5264193 w 5264194"/>
                  <a:gd name="connsiteY7" fmla="*/ 1561688 h 5695714"/>
                  <a:gd name="connsiteX8" fmla="*/ 4061261 w 5264194"/>
                  <a:gd name="connsiteY8" fmla="*/ 635324 h 5695714"/>
                  <a:gd name="connsiteX9" fmla="*/ 3728611 w 5264194"/>
                  <a:gd name="connsiteY9" fmla="*/ 1012446 h 5695714"/>
                  <a:gd name="connsiteX10" fmla="*/ 3328024 w 5264194"/>
                  <a:gd name="connsiteY10" fmla="*/ 1327224 h 5695714"/>
                  <a:gd name="connsiteX11" fmla="*/ 1681207 w 5264194"/>
                  <a:gd name="connsiteY11" fmla="*/ 0 h 5695714"/>
                  <a:gd name="connsiteX12" fmla="*/ 706467 w 5264194"/>
                  <a:gd name="connsiteY12" fmla="*/ 1235649 h 5695714"/>
                  <a:gd name="connsiteX13" fmla="*/ 1257031 w 5264194"/>
                  <a:gd name="connsiteY13" fmla="*/ 1537229 h 5695714"/>
                  <a:gd name="connsiteX14" fmla="*/ 572589 w 5264194"/>
                  <a:gd name="connsiteY14" fmla="*/ 2481951 h 5695714"/>
                  <a:gd name="connsiteX15" fmla="*/ 500451 w 5264194"/>
                  <a:gd name="connsiteY15" fmla="*/ 2413284 h 5695714"/>
                  <a:gd name="connsiteX16" fmla="*/ 247667 w 5264194"/>
                  <a:gd name="connsiteY16" fmla="*/ 2277759 h 5695714"/>
                  <a:gd name="connsiteX17" fmla="*/ 0 w 5264194"/>
                  <a:gd name="connsiteY17" fmla="*/ 2685363 h 5695714"/>
                  <a:gd name="connsiteX18" fmla="*/ 666489 w 5264194"/>
                  <a:gd name="connsiteY18" fmla="*/ 3191424 h 5695714"/>
                  <a:gd name="connsiteX19" fmla="*/ 1089943 w 5264194"/>
                  <a:gd name="connsiteY19" fmla="*/ 3586207 h 5695714"/>
                  <a:gd name="connsiteX20" fmla="*/ 1351914 w 5264194"/>
                  <a:gd name="connsiteY20" fmla="*/ 3286094 h 5695714"/>
                  <a:gd name="connsiteX21" fmla="*/ 1545426 w 5264194"/>
                  <a:gd name="connsiteY21" fmla="*/ 3456124 h 5695714"/>
                  <a:gd name="connsiteX22" fmla="*/ 1544295 w 5264194"/>
                  <a:gd name="connsiteY22" fmla="*/ 3540535 h 5695714"/>
                  <a:gd name="connsiteX23" fmla="*/ 2045333 w 5264194"/>
                  <a:gd name="connsiteY23" fmla="*/ 4009460 h 5695714"/>
                  <a:gd name="connsiteX24" fmla="*/ 1683635 w 5264194"/>
                  <a:gd name="connsiteY24" fmla="*/ 4389384 h 5695714"/>
                  <a:gd name="connsiteX25" fmla="*/ 1589830 w 5264194"/>
                  <a:gd name="connsiteY25" fmla="*/ 4286581 h 5695714"/>
                  <a:gd name="connsiteX0" fmla="*/ 1589830 w 5264194"/>
                  <a:gd name="connsiteY0" fmla="*/ 4286581 h 5695714"/>
                  <a:gd name="connsiteX1" fmla="*/ 1398090 w 5264194"/>
                  <a:gd name="connsiteY1" fmla="*/ 4448660 h 5695714"/>
                  <a:gd name="connsiteX2" fmla="*/ 2704618 w 5264194"/>
                  <a:gd name="connsiteY2" fmla="*/ 5695705 h 5695714"/>
                  <a:gd name="connsiteX3" fmla="*/ 4558616 w 5264194"/>
                  <a:gd name="connsiteY3" fmla="*/ 3724888 h 5695714"/>
                  <a:gd name="connsiteX4" fmla="*/ 3965922 w 5264194"/>
                  <a:gd name="connsiteY4" fmla="*/ 3391917 h 5695714"/>
                  <a:gd name="connsiteX5" fmla="*/ 4331515 w 5264194"/>
                  <a:gd name="connsiteY5" fmla="*/ 2665357 h 5695714"/>
                  <a:gd name="connsiteX6" fmla="*/ 4638733 w 5264194"/>
                  <a:gd name="connsiteY6" fmla="*/ 2323855 h 5695714"/>
                  <a:gd name="connsiteX7" fmla="*/ 5264193 w 5264194"/>
                  <a:gd name="connsiteY7" fmla="*/ 1561688 h 5695714"/>
                  <a:gd name="connsiteX8" fmla="*/ 4061261 w 5264194"/>
                  <a:gd name="connsiteY8" fmla="*/ 635324 h 5695714"/>
                  <a:gd name="connsiteX9" fmla="*/ 3728611 w 5264194"/>
                  <a:gd name="connsiteY9" fmla="*/ 1012446 h 5695714"/>
                  <a:gd name="connsiteX10" fmla="*/ 3328024 w 5264194"/>
                  <a:gd name="connsiteY10" fmla="*/ 1327224 h 5695714"/>
                  <a:gd name="connsiteX11" fmla="*/ 1681207 w 5264194"/>
                  <a:gd name="connsiteY11" fmla="*/ 0 h 5695714"/>
                  <a:gd name="connsiteX12" fmla="*/ 706467 w 5264194"/>
                  <a:gd name="connsiteY12" fmla="*/ 1235649 h 5695714"/>
                  <a:gd name="connsiteX13" fmla="*/ 1257031 w 5264194"/>
                  <a:gd name="connsiteY13" fmla="*/ 1537229 h 5695714"/>
                  <a:gd name="connsiteX14" fmla="*/ 572589 w 5264194"/>
                  <a:gd name="connsiteY14" fmla="*/ 2481951 h 5695714"/>
                  <a:gd name="connsiteX15" fmla="*/ 500451 w 5264194"/>
                  <a:gd name="connsiteY15" fmla="*/ 2413284 h 5695714"/>
                  <a:gd name="connsiteX16" fmla="*/ 247667 w 5264194"/>
                  <a:gd name="connsiteY16" fmla="*/ 2277759 h 5695714"/>
                  <a:gd name="connsiteX17" fmla="*/ 0 w 5264194"/>
                  <a:gd name="connsiteY17" fmla="*/ 2685363 h 5695714"/>
                  <a:gd name="connsiteX18" fmla="*/ 666489 w 5264194"/>
                  <a:gd name="connsiteY18" fmla="*/ 3191424 h 5695714"/>
                  <a:gd name="connsiteX19" fmla="*/ 1089943 w 5264194"/>
                  <a:gd name="connsiteY19" fmla="*/ 3586207 h 5695714"/>
                  <a:gd name="connsiteX20" fmla="*/ 1351914 w 5264194"/>
                  <a:gd name="connsiteY20" fmla="*/ 3286094 h 5695714"/>
                  <a:gd name="connsiteX21" fmla="*/ 1545426 w 5264194"/>
                  <a:gd name="connsiteY21" fmla="*/ 3456124 h 5695714"/>
                  <a:gd name="connsiteX22" fmla="*/ 1544295 w 5264194"/>
                  <a:gd name="connsiteY22" fmla="*/ 3540535 h 5695714"/>
                  <a:gd name="connsiteX23" fmla="*/ 2045333 w 5264194"/>
                  <a:gd name="connsiteY23" fmla="*/ 4009460 h 5695714"/>
                  <a:gd name="connsiteX24" fmla="*/ 1683635 w 5264194"/>
                  <a:gd name="connsiteY24" fmla="*/ 4389384 h 5695714"/>
                  <a:gd name="connsiteX25" fmla="*/ 1589830 w 5264194"/>
                  <a:gd name="connsiteY25" fmla="*/ 4286581 h 5695714"/>
                  <a:gd name="connsiteX0" fmla="*/ 1589830 w 5264194"/>
                  <a:gd name="connsiteY0" fmla="*/ 4286581 h 5695714"/>
                  <a:gd name="connsiteX1" fmla="*/ 1398090 w 5264194"/>
                  <a:gd name="connsiteY1" fmla="*/ 4448660 h 5695714"/>
                  <a:gd name="connsiteX2" fmla="*/ 2704618 w 5264194"/>
                  <a:gd name="connsiteY2" fmla="*/ 5695705 h 5695714"/>
                  <a:gd name="connsiteX3" fmla="*/ 4558616 w 5264194"/>
                  <a:gd name="connsiteY3" fmla="*/ 3724888 h 5695714"/>
                  <a:gd name="connsiteX4" fmla="*/ 3965922 w 5264194"/>
                  <a:gd name="connsiteY4" fmla="*/ 3391917 h 5695714"/>
                  <a:gd name="connsiteX5" fmla="*/ 4331515 w 5264194"/>
                  <a:gd name="connsiteY5" fmla="*/ 2665357 h 5695714"/>
                  <a:gd name="connsiteX6" fmla="*/ 4631037 w 5264194"/>
                  <a:gd name="connsiteY6" fmla="*/ 2297926 h 5695714"/>
                  <a:gd name="connsiteX7" fmla="*/ 5264193 w 5264194"/>
                  <a:gd name="connsiteY7" fmla="*/ 1561688 h 5695714"/>
                  <a:gd name="connsiteX8" fmla="*/ 4061261 w 5264194"/>
                  <a:gd name="connsiteY8" fmla="*/ 635324 h 5695714"/>
                  <a:gd name="connsiteX9" fmla="*/ 3728611 w 5264194"/>
                  <a:gd name="connsiteY9" fmla="*/ 1012446 h 5695714"/>
                  <a:gd name="connsiteX10" fmla="*/ 3328024 w 5264194"/>
                  <a:gd name="connsiteY10" fmla="*/ 1327224 h 5695714"/>
                  <a:gd name="connsiteX11" fmla="*/ 1681207 w 5264194"/>
                  <a:gd name="connsiteY11" fmla="*/ 0 h 5695714"/>
                  <a:gd name="connsiteX12" fmla="*/ 706467 w 5264194"/>
                  <a:gd name="connsiteY12" fmla="*/ 1235649 h 5695714"/>
                  <a:gd name="connsiteX13" fmla="*/ 1257031 w 5264194"/>
                  <a:gd name="connsiteY13" fmla="*/ 1537229 h 5695714"/>
                  <a:gd name="connsiteX14" fmla="*/ 572589 w 5264194"/>
                  <a:gd name="connsiteY14" fmla="*/ 2481951 h 5695714"/>
                  <a:gd name="connsiteX15" fmla="*/ 500451 w 5264194"/>
                  <a:gd name="connsiteY15" fmla="*/ 2413284 h 5695714"/>
                  <a:gd name="connsiteX16" fmla="*/ 247667 w 5264194"/>
                  <a:gd name="connsiteY16" fmla="*/ 2277759 h 5695714"/>
                  <a:gd name="connsiteX17" fmla="*/ 0 w 5264194"/>
                  <a:gd name="connsiteY17" fmla="*/ 2685363 h 5695714"/>
                  <a:gd name="connsiteX18" fmla="*/ 666489 w 5264194"/>
                  <a:gd name="connsiteY18" fmla="*/ 3191424 h 5695714"/>
                  <a:gd name="connsiteX19" fmla="*/ 1089943 w 5264194"/>
                  <a:gd name="connsiteY19" fmla="*/ 3586207 h 5695714"/>
                  <a:gd name="connsiteX20" fmla="*/ 1351914 w 5264194"/>
                  <a:gd name="connsiteY20" fmla="*/ 3286094 h 5695714"/>
                  <a:gd name="connsiteX21" fmla="*/ 1545426 w 5264194"/>
                  <a:gd name="connsiteY21" fmla="*/ 3456124 h 5695714"/>
                  <a:gd name="connsiteX22" fmla="*/ 1544295 w 5264194"/>
                  <a:gd name="connsiteY22" fmla="*/ 3540535 h 5695714"/>
                  <a:gd name="connsiteX23" fmla="*/ 2045333 w 5264194"/>
                  <a:gd name="connsiteY23" fmla="*/ 4009460 h 5695714"/>
                  <a:gd name="connsiteX24" fmla="*/ 1683635 w 5264194"/>
                  <a:gd name="connsiteY24" fmla="*/ 4389384 h 5695714"/>
                  <a:gd name="connsiteX25" fmla="*/ 1589830 w 5264194"/>
                  <a:gd name="connsiteY25" fmla="*/ 4286581 h 5695714"/>
                  <a:gd name="connsiteX0" fmla="*/ 1589830 w 5264194"/>
                  <a:gd name="connsiteY0" fmla="*/ 4286581 h 5695714"/>
                  <a:gd name="connsiteX1" fmla="*/ 1398090 w 5264194"/>
                  <a:gd name="connsiteY1" fmla="*/ 4448660 h 5695714"/>
                  <a:gd name="connsiteX2" fmla="*/ 2704618 w 5264194"/>
                  <a:gd name="connsiteY2" fmla="*/ 5695705 h 5695714"/>
                  <a:gd name="connsiteX3" fmla="*/ 4558616 w 5264194"/>
                  <a:gd name="connsiteY3" fmla="*/ 3724888 h 5695714"/>
                  <a:gd name="connsiteX4" fmla="*/ 3965922 w 5264194"/>
                  <a:gd name="connsiteY4" fmla="*/ 3391917 h 5695714"/>
                  <a:gd name="connsiteX5" fmla="*/ 4331515 w 5264194"/>
                  <a:gd name="connsiteY5" fmla="*/ 2665357 h 5695714"/>
                  <a:gd name="connsiteX6" fmla="*/ 4631037 w 5264194"/>
                  <a:gd name="connsiteY6" fmla="*/ 2297926 h 5695714"/>
                  <a:gd name="connsiteX7" fmla="*/ 5264193 w 5264194"/>
                  <a:gd name="connsiteY7" fmla="*/ 1561688 h 5695714"/>
                  <a:gd name="connsiteX8" fmla="*/ 4061261 w 5264194"/>
                  <a:gd name="connsiteY8" fmla="*/ 635324 h 5695714"/>
                  <a:gd name="connsiteX9" fmla="*/ 3728611 w 5264194"/>
                  <a:gd name="connsiteY9" fmla="*/ 1012446 h 5695714"/>
                  <a:gd name="connsiteX10" fmla="*/ 3328024 w 5264194"/>
                  <a:gd name="connsiteY10" fmla="*/ 1327224 h 5695714"/>
                  <a:gd name="connsiteX11" fmla="*/ 1681207 w 5264194"/>
                  <a:gd name="connsiteY11" fmla="*/ 0 h 5695714"/>
                  <a:gd name="connsiteX12" fmla="*/ 706467 w 5264194"/>
                  <a:gd name="connsiteY12" fmla="*/ 1235649 h 5695714"/>
                  <a:gd name="connsiteX13" fmla="*/ 1257031 w 5264194"/>
                  <a:gd name="connsiteY13" fmla="*/ 1537229 h 5695714"/>
                  <a:gd name="connsiteX14" fmla="*/ 572589 w 5264194"/>
                  <a:gd name="connsiteY14" fmla="*/ 2481951 h 5695714"/>
                  <a:gd name="connsiteX15" fmla="*/ 500451 w 5264194"/>
                  <a:gd name="connsiteY15" fmla="*/ 2413284 h 5695714"/>
                  <a:gd name="connsiteX16" fmla="*/ 247667 w 5264194"/>
                  <a:gd name="connsiteY16" fmla="*/ 2277759 h 5695714"/>
                  <a:gd name="connsiteX17" fmla="*/ 0 w 5264194"/>
                  <a:gd name="connsiteY17" fmla="*/ 2685363 h 5695714"/>
                  <a:gd name="connsiteX18" fmla="*/ 666489 w 5264194"/>
                  <a:gd name="connsiteY18" fmla="*/ 3191424 h 5695714"/>
                  <a:gd name="connsiteX19" fmla="*/ 1089943 w 5264194"/>
                  <a:gd name="connsiteY19" fmla="*/ 3586207 h 5695714"/>
                  <a:gd name="connsiteX20" fmla="*/ 1351914 w 5264194"/>
                  <a:gd name="connsiteY20" fmla="*/ 3286094 h 5695714"/>
                  <a:gd name="connsiteX21" fmla="*/ 1545426 w 5264194"/>
                  <a:gd name="connsiteY21" fmla="*/ 3456124 h 5695714"/>
                  <a:gd name="connsiteX22" fmla="*/ 1544295 w 5264194"/>
                  <a:gd name="connsiteY22" fmla="*/ 3540535 h 5695714"/>
                  <a:gd name="connsiteX23" fmla="*/ 2045333 w 5264194"/>
                  <a:gd name="connsiteY23" fmla="*/ 4009460 h 5695714"/>
                  <a:gd name="connsiteX24" fmla="*/ 1683635 w 5264194"/>
                  <a:gd name="connsiteY24" fmla="*/ 4389384 h 5695714"/>
                  <a:gd name="connsiteX25" fmla="*/ 1589830 w 5264194"/>
                  <a:gd name="connsiteY25" fmla="*/ 4286581 h 5695714"/>
                  <a:gd name="connsiteX0" fmla="*/ 1589830 w 5264194"/>
                  <a:gd name="connsiteY0" fmla="*/ 4286581 h 5695714"/>
                  <a:gd name="connsiteX1" fmla="*/ 1398090 w 5264194"/>
                  <a:gd name="connsiteY1" fmla="*/ 4448660 h 5695714"/>
                  <a:gd name="connsiteX2" fmla="*/ 2704618 w 5264194"/>
                  <a:gd name="connsiteY2" fmla="*/ 5695705 h 5695714"/>
                  <a:gd name="connsiteX3" fmla="*/ 4583610 w 5264194"/>
                  <a:gd name="connsiteY3" fmla="*/ 3790699 h 5695714"/>
                  <a:gd name="connsiteX4" fmla="*/ 3965922 w 5264194"/>
                  <a:gd name="connsiteY4" fmla="*/ 3391917 h 5695714"/>
                  <a:gd name="connsiteX5" fmla="*/ 4331515 w 5264194"/>
                  <a:gd name="connsiteY5" fmla="*/ 2665357 h 5695714"/>
                  <a:gd name="connsiteX6" fmla="*/ 4631037 w 5264194"/>
                  <a:gd name="connsiteY6" fmla="*/ 2297926 h 5695714"/>
                  <a:gd name="connsiteX7" fmla="*/ 5264193 w 5264194"/>
                  <a:gd name="connsiteY7" fmla="*/ 1561688 h 5695714"/>
                  <a:gd name="connsiteX8" fmla="*/ 4061261 w 5264194"/>
                  <a:gd name="connsiteY8" fmla="*/ 635324 h 5695714"/>
                  <a:gd name="connsiteX9" fmla="*/ 3728611 w 5264194"/>
                  <a:gd name="connsiteY9" fmla="*/ 1012446 h 5695714"/>
                  <a:gd name="connsiteX10" fmla="*/ 3328024 w 5264194"/>
                  <a:gd name="connsiteY10" fmla="*/ 1327224 h 5695714"/>
                  <a:gd name="connsiteX11" fmla="*/ 1681207 w 5264194"/>
                  <a:gd name="connsiteY11" fmla="*/ 0 h 5695714"/>
                  <a:gd name="connsiteX12" fmla="*/ 706467 w 5264194"/>
                  <a:gd name="connsiteY12" fmla="*/ 1235649 h 5695714"/>
                  <a:gd name="connsiteX13" fmla="*/ 1257031 w 5264194"/>
                  <a:gd name="connsiteY13" fmla="*/ 1537229 h 5695714"/>
                  <a:gd name="connsiteX14" fmla="*/ 572589 w 5264194"/>
                  <a:gd name="connsiteY14" fmla="*/ 2481951 h 5695714"/>
                  <a:gd name="connsiteX15" fmla="*/ 500451 w 5264194"/>
                  <a:gd name="connsiteY15" fmla="*/ 2413284 h 5695714"/>
                  <a:gd name="connsiteX16" fmla="*/ 247667 w 5264194"/>
                  <a:gd name="connsiteY16" fmla="*/ 2277759 h 5695714"/>
                  <a:gd name="connsiteX17" fmla="*/ 0 w 5264194"/>
                  <a:gd name="connsiteY17" fmla="*/ 2685363 h 5695714"/>
                  <a:gd name="connsiteX18" fmla="*/ 666489 w 5264194"/>
                  <a:gd name="connsiteY18" fmla="*/ 3191424 h 5695714"/>
                  <a:gd name="connsiteX19" fmla="*/ 1089943 w 5264194"/>
                  <a:gd name="connsiteY19" fmla="*/ 3586207 h 5695714"/>
                  <a:gd name="connsiteX20" fmla="*/ 1351914 w 5264194"/>
                  <a:gd name="connsiteY20" fmla="*/ 3286094 h 5695714"/>
                  <a:gd name="connsiteX21" fmla="*/ 1545426 w 5264194"/>
                  <a:gd name="connsiteY21" fmla="*/ 3456124 h 5695714"/>
                  <a:gd name="connsiteX22" fmla="*/ 1544295 w 5264194"/>
                  <a:gd name="connsiteY22" fmla="*/ 3540535 h 5695714"/>
                  <a:gd name="connsiteX23" fmla="*/ 2045333 w 5264194"/>
                  <a:gd name="connsiteY23" fmla="*/ 4009460 h 5695714"/>
                  <a:gd name="connsiteX24" fmla="*/ 1683635 w 5264194"/>
                  <a:gd name="connsiteY24" fmla="*/ 4389384 h 5695714"/>
                  <a:gd name="connsiteX25" fmla="*/ 1589830 w 5264194"/>
                  <a:gd name="connsiteY25" fmla="*/ 4286581 h 5695714"/>
                  <a:gd name="connsiteX0" fmla="*/ 1589830 w 5264194"/>
                  <a:gd name="connsiteY0" fmla="*/ 4286581 h 5742751"/>
                  <a:gd name="connsiteX1" fmla="*/ 1398090 w 5264194"/>
                  <a:gd name="connsiteY1" fmla="*/ 4448660 h 5742751"/>
                  <a:gd name="connsiteX2" fmla="*/ 2749167 w 5264194"/>
                  <a:gd name="connsiteY2" fmla="*/ 5742743 h 5742751"/>
                  <a:gd name="connsiteX3" fmla="*/ 4583610 w 5264194"/>
                  <a:gd name="connsiteY3" fmla="*/ 3790699 h 5742751"/>
                  <a:gd name="connsiteX4" fmla="*/ 3965922 w 5264194"/>
                  <a:gd name="connsiteY4" fmla="*/ 3391917 h 5742751"/>
                  <a:gd name="connsiteX5" fmla="*/ 4331515 w 5264194"/>
                  <a:gd name="connsiteY5" fmla="*/ 2665357 h 5742751"/>
                  <a:gd name="connsiteX6" fmla="*/ 4631037 w 5264194"/>
                  <a:gd name="connsiteY6" fmla="*/ 2297926 h 5742751"/>
                  <a:gd name="connsiteX7" fmla="*/ 5264193 w 5264194"/>
                  <a:gd name="connsiteY7" fmla="*/ 1561688 h 5742751"/>
                  <a:gd name="connsiteX8" fmla="*/ 4061261 w 5264194"/>
                  <a:gd name="connsiteY8" fmla="*/ 635324 h 5742751"/>
                  <a:gd name="connsiteX9" fmla="*/ 3728611 w 5264194"/>
                  <a:gd name="connsiteY9" fmla="*/ 1012446 h 5742751"/>
                  <a:gd name="connsiteX10" fmla="*/ 3328024 w 5264194"/>
                  <a:gd name="connsiteY10" fmla="*/ 1327224 h 5742751"/>
                  <a:gd name="connsiteX11" fmla="*/ 1681207 w 5264194"/>
                  <a:gd name="connsiteY11" fmla="*/ 0 h 5742751"/>
                  <a:gd name="connsiteX12" fmla="*/ 706467 w 5264194"/>
                  <a:gd name="connsiteY12" fmla="*/ 1235649 h 5742751"/>
                  <a:gd name="connsiteX13" fmla="*/ 1257031 w 5264194"/>
                  <a:gd name="connsiteY13" fmla="*/ 1537229 h 5742751"/>
                  <a:gd name="connsiteX14" fmla="*/ 572589 w 5264194"/>
                  <a:gd name="connsiteY14" fmla="*/ 2481951 h 5742751"/>
                  <a:gd name="connsiteX15" fmla="*/ 500451 w 5264194"/>
                  <a:gd name="connsiteY15" fmla="*/ 2413284 h 5742751"/>
                  <a:gd name="connsiteX16" fmla="*/ 247667 w 5264194"/>
                  <a:gd name="connsiteY16" fmla="*/ 2277759 h 5742751"/>
                  <a:gd name="connsiteX17" fmla="*/ 0 w 5264194"/>
                  <a:gd name="connsiteY17" fmla="*/ 2685363 h 5742751"/>
                  <a:gd name="connsiteX18" fmla="*/ 666489 w 5264194"/>
                  <a:gd name="connsiteY18" fmla="*/ 3191424 h 5742751"/>
                  <a:gd name="connsiteX19" fmla="*/ 1089943 w 5264194"/>
                  <a:gd name="connsiteY19" fmla="*/ 3586207 h 5742751"/>
                  <a:gd name="connsiteX20" fmla="*/ 1351914 w 5264194"/>
                  <a:gd name="connsiteY20" fmla="*/ 3286094 h 5742751"/>
                  <a:gd name="connsiteX21" fmla="*/ 1545426 w 5264194"/>
                  <a:gd name="connsiteY21" fmla="*/ 3456124 h 5742751"/>
                  <a:gd name="connsiteX22" fmla="*/ 1544295 w 5264194"/>
                  <a:gd name="connsiteY22" fmla="*/ 3540535 h 5742751"/>
                  <a:gd name="connsiteX23" fmla="*/ 2045333 w 5264194"/>
                  <a:gd name="connsiteY23" fmla="*/ 4009460 h 5742751"/>
                  <a:gd name="connsiteX24" fmla="*/ 1683635 w 5264194"/>
                  <a:gd name="connsiteY24" fmla="*/ 4389384 h 5742751"/>
                  <a:gd name="connsiteX25" fmla="*/ 1589830 w 5264194"/>
                  <a:gd name="connsiteY25" fmla="*/ 4286581 h 5742751"/>
                  <a:gd name="connsiteX0" fmla="*/ 1589830 w 5264194"/>
                  <a:gd name="connsiteY0" fmla="*/ 4286581 h 5742751"/>
                  <a:gd name="connsiteX1" fmla="*/ 1398090 w 5264194"/>
                  <a:gd name="connsiteY1" fmla="*/ 4448660 h 5742751"/>
                  <a:gd name="connsiteX2" fmla="*/ 2749167 w 5264194"/>
                  <a:gd name="connsiteY2" fmla="*/ 5742743 h 5742751"/>
                  <a:gd name="connsiteX3" fmla="*/ 4583610 w 5264194"/>
                  <a:gd name="connsiteY3" fmla="*/ 3790699 h 5742751"/>
                  <a:gd name="connsiteX4" fmla="*/ 3965922 w 5264194"/>
                  <a:gd name="connsiteY4" fmla="*/ 3391917 h 5742751"/>
                  <a:gd name="connsiteX5" fmla="*/ 4331515 w 5264194"/>
                  <a:gd name="connsiteY5" fmla="*/ 2665357 h 5742751"/>
                  <a:gd name="connsiteX6" fmla="*/ 4631037 w 5264194"/>
                  <a:gd name="connsiteY6" fmla="*/ 2297926 h 5742751"/>
                  <a:gd name="connsiteX7" fmla="*/ 5264193 w 5264194"/>
                  <a:gd name="connsiteY7" fmla="*/ 1561688 h 5742751"/>
                  <a:gd name="connsiteX8" fmla="*/ 4201412 w 5264194"/>
                  <a:gd name="connsiteY8" fmla="*/ 434521 h 5742751"/>
                  <a:gd name="connsiteX9" fmla="*/ 3728611 w 5264194"/>
                  <a:gd name="connsiteY9" fmla="*/ 1012446 h 5742751"/>
                  <a:gd name="connsiteX10" fmla="*/ 3328024 w 5264194"/>
                  <a:gd name="connsiteY10" fmla="*/ 1327224 h 5742751"/>
                  <a:gd name="connsiteX11" fmla="*/ 1681207 w 5264194"/>
                  <a:gd name="connsiteY11" fmla="*/ 0 h 5742751"/>
                  <a:gd name="connsiteX12" fmla="*/ 706467 w 5264194"/>
                  <a:gd name="connsiteY12" fmla="*/ 1235649 h 5742751"/>
                  <a:gd name="connsiteX13" fmla="*/ 1257031 w 5264194"/>
                  <a:gd name="connsiteY13" fmla="*/ 1537229 h 5742751"/>
                  <a:gd name="connsiteX14" fmla="*/ 572589 w 5264194"/>
                  <a:gd name="connsiteY14" fmla="*/ 2481951 h 5742751"/>
                  <a:gd name="connsiteX15" fmla="*/ 500451 w 5264194"/>
                  <a:gd name="connsiteY15" fmla="*/ 2413284 h 5742751"/>
                  <a:gd name="connsiteX16" fmla="*/ 247667 w 5264194"/>
                  <a:gd name="connsiteY16" fmla="*/ 2277759 h 5742751"/>
                  <a:gd name="connsiteX17" fmla="*/ 0 w 5264194"/>
                  <a:gd name="connsiteY17" fmla="*/ 2685363 h 5742751"/>
                  <a:gd name="connsiteX18" fmla="*/ 666489 w 5264194"/>
                  <a:gd name="connsiteY18" fmla="*/ 3191424 h 5742751"/>
                  <a:gd name="connsiteX19" fmla="*/ 1089943 w 5264194"/>
                  <a:gd name="connsiteY19" fmla="*/ 3586207 h 5742751"/>
                  <a:gd name="connsiteX20" fmla="*/ 1351914 w 5264194"/>
                  <a:gd name="connsiteY20" fmla="*/ 3286094 h 5742751"/>
                  <a:gd name="connsiteX21" fmla="*/ 1545426 w 5264194"/>
                  <a:gd name="connsiteY21" fmla="*/ 3456124 h 5742751"/>
                  <a:gd name="connsiteX22" fmla="*/ 1544295 w 5264194"/>
                  <a:gd name="connsiteY22" fmla="*/ 3540535 h 5742751"/>
                  <a:gd name="connsiteX23" fmla="*/ 2045333 w 5264194"/>
                  <a:gd name="connsiteY23" fmla="*/ 4009460 h 5742751"/>
                  <a:gd name="connsiteX24" fmla="*/ 1683635 w 5264194"/>
                  <a:gd name="connsiteY24" fmla="*/ 4389384 h 5742751"/>
                  <a:gd name="connsiteX25" fmla="*/ 1589830 w 5264194"/>
                  <a:gd name="connsiteY25" fmla="*/ 4286581 h 5742751"/>
                  <a:gd name="connsiteX0" fmla="*/ 1589830 w 5404345"/>
                  <a:gd name="connsiteY0" fmla="*/ 4286581 h 5742751"/>
                  <a:gd name="connsiteX1" fmla="*/ 1398090 w 5404345"/>
                  <a:gd name="connsiteY1" fmla="*/ 4448660 h 5742751"/>
                  <a:gd name="connsiteX2" fmla="*/ 2749167 w 5404345"/>
                  <a:gd name="connsiteY2" fmla="*/ 5742743 h 5742751"/>
                  <a:gd name="connsiteX3" fmla="*/ 4583610 w 5404345"/>
                  <a:gd name="connsiteY3" fmla="*/ 3790699 h 5742751"/>
                  <a:gd name="connsiteX4" fmla="*/ 3965922 w 5404345"/>
                  <a:gd name="connsiteY4" fmla="*/ 3391917 h 5742751"/>
                  <a:gd name="connsiteX5" fmla="*/ 4331515 w 5404345"/>
                  <a:gd name="connsiteY5" fmla="*/ 2665357 h 5742751"/>
                  <a:gd name="connsiteX6" fmla="*/ 4631037 w 5404345"/>
                  <a:gd name="connsiteY6" fmla="*/ 2297926 h 5742751"/>
                  <a:gd name="connsiteX7" fmla="*/ 5404345 w 5404345"/>
                  <a:gd name="connsiteY7" fmla="*/ 1360884 h 5742751"/>
                  <a:gd name="connsiteX8" fmla="*/ 4201412 w 5404345"/>
                  <a:gd name="connsiteY8" fmla="*/ 434521 h 5742751"/>
                  <a:gd name="connsiteX9" fmla="*/ 3728611 w 5404345"/>
                  <a:gd name="connsiteY9" fmla="*/ 1012446 h 5742751"/>
                  <a:gd name="connsiteX10" fmla="*/ 3328024 w 5404345"/>
                  <a:gd name="connsiteY10" fmla="*/ 1327224 h 5742751"/>
                  <a:gd name="connsiteX11" fmla="*/ 1681207 w 5404345"/>
                  <a:gd name="connsiteY11" fmla="*/ 0 h 5742751"/>
                  <a:gd name="connsiteX12" fmla="*/ 706467 w 5404345"/>
                  <a:gd name="connsiteY12" fmla="*/ 1235649 h 5742751"/>
                  <a:gd name="connsiteX13" fmla="*/ 1257031 w 5404345"/>
                  <a:gd name="connsiteY13" fmla="*/ 1537229 h 5742751"/>
                  <a:gd name="connsiteX14" fmla="*/ 572589 w 5404345"/>
                  <a:gd name="connsiteY14" fmla="*/ 2481951 h 5742751"/>
                  <a:gd name="connsiteX15" fmla="*/ 500451 w 5404345"/>
                  <a:gd name="connsiteY15" fmla="*/ 2413284 h 5742751"/>
                  <a:gd name="connsiteX16" fmla="*/ 247667 w 5404345"/>
                  <a:gd name="connsiteY16" fmla="*/ 2277759 h 5742751"/>
                  <a:gd name="connsiteX17" fmla="*/ 0 w 5404345"/>
                  <a:gd name="connsiteY17" fmla="*/ 2685363 h 5742751"/>
                  <a:gd name="connsiteX18" fmla="*/ 666489 w 5404345"/>
                  <a:gd name="connsiteY18" fmla="*/ 3191424 h 5742751"/>
                  <a:gd name="connsiteX19" fmla="*/ 1089943 w 5404345"/>
                  <a:gd name="connsiteY19" fmla="*/ 3586207 h 5742751"/>
                  <a:gd name="connsiteX20" fmla="*/ 1351914 w 5404345"/>
                  <a:gd name="connsiteY20" fmla="*/ 3286094 h 5742751"/>
                  <a:gd name="connsiteX21" fmla="*/ 1545426 w 5404345"/>
                  <a:gd name="connsiteY21" fmla="*/ 3456124 h 5742751"/>
                  <a:gd name="connsiteX22" fmla="*/ 1544295 w 5404345"/>
                  <a:gd name="connsiteY22" fmla="*/ 3540535 h 5742751"/>
                  <a:gd name="connsiteX23" fmla="*/ 2045333 w 5404345"/>
                  <a:gd name="connsiteY23" fmla="*/ 4009460 h 5742751"/>
                  <a:gd name="connsiteX24" fmla="*/ 1683635 w 5404345"/>
                  <a:gd name="connsiteY24" fmla="*/ 4389384 h 5742751"/>
                  <a:gd name="connsiteX25" fmla="*/ 1589830 w 5404345"/>
                  <a:gd name="connsiteY25" fmla="*/ 4286581 h 5742751"/>
                  <a:gd name="connsiteX0" fmla="*/ 1589830 w 5404345"/>
                  <a:gd name="connsiteY0" fmla="*/ 4286581 h 5742751"/>
                  <a:gd name="connsiteX1" fmla="*/ 1398090 w 5404345"/>
                  <a:gd name="connsiteY1" fmla="*/ 4448660 h 5742751"/>
                  <a:gd name="connsiteX2" fmla="*/ 2749167 w 5404345"/>
                  <a:gd name="connsiteY2" fmla="*/ 5742743 h 5742751"/>
                  <a:gd name="connsiteX3" fmla="*/ 4583610 w 5404345"/>
                  <a:gd name="connsiteY3" fmla="*/ 3790699 h 5742751"/>
                  <a:gd name="connsiteX4" fmla="*/ 3965922 w 5404345"/>
                  <a:gd name="connsiteY4" fmla="*/ 3391917 h 5742751"/>
                  <a:gd name="connsiteX5" fmla="*/ 4331515 w 5404345"/>
                  <a:gd name="connsiteY5" fmla="*/ 2665357 h 5742751"/>
                  <a:gd name="connsiteX6" fmla="*/ 4631037 w 5404345"/>
                  <a:gd name="connsiteY6" fmla="*/ 2297926 h 5742751"/>
                  <a:gd name="connsiteX7" fmla="*/ 5404345 w 5404345"/>
                  <a:gd name="connsiteY7" fmla="*/ 1360884 h 5742751"/>
                  <a:gd name="connsiteX8" fmla="*/ 4201412 w 5404345"/>
                  <a:gd name="connsiteY8" fmla="*/ 434521 h 5742751"/>
                  <a:gd name="connsiteX9" fmla="*/ 3728611 w 5404345"/>
                  <a:gd name="connsiteY9" fmla="*/ 1012446 h 5742751"/>
                  <a:gd name="connsiteX10" fmla="*/ 3402510 w 5404345"/>
                  <a:gd name="connsiteY10" fmla="*/ 1255702 h 5742751"/>
                  <a:gd name="connsiteX11" fmla="*/ 1681207 w 5404345"/>
                  <a:gd name="connsiteY11" fmla="*/ 0 h 5742751"/>
                  <a:gd name="connsiteX12" fmla="*/ 706467 w 5404345"/>
                  <a:gd name="connsiteY12" fmla="*/ 1235649 h 5742751"/>
                  <a:gd name="connsiteX13" fmla="*/ 1257031 w 5404345"/>
                  <a:gd name="connsiteY13" fmla="*/ 1537229 h 5742751"/>
                  <a:gd name="connsiteX14" fmla="*/ 572589 w 5404345"/>
                  <a:gd name="connsiteY14" fmla="*/ 2481951 h 5742751"/>
                  <a:gd name="connsiteX15" fmla="*/ 500451 w 5404345"/>
                  <a:gd name="connsiteY15" fmla="*/ 2413284 h 5742751"/>
                  <a:gd name="connsiteX16" fmla="*/ 247667 w 5404345"/>
                  <a:gd name="connsiteY16" fmla="*/ 2277759 h 5742751"/>
                  <a:gd name="connsiteX17" fmla="*/ 0 w 5404345"/>
                  <a:gd name="connsiteY17" fmla="*/ 2685363 h 5742751"/>
                  <a:gd name="connsiteX18" fmla="*/ 666489 w 5404345"/>
                  <a:gd name="connsiteY18" fmla="*/ 3191424 h 5742751"/>
                  <a:gd name="connsiteX19" fmla="*/ 1089943 w 5404345"/>
                  <a:gd name="connsiteY19" fmla="*/ 3586207 h 5742751"/>
                  <a:gd name="connsiteX20" fmla="*/ 1351914 w 5404345"/>
                  <a:gd name="connsiteY20" fmla="*/ 3286094 h 5742751"/>
                  <a:gd name="connsiteX21" fmla="*/ 1545426 w 5404345"/>
                  <a:gd name="connsiteY21" fmla="*/ 3456124 h 5742751"/>
                  <a:gd name="connsiteX22" fmla="*/ 1544295 w 5404345"/>
                  <a:gd name="connsiteY22" fmla="*/ 3540535 h 5742751"/>
                  <a:gd name="connsiteX23" fmla="*/ 2045333 w 5404345"/>
                  <a:gd name="connsiteY23" fmla="*/ 4009460 h 5742751"/>
                  <a:gd name="connsiteX24" fmla="*/ 1683635 w 5404345"/>
                  <a:gd name="connsiteY24" fmla="*/ 4389384 h 5742751"/>
                  <a:gd name="connsiteX25" fmla="*/ 1589830 w 5404345"/>
                  <a:gd name="connsiteY25" fmla="*/ 4286581 h 5742751"/>
                  <a:gd name="connsiteX0" fmla="*/ 1589830 w 5404345"/>
                  <a:gd name="connsiteY0" fmla="*/ 4353516 h 5809686"/>
                  <a:gd name="connsiteX1" fmla="*/ 1398090 w 5404345"/>
                  <a:gd name="connsiteY1" fmla="*/ 4515595 h 5809686"/>
                  <a:gd name="connsiteX2" fmla="*/ 2749167 w 5404345"/>
                  <a:gd name="connsiteY2" fmla="*/ 5809678 h 5809686"/>
                  <a:gd name="connsiteX3" fmla="*/ 4583610 w 5404345"/>
                  <a:gd name="connsiteY3" fmla="*/ 3857634 h 5809686"/>
                  <a:gd name="connsiteX4" fmla="*/ 3965922 w 5404345"/>
                  <a:gd name="connsiteY4" fmla="*/ 3458852 h 5809686"/>
                  <a:gd name="connsiteX5" fmla="*/ 4331515 w 5404345"/>
                  <a:gd name="connsiteY5" fmla="*/ 2732292 h 5809686"/>
                  <a:gd name="connsiteX6" fmla="*/ 4631037 w 5404345"/>
                  <a:gd name="connsiteY6" fmla="*/ 2364861 h 5809686"/>
                  <a:gd name="connsiteX7" fmla="*/ 5404345 w 5404345"/>
                  <a:gd name="connsiteY7" fmla="*/ 1427819 h 5809686"/>
                  <a:gd name="connsiteX8" fmla="*/ 4201412 w 5404345"/>
                  <a:gd name="connsiteY8" fmla="*/ 501456 h 5809686"/>
                  <a:gd name="connsiteX9" fmla="*/ 3728611 w 5404345"/>
                  <a:gd name="connsiteY9" fmla="*/ 1079381 h 5809686"/>
                  <a:gd name="connsiteX10" fmla="*/ 3402510 w 5404345"/>
                  <a:gd name="connsiteY10" fmla="*/ 1322637 h 5809686"/>
                  <a:gd name="connsiteX11" fmla="*/ 1727925 w 5404345"/>
                  <a:gd name="connsiteY11" fmla="*/ 0 h 5809686"/>
                  <a:gd name="connsiteX12" fmla="*/ 706467 w 5404345"/>
                  <a:gd name="connsiteY12" fmla="*/ 1302584 h 5809686"/>
                  <a:gd name="connsiteX13" fmla="*/ 1257031 w 5404345"/>
                  <a:gd name="connsiteY13" fmla="*/ 1604164 h 5809686"/>
                  <a:gd name="connsiteX14" fmla="*/ 572589 w 5404345"/>
                  <a:gd name="connsiteY14" fmla="*/ 2548886 h 5809686"/>
                  <a:gd name="connsiteX15" fmla="*/ 500451 w 5404345"/>
                  <a:gd name="connsiteY15" fmla="*/ 2480219 h 5809686"/>
                  <a:gd name="connsiteX16" fmla="*/ 247667 w 5404345"/>
                  <a:gd name="connsiteY16" fmla="*/ 2344694 h 5809686"/>
                  <a:gd name="connsiteX17" fmla="*/ 0 w 5404345"/>
                  <a:gd name="connsiteY17" fmla="*/ 2752298 h 5809686"/>
                  <a:gd name="connsiteX18" fmla="*/ 666489 w 5404345"/>
                  <a:gd name="connsiteY18" fmla="*/ 3258359 h 5809686"/>
                  <a:gd name="connsiteX19" fmla="*/ 1089943 w 5404345"/>
                  <a:gd name="connsiteY19" fmla="*/ 3653142 h 5809686"/>
                  <a:gd name="connsiteX20" fmla="*/ 1351914 w 5404345"/>
                  <a:gd name="connsiteY20" fmla="*/ 3353029 h 5809686"/>
                  <a:gd name="connsiteX21" fmla="*/ 1545426 w 5404345"/>
                  <a:gd name="connsiteY21" fmla="*/ 3523059 h 5809686"/>
                  <a:gd name="connsiteX22" fmla="*/ 1544295 w 5404345"/>
                  <a:gd name="connsiteY22" fmla="*/ 3607470 h 5809686"/>
                  <a:gd name="connsiteX23" fmla="*/ 2045333 w 5404345"/>
                  <a:gd name="connsiteY23" fmla="*/ 4076395 h 5809686"/>
                  <a:gd name="connsiteX24" fmla="*/ 1683635 w 5404345"/>
                  <a:gd name="connsiteY24" fmla="*/ 4456319 h 5809686"/>
                  <a:gd name="connsiteX25" fmla="*/ 1589830 w 5404345"/>
                  <a:gd name="connsiteY25" fmla="*/ 4353516 h 580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04345" h="5809686">
                    <a:moveTo>
                      <a:pt x="1589830" y="4353516"/>
                    </a:moveTo>
                    <a:lnTo>
                      <a:pt x="1398090" y="4515595"/>
                    </a:lnTo>
                    <a:lnTo>
                      <a:pt x="2749167" y="5809678"/>
                    </a:lnTo>
                    <a:cubicBezTo>
                      <a:pt x="2756253" y="5814731"/>
                      <a:pt x="4576524" y="3852581"/>
                      <a:pt x="4583610" y="3857634"/>
                    </a:cubicBezTo>
                    <a:lnTo>
                      <a:pt x="3965922" y="3458852"/>
                    </a:lnTo>
                    <a:cubicBezTo>
                      <a:pt x="4299644" y="3040004"/>
                      <a:pt x="4326351" y="2967397"/>
                      <a:pt x="4331515" y="2732292"/>
                    </a:cubicBezTo>
                    <a:cubicBezTo>
                      <a:pt x="4482369" y="2489306"/>
                      <a:pt x="4524334" y="2491999"/>
                      <a:pt x="4631037" y="2364861"/>
                    </a:cubicBezTo>
                    <a:cubicBezTo>
                      <a:pt x="4864457" y="2102800"/>
                      <a:pt x="5175148" y="1693068"/>
                      <a:pt x="5404345" y="1427819"/>
                    </a:cubicBezTo>
                    <a:lnTo>
                      <a:pt x="4201412" y="501456"/>
                    </a:lnTo>
                    <a:cubicBezTo>
                      <a:pt x="4067256" y="629713"/>
                      <a:pt x="3907889" y="811432"/>
                      <a:pt x="3728611" y="1079381"/>
                    </a:cubicBezTo>
                    <a:lnTo>
                      <a:pt x="3402510" y="1322637"/>
                    </a:lnTo>
                    <a:lnTo>
                      <a:pt x="1727925" y="0"/>
                    </a:lnTo>
                    <a:lnTo>
                      <a:pt x="706467" y="1302584"/>
                    </a:lnTo>
                    <a:lnTo>
                      <a:pt x="1257031" y="1604164"/>
                    </a:lnTo>
                    <a:lnTo>
                      <a:pt x="572589" y="2548886"/>
                    </a:lnTo>
                    <a:cubicBezTo>
                      <a:pt x="488717" y="2466096"/>
                      <a:pt x="624672" y="2632553"/>
                      <a:pt x="500451" y="2480219"/>
                    </a:cubicBezTo>
                    <a:lnTo>
                      <a:pt x="247667" y="2344694"/>
                    </a:lnTo>
                    <a:lnTo>
                      <a:pt x="0" y="2752298"/>
                    </a:lnTo>
                    <a:lnTo>
                      <a:pt x="666489" y="3258359"/>
                    </a:lnTo>
                    <a:lnTo>
                      <a:pt x="1089943" y="3653142"/>
                    </a:lnTo>
                    <a:cubicBezTo>
                      <a:pt x="1096176" y="3653685"/>
                      <a:pt x="1345681" y="3352486"/>
                      <a:pt x="1351914" y="3353029"/>
                    </a:cubicBezTo>
                    <a:cubicBezTo>
                      <a:pt x="1538033" y="3497301"/>
                      <a:pt x="1396559" y="3388383"/>
                      <a:pt x="1545426" y="3523059"/>
                    </a:cubicBezTo>
                    <a:lnTo>
                      <a:pt x="1544295" y="3607470"/>
                    </a:lnTo>
                    <a:lnTo>
                      <a:pt x="2045333" y="4076395"/>
                    </a:lnTo>
                    <a:lnTo>
                      <a:pt x="1683635" y="4456319"/>
                    </a:lnTo>
                    <a:cubicBezTo>
                      <a:pt x="1583683" y="4363285"/>
                      <a:pt x="1622458" y="4343519"/>
                      <a:pt x="1589830" y="4353516"/>
                    </a:cubicBezTo>
                    <a:close/>
                  </a:path>
                </a:pathLst>
              </a:custGeom>
              <a:solidFill>
                <a:srgbClr val="FF0000">
                  <a:alpha val="20000"/>
                </a:srgbClr>
              </a:solidFill>
              <a:ln w="254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22" name="フリーフォーム 21"/>
              <p:cNvSpPr/>
              <p:nvPr/>
            </p:nvSpPr>
            <p:spPr>
              <a:xfrm>
                <a:off x="1955820" y="4426175"/>
                <a:ext cx="1137329" cy="362822"/>
              </a:xfrm>
              <a:custGeom>
                <a:avLst/>
                <a:gdLst>
                  <a:gd name="connsiteX0" fmla="*/ 1140031 w 1157844"/>
                  <a:gd name="connsiteY0" fmla="*/ 35626 h 326571"/>
                  <a:gd name="connsiteX1" fmla="*/ 59377 w 1157844"/>
                  <a:gd name="connsiteY1" fmla="*/ 0 h 326571"/>
                  <a:gd name="connsiteX2" fmla="*/ 11875 w 1157844"/>
                  <a:gd name="connsiteY2" fmla="*/ 47501 h 326571"/>
                  <a:gd name="connsiteX3" fmla="*/ 0 w 1157844"/>
                  <a:gd name="connsiteY3" fmla="*/ 285007 h 326571"/>
                  <a:gd name="connsiteX4" fmla="*/ 1157844 w 1157844"/>
                  <a:gd name="connsiteY4" fmla="*/ 326571 h 326571"/>
                  <a:gd name="connsiteX5" fmla="*/ 1140031 w 1157844"/>
                  <a:gd name="connsiteY5" fmla="*/ 35626 h 326571"/>
                  <a:gd name="connsiteX0" fmla="*/ 1175200 w 1175200"/>
                  <a:gd name="connsiteY0" fmla="*/ 31030 h 326571"/>
                  <a:gd name="connsiteX1" fmla="*/ 59377 w 1175200"/>
                  <a:gd name="connsiteY1" fmla="*/ 0 h 326571"/>
                  <a:gd name="connsiteX2" fmla="*/ 11875 w 1175200"/>
                  <a:gd name="connsiteY2" fmla="*/ 47501 h 326571"/>
                  <a:gd name="connsiteX3" fmla="*/ 0 w 1175200"/>
                  <a:gd name="connsiteY3" fmla="*/ 285007 h 326571"/>
                  <a:gd name="connsiteX4" fmla="*/ 1157844 w 1175200"/>
                  <a:gd name="connsiteY4" fmla="*/ 326571 h 326571"/>
                  <a:gd name="connsiteX5" fmla="*/ 1175200 w 1175200"/>
                  <a:gd name="connsiteY5" fmla="*/ 31030 h 326571"/>
                  <a:gd name="connsiteX0" fmla="*/ 1140031 w 1157844"/>
                  <a:gd name="connsiteY0" fmla="*/ 44818 h 326571"/>
                  <a:gd name="connsiteX1" fmla="*/ 59377 w 1157844"/>
                  <a:gd name="connsiteY1" fmla="*/ 0 h 326571"/>
                  <a:gd name="connsiteX2" fmla="*/ 11875 w 1157844"/>
                  <a:gd name="connsiteY2" fmla="*/ 47501 h 326571"/>
                  <a:gd name="connsiteX3" fmla="*/ 0 w 1157844"/>
                  <a:gd name="connsiteY3" fmla="*/ 285007 h 326571"/>
                  <a:gd name="connsiteX4" fmla="*/ 1157844 w 1157844"/>
                  <a:gd name="connsiteY4" fmla="*/ 326571 h 326571"/>
                  <a:gd name="connsiteX5" fmla="*/ 1140031 w 1157844"/>
                  <a:gd name="connsiteY5" fmla="*/ 44818 h 326571"/>
                  <a:gd name="connsiteX0" fmla="*/ 1140031 w 1157844"/>
                  <a:gd name="connsiteY0" fmla="*/ 31030 h 326571"/>
                  <a:gd name="connsiteX1" fmla="*/ 59377 w 1157844"/>
                  <a:gd name="connsiteY1" fmla="*/ 0 h 326571"/>
                  <a:gd name="connsiteX2" fmla="*/ 11875 w 1157844"/>
                  <a:gd name="connsiteY2" fmla="*/ 47501 h 326571"/>
                  <a:gd name="connsiteX3" fmla="*/ 0 w 1157844"/>
                  <a:gd name="connsiteY3" fmla="*/ 285007 h 326571"/>
                  <a:gd name="connsiteX4" fmla="*/ 1157844 w 1157844"/>
                  <a:gd name="connsiteY4" fmla="*/ 326571 h 326571"/>
                  <a:gd name="connsiteX5" fmla="*/ 1140031 w 1157844"/>
                  <a:gd name="connsiteY5" fmla="*/ 31030 h 326571"/>
                  <a:gd name="connsiteX0" fmla="*/ 1140031 w 1142772"/>
                  <a:gd name="connsiteY0" fmla="*/ 31030 h 321975"/>
                  <a:gd name="connsiteX1" fmla="*/ 59377 w 1142772"/>
                  <a:gd name="connsiteY1" fmla="*/ 0 h 321975"/>
                  <a:gd name="connsiteX2" fmla="*/ 11875 w 1142772"/>
                  <a:gd name="connsiteY2" fmla="*/ 47501 h 321975"/>
                  <a:gd name="connsiteX3" fmla="*/ 0 w 1142772"/>
                  <a:gd name="connsiteY3" fmla="*/ 285007 h 321975"/>
                  <a:gd name="connsiteX4" fmla="*/ 1142772 w 1142772"/>
                  <a:gd name="connsiteY4" fmla="*/ 321975 h 321975"/>
                  <a:gd name="connsiteX5" fmla="*/ 1140031 w 1142772"/>
                  <a:gd name="connsiteY5" fmla="*/ 31030 h 32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772" h="321975">
                    <a:moveTo>
                      <a:pt x="1140031" y="31030"/>
                    </a:moveTo>
                    <a:lnTo>
                      <a:pt x="59377" y="0"/>
                    </a:lnTo>
                    <a:lnTo>
                      <a:pt x="11875" y="47501"/>
                    </a:lnTo>
                    <a:lnTo>
                      <a:pt x="0" y="285007"/>
                    </a:lnTo>
                    <a:lnTo>
                      <a:pt x="1142772" y="321975"/>
                    </a:lnTo>
                    <a:cubicBezTo>
                      <a:pt x="1141858" y="224993"/>
                      <a:pt x="1140945" y="128012"/>
                      <a:pt x="1140031" y="31030"/>
                    </a:cubicBezTo>
                    <a:close/>
                  </a:path>
                </a:pathLst>
              </a:cu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grpSp>
      </p:grpSp>
      <p:pic>
        <p:nvPicPr>
          <p:cNvPr id="55" name="図 54"/>
          <p:cNvPicPr>
            <a:picLocks noChangeAspect="1"/>
          </p:cNvPicPr>
          <p:nvPr/>
        </p:nvPicPr>
        <p:blipFill>
          <a:blip r:embed="rId4"/>
          <a:stretch>
            <a:fillRect/>
          </a:stretch>
        </p:blipFill>
        <p:spPr>
          <a:xfrm>
            <a:off x="3250714" y="6916251"/>
            <a:ext cx="3474720" cy="2293469"/>
          </a:xfrm>
          <a:prstGeom prst="rect">
            <a:avLst/>
          </a:prstGeom>
        </p:spPr>
      </p:pic>
      <p:pic>
        <p:nvPicPr>
          <p:cNvPr id="54" name="図 53"/>
          <p:cNvPicPr>
            <a:picLocks noChangeAspect="1"/>
          </p:cNvPicPr>
          <p:nvPr/>
        </p:nvPicPr>
        <p:blipFill>
          <a:blip r:embed="rId5"/>
          <a:stretch>
            <a:fillRect/>
          </a:stretch>
        </p:blipFill>
        <p:spPr>
          <a:xfrm>
            <a:off x="3250714" y="4432558"/>
            <a:ext cx="3474720" cy="2329292"/>
          </a:xfrm>
          <a:prstGeom prst="rect">
            <a:avLst/>
          </a:prstGeom>
        </p:spPr>
      </p:pic>
      <p:pic>
        <p:nvPicPr>
          <p:cNvPr id="52" name="図 51"/>
          <p:cNvPicPr>
            <a:picLocks noChangeAspect="1"/>
          </p:cNvPicPr>
          <p:nvPr/>
        </p:nvPicPr>
        <p:blipFill rotWithShape="1">
          <a:blip r:embed="rId6"/>
          <a:srcRect r="1039"/>
          <a:stretch/>
        </p:blipFill>
        <p:spPr>
          <a:xfrm>
            <a:off x="116633" y="4432558"/>
            <a:ext cx="3062022" cy="2308860"/>
          </a:xfrm>
          <a:prstGeom prst="rect">
            <a:avLst/>
          </a:prstGeom>
          <a:ln>
            <a:solidFill>
              <a:schemeClr val="tx1"/>
            </a:solidFill>
          </a:ln>
        </p:spPr>
      </p:pic>
      <p:sp>
        <p:nvSpPr>
          <p:cNvPr id="26" name="ホームベース 25"/>
          <p:cNvSpPr/>
          <p:nvPr/>
        </p:nvSpPr>
        <p:spPr>
          <a:xfrm>
            <a:off x="116632" y="300999"/>
            <a:ext cx="4608512" cy="360040"/>
          </a:xfrm>
          <a:prstGeom prst="homePlat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Ｂ</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認定</a:t>
            </a:r>
            <a:r>
              <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こども園</a:t>
            </a: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（門真千石西町住宅）</a:t>
            </a:r>
          </a:p>
        </p:txBody>
      </p:sp>
      <p:graphicFrame>
        <p:nvGraphicFramePr>
          <p:cNvPr id="19" name="表 18"/>
          <p:cNvGraphicFramePr>
            <a:graphicFrameLocks noGrp="1"/>
          </p:cNvGraphicFramePr>
          <p:nvPr>
            <p:extLst>
              <p:ext uri="{D42A27DB-BD31-4B8C-83A1-F6EECF244321}">
                <p14:modId xmlns:p14="http://schemas.microsoft.com/office/powerpoint/2010/main" val="2682829906"/>
              </p:ext>
            </p:extLst>
          </p:nvPr>
        </p:nvGraphicFramePr>
        <p:xfrm>
          <a:off x="108743" y="1898077"/>
          <a:ext cx="2816201" cy="2419331"/>
        </p:xfrm>
        <a:graphic>
          <a:graphicData uri="http://schemas.openxmlformats.org/drawingml/2006/table">
            <a:tbl>
              <a:tblPr>
                <a:tableStyleId>{5940675A-B579-460E-94D1-54222C63F5DA}</a:tableStyleId>
              </a:tblPr>
              <a:tblGrid>
                <a:gridCol w="655961">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tblGrid>
              <a:tr h="418403">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名称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 (</a:t>
                      </a:r>
                      <a:r>
                        <a:rPr kumimoji="1" lang="ja-JP" altLang="en-US" sz="1100" b="0" i="0" u="none" strike="noStrike" kern="1200" cap="none" spc="0" normalizeH="0" baseline="0" noProof="0" dirty="0" smtClean="0">
                          <a:ln>
                            <a:noFill/>
                          </a:ln>
                          <a:solidFill>
                            <a:srgbClr val="000000"/>
                          </a:solidFill>
                          <a:effectLst/>
                          <a:uLnTx/>
                          <a:uFillTx/>
                          <a:latin typeface="HGPｺﾞｼｯｸM" panose="020B0600000000000000" pitchFamily="50" charset="-128"/>
                          <a:ea typeface="HGPｺﾞｼｯｸM" panose="020B0600000000000000" pitchFamily="50" charset="-128"/>
                          <a:cs typeface="メイリオ" panose="020B0604030504040204" pitchFamily="50" charset="-128"/>
                        </a:rPr>
                        <a:t>仮称）門真市立南認定こども園</a:t>
                      </a:r>
                    </a:p>
                  </a:txBody>
                  <a:tcPr marL="6594" marR="6594" marT="13758" marB="0" anchor="ctr">
                    <a:solidFill>
                      <a:schemeClr val="bg1"/>
                    </a:solidFill>
                  </a:tcPr>
                </a:tc>
                <a:extLst>
                  <a:ext uri="{0D108BD9-81ED-4DB2-BD59-A6C34878D82A}">
                    <a16:rowId xmlns="" xmlns:a16="http://schemas.microsoft.com/office/drawing/2014/main" val="10000"/>
                  </a:ext>
                </a:extLst>
              </a:tr>
              <a:tr h="333488">
                <a:tc>
                  <a:txBody>
                    <a:bodyPr/>
                    <a:lstStyle/>
                    <a:p>
                      <a:pPr algn="ctr" fontAlgn="ctr"/>
                      <a:r>
                        <a:rPr lang="ja-JP" altLang="en-US" sz="1100" u="none" strike="noStrike" dirty="0">
                          <a:effectLst/>
                          <a:latin typeface="HGPｺﾞｼｯｸM" panose="020B0600000000000000" pitchFamily="50" charset="-128"/>
                          <a:ea typeface="HGPｺﾞｼｯｸM" panose="020B0600000000000000" pitchFamily="50" charset="-128"/>
                          <a:cs typeface="メイリオ" panose="020B0604030504040204" pitchFamily="50" charset="-128"/>
                        </a:rPr>
                        <a:t>所在地</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門真市</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千石西町</a:t>
                      </a:r>
                    </a:p>
                  </a:txBody>
                  <a:tcPr marL="6594" marR="6594" marT="13758" marB="0" anchor="ctr">
                    <a:solidFill>
                      <a:schemeClr val="bg1"/>
                    </a:solidFill>
                  </a:tcPr>
                </a:tc>
                <a:extLst>
                  <a:ext uri="{0D108BD9-81ED-4DB2-BD59-A6C34878D82A}">
                    <a16:rowId xmlns="" xmlns:a16="http://schemas.microsoft.com/office/drawing/2014/main" val="10001"/>
                  </a:ext>
                </a:extLst>
              </a:tr>
              <a:tr h="33348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開設年度</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平成</a:t>
                      </a: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a:t>
                      </a: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年度（予定）</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r>
              <a:tr h="333488">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敷地面積</a:t>
                      </a:r>
                    </a:p>
                  </a:txBody>
                  <a:tcPr marL="6594" marR="6594" marT="13758" marB="0" anchor="ctr">
                    <a:solidFill>
                      <a:schemeClr val="bg1"/>
                    </a:solidFill>
                  </a:tcPr>
                </a:tc>
                <a:tc>
                  <a:txBody>
                    <a:bodyPr/>
                    <a:lstStyle/>
                    <a:p>
                      <a:pPr algn="l" fontAlgn="ctr"/>
                      <a:r>
                        <a:rPr lang="en-US" altLang="ja-JP"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2,800.04</a:t>
                      </a:r>
                      <a:r>
                        <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p>
                  </a:txBody>
                  <a:tcPr marL="6594" marR="6594" marT="13758" marB="0" anchor="ctr">
                    <a:solidFill>
                      <a:schemeClr val="bg1"/>
                    </a:solidFill>
                  </a:tcPr>
                </a:tc>
                <a:extLst>
                  <a:ext uri="{0D108BD9-81ED-4DB2-BD59-A6C34878D82A}">
                    <a16:rowId xmlns="" xmlns:a16="http://schemas.microsoft.com/office/drawing/2014/main" val="10002"/>
                  </a:ext>
                </a:extLst>
              </a:tr>
              <a:tr h="333488">
                <a:tc>
                  <a:txBody>
                    <a:bodyPr/>
                    <a:lstStyle/>
                    <a:p>
                      <a:pPr algn="ctr" fontAlgn="ct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用途地域</a:t>
                      </a: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第一種中</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高層住居専用地域</a:t>
                      </a:r>
                      <a:endParaRPr lang="en-US" altLang="ja-JP"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3"/>
                  </a:ext>
                </a:extLst>
              </a:tr>
              <a:tr h="33348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活用方法</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売却</a:t>
                      </a:r>
                      <a:r>
                        <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（随意契約）</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4"/>
                  </a:ext>
                </a:extLst>
              </a:tr>
              <a:tr h="333488">
                <a:tc>
                  <a:txBody>
                    <a:bodyPr/>
                    <a:lstStyle/>
                    <a:p>
                      <a:pPr algn="ctr"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売却先</a:t>
                      </a:r>
                      <a:endParaRPr lang="ja-JP"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tc>
                  <a:txBody>
                    <a:bodyPr/>
                    <a:lstStyle/>
                    <a:p>
                      <a:pPr algn="l" fontAlgn="ctr"/>
                      <a:r>
                        <a:rPr lang="ja-JP" altLang="en-US" sz="1100" b="0" i="0" u="none" strike="noStrike" dirty="0" smtClean="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門真市</a:t>
                      </a:r>
                      <a:endParaRPr lang="zh-CN" altLang="en-US" sz="1100" b="0" i="0" u="none" strike="noStrike" dirty="0">
                        <a:solidFill>
                          <a:srgbClr val="000000"/>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5"/>
                  </a:ext>
                </a:extLst>
              </a:tr>
            </a:tbl>
          </a:graphicData>
        </a:graphic>
      </p:graphicFrame>
      <p:sp>
        <p:nvSpPr>
          <p:cNvPr id="27" name="正方形/長方形 26"/>
          <p:cNvSpPr/>
          <p:nvPr/>
        </p:nvSpPr>
        <p:spPr>
          <a:xfrm>
            <a:off x="116632" y="772238"/>
            <a:ext cx="6618019" cy="1008112"/>
          </a:xfrm>
          <a:prstGeom prst="rect">
            <a:avLst/>
          </a:prstGeom>
          <a:solidFill>
            <a:srgbClr val="DAE7F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大阪府と門真市で建替事業の計画段階から、まちづくりの方向性について協議・検討し、</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 平成</a:t>
            </a:r>
            <a:r>
              <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25</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年</a:t>
            </a:r>
            <a:r>
              <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6</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月「</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大阪府営門真住宅　まちづくり基本構想</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を</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策定</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この構想に基づき、建替事業で生み出した土地の一部を認定</a:t>
            </a:r>
            <a:r>
              <a:rPr lang="ja-JP" altLang="en-US"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こども</a:t>
            </a: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園の用地として活用</a:t>
            </a:r>
            <a:endParaRPr lang="en-US" altLang="ja-JP"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a:lnSpc>
                <a:spcPts val="1600"/>
              </a:lnSpc>
            </a:pPr>
            <a:r>
              <a:rPr lang="ja-JP" altLang="en-US" sz="1200" dirty="0" smtClean="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rPr>
              <a:t>○他にも消防署など、市のまちづくりに活用される土地を創出</a:t>
            </a:r>
            <a:endParaRPr lang="en-US" altLang="ja-JP" sz="1200" dirty="0">
              <a:solidFill>
                <a:schemeClr val="tx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354483429"/>
              </p:ext>
            </p:extLst>
          </p:nvPr>
        </p:nvGraphicFramePr>
        <p:xfrm>
          <a:off x="2996952" y="1898077"/>
          <a:ext cx="3744416" cy="2412665"/>
        </p:xfrm>
        <a:graphic>
          <a:graphicData uri="http://schemas.openxmlformats.org/drawingml/2006/table">
            <a:tbl>
              <a:tblPr>
                <a:tableStyleId>{5940675A-B579-460E-94D1-54222C63F5DA}</a:tableStyleId>
              </a:tblPr>
              <a:tblGrid>
                <a:gridCol w="3744416">
                  <a:extLst>
                    <a:ext uri="{9D8B030D-6E8A-4147-A177-3AD203B41FA5}">
                      <a16:colId xmlns="" xmlns:a16="http://schemas.microsoft.com/office/drawing/2014/main" val="20000"/>
                    </a:ext>
                  </a:extLst>
                </a:gridCol>
              </a:tblGrid>
              <a:tr h="2412665">
                <a:tc>
                  <a:txBody>
                    <a:bodyPr/>
                    <a:lstStyle/>
                    <a:p>
                      <a:pPr algn="l" fontAlgn="ctr"/>
                      <a:r>
                        <a:rPr lang="ja-JP" altLang="en-US" sz="1100" b="0"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＜施設情報＞</a:t>
                      </a: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・開園</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予定：平成</a:t>
                      </a:r>
                      <a:r>
                        <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30</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年</a:t>
                      </a:r>
                      <a:r>
                        <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4</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月</a:t>
                      </a: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・延床面積</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2,310.73</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r>
                        <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2</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階建）</a:t>
                      </a: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・近隣</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の門真市立南幼稚園及び南保育園を１つにした</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baseline="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幼稚園</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と保育園の機能を併せ持つ「認定こども園</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」として</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開園予定</a:t>
                      </a: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＜活用</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に至る</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経緯＞</a:t>
                      </a: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大阪府営門真住宅　まちづくり基本構想」において</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周辺</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地域と連携した生活支援機能・防災機能等の導入</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の</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方針</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を決定</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。取組の１つと</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して、幼稚園・保育所</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等</a:t>
                      </a:r>
                      <a:endPar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p>
                      <a:pPr algn="l" fontAlgn="ctr"/>
                      <a:r>
                        <a:rPr lang="en-US" altLang="ja-JP"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spc="-150"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　</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公共</a:t>
                      </a:r>
                      <a:r>
                        <a:rPr lang="ja-JP" altLang="en-US"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施設の整備を</a:t>
                      </a:r>
                      <a:r>
                        <a:rPr lang="ja-JP" altLang="en-US" sz="1100" b="0" i="0" u="none" strike="noStrike" dirty="0" smtClean="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rPr>
                        <a:t>進めている</a:t>
                      </a:r>
                      <a:endParaRPr lang="en-US" altLang="ja-JP" sz="1100" b="0" i="0" u="none" strike="noStrike" dirty="0">
                        <a:solidFill>
                          <a:schemeClr val="tx1"/>
                        </a:solidFill>
                        <a:effectLst/>
                        <a:latin typeface="HGPｺﾞｼｯｸM" panose="020B0600000000000000" pitchFamily="50" charset="-128"/>
                        <a:ea typeface="HGPｺﾞｼｯｸM" panose="020B0600000000000000" pitchFamily="50" charset="-128"/>
                        <a:cs typeface="メイリオ" panose="020B0604030504040204" pitchFamily="50" charset="-128"/>
                      </a:endParaRPr>
                    </a:p>
                  </a:txBody>
                  <a:tcPr marL="6594" marR="6594" marT="13758" marB="0" anchor="ctr">
                    <a:solidFill>
                      <a:schemeClr val="bg1"/>
                    </a:solidFill>
                  </a:tcPr>
                </a:tc>
                <a:extLst>
                  <a:ext uri="{0D108BD9-81ED-4DB2-BD59-A6C34878D82A}">
                    <a16:rowId xmlns="" xmlns:a16="http://schemas.microsoft.com/office/drawing/2014/main" val="10000"/>
                  </a:ext>
                </a:extLst>
              </a:tr>
            </a:tbl>
          </a:graphicData>
        </a:graphic>
      </p:graphicFrame>
      <p:grpSp>
        <p:nvGrpSpPr>
          <p:cNvPr id="33" name="グループ化 32"/>
          <p:cNvGrpSpPr/>
          <p:nvPr/>
        </p:nvGrpSpPr>
        <p:grpSpPr>
          <a:xfrm>
            <a:off x="4785730" y="300999"/>
            <a:ext cx="914400" cy="355680"/>
            <a:chOff x="0" y="0"/>
            <a:chExt cx="914400" cy="355680"/>
          </a:xfrm>
          <a:solidFill>
            <a:srgbClr val="FFCCFF"/>
          </a:solidFill>
        </p:grpSpPr>
        <p:sp>
          <p:nvSpPr>
            <p:cNvPr id="35" name="角丸四角形 34"/>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36"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子育て</a:t>
              </a:r>
            </a:p>
          </p:txBody>
        </p:sp>
      </p:grpSp>
      <p:grpSp>
        <p:nvGrpSpPr>
          <p:cNvPr id="39" name="グループ化 38"/>
          <p:cNvGrpSpPr/>
          <p:nvPr/>
        </p:nvGrpSpPr>
        <p:grpSpPr>
          <a:xfrm>
            <a:off x="5828397" y="304134"/>
            <a:ext cx="914400" cy="355680"/>
            <a:chOff x="0" y="0"/>
            <a:chExt cx="914400" cy="355680"/>
          </a:xfrm>
          <a:solidFill>
            <a:srgbClr val="FFCC66"/>
          </a:solidFill>
        </p:grpSpPr>
        <p:sp>
          <p:nvSpPr>
            <p:cNvPr id="40" name="角丸四角形 39"/>
            <p:cNvSpPr/>
            <p:nvPr/>
          </p:nvSpPr>
          <p:spPr>
            <a:xfrm>
              <a:off x="0" y="0"/>
              <a:ext cx="914400" cy="355680"/>
            </a:xfrm>
            <a:prstGeom prst="roundRect">
              <a:avLst/>
            </a:prstGeom>
            <a:grpFill/>
          </p:spPr>
          <p:style>
            <a:lnRef idx="0">
              <a:schemeClr val="accent5"/>
            </a:lnRef>
            <a:fillRef idx="3">
              <a:schemeClr val="accent5"/>
            </a:fillRef>
            <a:effectRef idx="3">
              <a:schemeClr val="accent5"/>
            </a:effectRef>
            <a:fontRef idx="minor">
              <a:schemeClr val="lt1"/>
            </a:fontRef>
          </p:style>
        </p:sp>
        <p:sp>
          <p:nvSpPr>
            <p:cNvPr id="41" name="角丸四角形 4"/>
            <p:cNvSpPr/>
            <p:nvPr/>
          </p:nvSpPr>
          <p:spPr>
            <a:xfrm>
              <a:off x="17363" y="30652"/>
              <a:ext cx="879674" cy="3209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ja-JP" altLang="en-US" sz="1200" kern="1200" dirty="0">
                  <a:solidFill>
                    <a:schemeClr val="tx1"/>
                  </a:solidFill>
                </a:rPr>
                <a:t>土地活用</a:t>
              </a:r>
            </a:p>
          </p:txBody>
        </p:sp>
      </p:grpSp>
      <p:sp>
        <p:nvSpPr>
          <p:cNvPr id="24" name="正方形/長方形 23"/>
          <p:cNvSpPr/>
          <p:nvPr/>
        </p:nvSpPr>
        <p:spPr>
          <a:xfrm>
            <a:off x="2870103" y="9296651"/>
            <a:ext cx="3934125" cy="2004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t>※</a:t>
            </a:r>
            <a:r>
              <a:rPr kumimoji="1" lang="ja-JP" altLang="en-US" sz="900" dirty="0"/>
              <a:t>　</a:t>
            </a:r>
            <a:r>
              <a:rPr kumimoji="1" lang="ja-JP" altLang="en-US" sz="900" dirty="0" smtClean="0"/>
              <a:t>門真市</a:t>
            </a:r>
            <a:r>
              <a:rPr kumimoji="1" lang="ja-JP" altLang="en-US" sz="900" dirty="0"/>
              <a:t>　</a:t>
            </a:r>
            <a:r>
              <a:rPr kumimoji="1" lang="en-US" altLang="ja-JP" sz="900" dirty="0"/>
              <a:t>(</a:t>
            </a:r>
            <a:r>
              <a:rPr kumimoji="1" lang="ja-JP" altLang="en-US" sz="900" dirty="0"/>
              <a:t>仮称</a:t>
            </a:r>
            <a:r>
              <a:rPr kumimoji="1" lang="en-US" altLang="ja-JP" sz="900" dirty="0"/>
              <a:t>)</a:t>
            </a:r>
            <a:r>
              <a:rPr kumimoji="1" lang="ja-JP" altLang="en-US" sz="900" dirty="0"/>
              <a:t>門真市立南認定こども園市民説明会資料より抜粋</a:t>
            </a:r>
          </a:p>
        </p:txBody>
      </p:sp>
      <p:sp>
        <p:nvSpPr>
          <p:cNvPr id="25" name="正方形/長方形 24"/>
          <p:cNvSpPr/>
          <p:nvPr/>
        </p:nvSpPr>
        <p:spPr>
          <a:xfrm>
            <a:off x="3363276" y="4507720"/>
            <a:ext cx="1069024"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外観（イメージ）</a:t>
            </a:r>
            <a:endParaRPr kumimoji="1" lang="ja-JP" altLang="en-US" sz="1000" dirty="0"/>
          </a:p>
        </p:txBody>
      </p:sp>
      <p:sp>
        <p:nvSpPr>
          <p:cNvPr id="34" name="正方形/長方形 33"/>
          <p:cNvSpPr/>
          <p:nvPr/>
        </p:nvSpPr>
        <p:spPr>
          <a:xfrm>
            <a:off x="3363275" y="6990786"/>
            <a:ext cx="1473889"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エントランス（イメージ）</a:t>
            </a:r>
            <a:endParaRPr kumimoji="1" lang="ja-JP" altLang="en-US" sz="1000" dirty="0"/>
          </a:p>
        </p:txBody>
      </p:sp>
      <p:sp>
        <p:nvSpPr>
          <p:cNvPr id="42" name="正方形/長方形 41"/>
          <p:cNvSpPr/>
          <p:nvPr/>
        </p:nvSpPr>
        <p:spPr>
          <a:xfrm>
            <a:off x="103332" y="6917235"/>
            <a:ext cx="3067702" cy="257481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p:cNvGrpSpPr/>
          <p:nvPr/>
        </p:nvGrpSpPr>
        <p:grpSpPr>
          <a:xfrm>
            <a:off x="2899029" y="6297733"/>
            <a:ext cx="181088" cy="347789"/>
            <a:chOff x="2640829" y="6299385"/>
            <a:chExt cx="265374" cy="509665"/>
          </a:xfrm>
        </p:grpSpPr>
        <p:sp>
          <p:nvSpPr>
            <p:cNvPr id="43" name="二等辺三角形 42"/>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2642538" y="6299385"/>
              <a:ext cx="180035"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grpSp>
        <p:nvGrpSpPr>
          <p:cNvPr id="46" name="グループ化 45"/>
          <p:cNvGrpSpPr/>
          <p:nvPr/>
        </p:nvGrpSpPr>
        <p:grpSpPr>
          <a:xfrm>
            <a:off x="2825876" y="6976716"/>
            <a:ext cx="190600" cy="363029"/>
            <a:chOff x="2626889" y="6277051"/>
            <a:chExt cx="279314" cy="531999"/>
          </a:xfrm>
        </p:grpSpPr>
        <p:sp>
          <p:nvSpPr>
            <p:cNvPr id="47" name="二等辺三角形 46"/>
            <p:cNvSpPr/>
            <p:nvPr/>
          </p:nvSpPr>
          <p:spPr>
            <a:xfrm>
              <a:off x="2710843" y="6549224"/>
              <a:ext cx="123796" cy="245165"/>
            </a:xfrm>
            <a:prstGeom prst="triangl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2640829" y="6543676"/>
              <a:ext cx="265374" cy="26537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2626889" y="6277051"/>
              <a:ext cx="180036" cy="215444"/>
            </a:xfrm>
            <a:prstGeom prst="rect">
              <a:avLst/>
            </a:prstGeom>
            <a:noFill/>
          </p:spPr>
          <p:txBody>
            <a:bodyPr wrap="square" rtlCol="0">
              <a:spAutoFit/>
            </a:bodyPr>
            <a:lstStyle/>
            <a:p>
              <a:r>
                <a:rPr kumimoji="1" lang="en-US" altLang="ja-JP" sz="800" dirty="0" smtClean="0"/>
                <a:t>N</a:t>
              </a:r>
              <a:endParaRPr kumimoji="1" lang="ja-JP" altLang="en-US" sz="800" dirty="0"/>
            </a:p>
          </p:txBody>
        </p:sp>
      </p:grpSp>
      <p:sp>
        <p:nvSpPr>
          <p:cNvPr id="50" name="正方形/長方形 49"/>
          <p:cNvSpPr/>
          <p:nvPr/>
        </p:nvSpPr>
        <p:spPr>
          <a:xfrm>
            <a:off x="165334" y="6990786"/>
            <a:ext cx="857812"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活用位置</a:t>
            </a:r>
            <a:endParaRPr kumimoji="1" lang="ja-JP" altLang="en-US" sz="1000" dirty="0"/>
          </a:p>
        </p:txBody>
      </p:sp>
      <p:sp>
        <p:nvSpPr>
          <p:cNvPr id="51" name="乗算記号 50"/>
          <p:cNvSpPr>
            <a:spLocks noChangeAspect="1"/>
          </p:cNvSpPr>
          <p:nvPr/>
        </p:nvSpPr>
        <p:spPr>
          <a:xfrm>
            <a:off x="5595992" y="315325"/>
            <a:ext cx="343435" cy="343435"/>
          </a:xfrm>
          <a:prstGeom prst="mathMultiply">
            <a:avLst>
              <a:gd name="adj1" fmla="val 4495"/>
            </a:avLst>
          </a:prstGeom>
          <a:solidFill>
            <a:schemeClr val="tx1">
              <a:lumMod val="50000"/>
              <a:lumOff val="5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8" name="フッター プレースホルダー 6"/>
          <p:cNvSpPr txBox="1">
            <a:spLocks/>
          </p:cNvSpPr>
          <p:nvPr/>
        </p:nvSpPr>
        <p:spPr>
          <a:xfrm>
            <a:off x="2403684" y="9492053"/>
            <a:ext cx="2171700" cy="527403"/>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rPr>
              <a:t>8</a:t>
            </a:r>
            <a:endParaRPr lang="ja-JP" altLang="en-US" dirty="0">
              <a:solidFill>
                <a:schemeClr val="tx1"/>
              </a:solidFill>
            </a:endParaRPr>
          </a:p>
        </p:txBody>
      </p:sp>
      <p:sp>
        <p:nvSpPr>
          <p:cNvPr id="53" name="正方形/長方形 52"/>
          <p:cNvSpPr/>
          <p:nvPr/>
        </p:nvSpPr>
        <p:spPr>
          <a:xfrm>
            <a:off x="149971" y="4477310"/>
            <a:ext cx="480464" cy="200472"/>
          </a:xfrm>
          <a:prstGeom prst="rect">
            <a:avLst/>
          </a:prstGeom>
          <a:solidFill>
            <a:schemeClr val="bg1"/>
          </a:solid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地図</a:t>
            </a:r>
            <a:endParaRPr kumimoji="1" lang="ja-JP" altLang="en-US" sz="1000" dirty="0"/>
          </a:p>
        </p:txBody>
      </p:sp>
    </p:spTree>
    <p:extLst>
      <p:ext uri="{BB962C8B-B14F-4D97-AF65-F5344CB8AC3E}">
        <p14:creationId xmlns:p14="http://schemas.microsoft.com/office/powerpoint/2010/main" val="1956930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4803</Words>
  <Application>Microsoft Office PowerPoint</Application>
  <PresentationFormat>A4 210 x 297 mm</PresentationFormat>
  <Paragraphs>1558</Paragraphs>
  <Slides>32</Slides>
  <Notes>10</Notes>
  <HiddenSlides>0</HiddenSlides>
  <MMClips>0</MMClips>
  <ScaleCrop>false</ScaleCrop>
  <HeadingPairs>
    <vt:vector size="4" baseType="variant">
      <vt:variant>
        <vt:lpstr>テーマ</vt:lpstr>
      </vt:variant>
      <vt:variant>
        <vt:i4>1</vt:i4>
      </vt:variant>
      <vt:variant>
        <vt:lpstr>スライド タイトル</vt:lpstr>
      </vt:variant>
      <vt:variant>
        <vt:i4>32</vt:i4>
      </vt:variant>
    </vt:vector>
  </HeadingPairs>
  <TitlesOfParts>
    <vt:vector size="33"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 考 資 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989</cp:revision>
  <cp:lastPrinted>2017-07-19T06:03:53Z</cp:lastPrinted>
  <dcterms:created xsi:type="dcterms:W3CDTF">2017-01-28T13:08:36Z</dcterms:created>
  <dcterms:modified xsi:type="dcterms:W3CDTF">2017-07-21T08:31:01Z</dcterms:modified>
</cp:coreProperties>
</file>