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60C3E-B5D1-4BBA-83ED-5D68122EAA6A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A567C-F573-4A19-B753-D2E3B7443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73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514A-B6EE-4628-87B8-3755CB0013A9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50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17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4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60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9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57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49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03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2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2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9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2014/9/3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20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09577" y="2535287"/>
            <a:ext cx="72008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行財政改革推進プラン（素案）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tabLst>
                <a:tab pos="266700" algn="l"/>
              </a:tabLst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tabLst>
                <a:tab pos="266700" algn="l"/>
              </a:tabLst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自律的で創造性を発揮する行財政運営体制の確立をめざして ～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466131" y="3059673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302335" y="5085184"/>
            <a:ext cx="2520280" cy="883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ts val="33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33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　阪　府</a:t>
            </a:r>
          </a:p>
        </p:txBody>
      </p:sp>
    </p:spTree>
    <p:extLst>
      <p:ext uri="{BB962C8B-B14F-4D97-AF65-F5344CB8AC3E}">
        <p14:creationId xmlns:p14="http://schemas.microsoft.com/office/powerpoint/2010/main" val="29483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次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47179" y="764704"/>
            <a:ext cx="8680450" cy="57220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１．基本方針　	 </a:t>
            </a: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改革のめざすもの（基本的な考え方）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２．これまでの改革の取組み、現状認識、課題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 改革の取組み、現状認識　</a:t>
            </a:r>
            <a:endParaRPr lang="en-US" altLang="ja-JP" sz="1300" b="1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 課題　</a:t>
            </a:r>
            <a:endParaRPr lang="en-US" altLang="ja-JP" sz="1300" b="1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３．改革の方向性　</a:t>
            </a:r>
            <a:endParaRPr lang="en-US" altLang="ja-JP" sz="1300" b="1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４．具体的な改革の取組み　</a:t>
            </a: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（１） 事業重点化（組み換え）の推進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① 成果重視による事業選択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② ストックの活用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（２） 総合力の発揮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① 行政間連携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）国への提案の強化</a:t>
            </a:r>
            <a:endParaRPr lang="ja-JP" altLang="en-US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）関西広域連合を通じた連携強化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（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）府市連携の強化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）市町村とのパートナーシップの強化　</a:t>
            </a: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② 民間連携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）府民・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との協働の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）民間開放の推進（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PPP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）民間との新たな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パートナーシップ</a:t>
            </a: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）民間が活躍できる環境の整備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③ 庁内連携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>
                <a:solidFill>
                  <a:prstClr val="black"/>
                </a:solidFill>
              </a:rPr>
              <a:pPr algn="ctr"/>
              <a:t>2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2595" y="743811"/>
            <a:ext cx="7543969" cy="1317037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・・・・・・・・・・・・・・・・・・・・・・・・・・・・・・・・・・・・・・・・・・・・・・・・・・・・・・・・・・・・・・・・・・・・・・・・・・・・・・・・・・  　  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 　 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</a:p>
          <a:p>
            <a:pPr algn="r"/>
            <a:endParaRPr lang="en-US" altLang="ja-JP" sz="131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　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212594" y="2182059"/>
            <a:ext cx="7543969" cy="1317037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</a:p>
          <a:p>
            <a:pPr algn="r"/>
            <a:endParaRPr lang="en-US" altLang="ja-JP" sz="131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12593" y="3560262"/>
            <a:ext cx="7543969" cy="1317037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212595" y="4748895"/>
            <a:ext cx="7543969" cy="1317037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57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58</a:t>
            </a:r>
          </a:p>
        </p:txBody>
      </p:sp>
    </p:spTree>
    <p:extLst>
      <p:ext uri="{BB962C8B-B14F-4D97-AF65-F5344CB8AC3E}">
        <p14:creationId xmlns:p14="http://schemas.microsoft.com/office/powerpoint/2010/main" val="2022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次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15925" y="822325"/>
            <a:ext cx="8680450" cy="58631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 組織活力の向上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自律的な改革を支える体制の構築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）マンパワーを最大限発揮できる組織人員体制の構築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）能力・モチベーションの向上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）知的ストックの活用（ナレッジマネジメント）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② 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業務改革の推進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 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）府民との対話・利便性の向上　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５．健全で規律ある財政運営の実現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（１）健全財政の確保に向けた取組み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①　直面する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か年の収支不足への対応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②　健全財政に向けた中長期での取組み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（２） 財務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マネジメント機能の強化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６．主な点検項目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１）平成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年度の取組みの点検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①　歳出改革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②　公務員制度改革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ja-JP" altLang="en-US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（２）平成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年度以降の取組み（③・④は平成</a:t>
            </a:r>
            <a:r>
              <a:rPr lang="en-US" altLang="ja-JP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年度の取組みの点検を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含む）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①　歳出改革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②　歳入確保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③　出資法人等の改革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④　公の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施設の改革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ja-JP" altLang="en-US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主なプロジェクト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の今後の方向性</a:t>
            </a: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5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>
                <a:solidFill>
                  <a:prstClr val="black"/>
                </a:solidFill>
              </a:rPr>
              <a:pPr algn="ctr"/>
              <a:t>3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2594" y="4773403"/>
            <a:ext cx="7543969" cy="1103870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92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92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104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107</a:t>
            </a:r>
          </a:p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122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12595" y="5929562"/>
            <a:ext cx="7543969" cy="472244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　</a:t>
            </a:r>
            <a:r>
              <a:rPr lang="en-US" altLang="ja-JP" sz="1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124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2593" y="807993"/>
            <a:ext cx="7543969" cy="676791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12592" y="1377538"/>
            <a:ext cx="7543969" cy="1115358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71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2591" y="2492895"/>
            <a:ext cx="7543969" cy="1261001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</a:t>
            </a:r>
          </a:p>
          <a:p>
            <a:pPr algn="r"/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79</a:t>
            </a:r>
          </a:p>
          <a:p>
            <a:pPr algn="r"/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2595" y="3849238"/>
            <a:ext cx="7543969" cy="899240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81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81</a:t>
            </a:r>
          </a:p>
          <a:p>
            <a:pPr algn="r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17332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画面に合わせる (4:3)</PresentationFormat>
  <Paragraphs>113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1_Office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2</cp:revision>
  <dcterms:created xsi:type="dcterms:W3CDTF">2014-09-02T11:36:20Z</dcterms:created>
  <dcterms:modified xsi:type="dcterms:W3CDTF">2014-09-03T00:05:32Z</dcterms:modified>
</cp:coreProperties>
</file>