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1" r:id="rId2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9FF"/>
    <a:srgbClr val="2F528F"/>
    <a:srgbClr val="00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5B99A5-0E8B-43DF-BE8A-38F904C33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4486788-D0BC-4051-8AE3-D29482482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88915F-D181-4F16-8DC7-B363C626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022C-0ECE-47CB-BE2F-1342AA125D5B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54C31E-793F-486A-95A2-96981435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A9D72D-1106-4A48-8E20-B727B2B1A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AF06C-BADE-4ED8-B866-1A57DCAD6D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80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8DB70A-26FB-4C2E-A5AF-95C677B1B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3DC9072-1159-4F41-9B38-B72A389F8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53E521-BBDC-405A-88C0-07B3B844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022C-0ECE-47CB-BE2F-1342AA125D5B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442C8B-04F6-44C0-B0A1-BCDD9080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4EBD62-8918-4762-93CF-16A85095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AF06C-BADE-4ED8-B866-1A57DCAD6D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47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8FAD6DC-D69F-42B3-B8E1-77F48A662C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1874132-D925-4D14-B9F7-832ACA73A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8CEB39-FC66-4C78-9968-2C9C69F9B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022C-0ECE-47CB-BE2F-1342AA125D5B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FFD628-A14A-410F-8A08-80C62B89D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CB4ADB-C0CB-4241-A353-377B6D35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AF06C-BADE-4ED8-B866-1A57DCAD6D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96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DE7CBA-4416-44F3-A1A2-FBA63682D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192890-B471-4526-A298-5930CF69B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50C5F8-58E6-4584-AB72-8CABC26D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022C-0ECE-47CB-BE2F-1342AA125D5B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083ADB-F77D-4976-A4DE-B37A2D9F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D847BD-8477-4AA1-852F-5F363E88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AF06C-BADE-4ED8-B866-1A57DCAD6D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012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BE7FC-36DB-4D5C-A983-3BC32ABB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09F48A-AD10-4840-8032-9E33C7383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CF4532-FD10-4740-BD29-2E0C02839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022C-0ECE-47CB-BE2F-1342AA125D5B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C3BBE5-1111-49E2-ACEE-548FB1F58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EF8C58-64F0-4E80-85EB-A15CCBA12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AF06C-BADE-4ED8-B866-1A57DCAD6D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20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136D57-2CB4-4714-82DB-6E62B67BC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0604C5-0E70-40FE-9C1C-98BD977274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C4BCFD4-C1F1-479A-893B-ABC0BAA4C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0BA1E73-37F0-4851-930C-00E67A0AE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022C-0ECE-47CB-BE2F-1342AA125D5B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FF9A248-7F2D-4CD8-A969-1B8C3FB6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63719D9-6D4C-455D-BC87-57F9782F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AF06C-BADE-4ED8-B866-1A57DCAD6D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00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3E6D67-39A1-4CF7-8130-F16F27E02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57BBEF-D6F5-4288-9D32-212578B23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B1698CB-D6EB-44C5-920E-F6EF2E42E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BF763A9-B4B8-43AD-BE0F-B16353473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C8A1A14-E19A-455F-A083-C1CCC3F0A6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B4188AA-F7A0-48D0-8B77-838ED1DAF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022C-0ECE-47CB-BE2F-1342AA125D5B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7EDB001-BE14-4CEC-A3E1-DD076AE9C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42E84CC-611E-4D2C-87FA-883044DBF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AF06C-BADE-4ED8-B866-1A57DCAD6D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14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5D8B7F-2CFB-4174-8F8C-F86033318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1EAA4E9-EA3E-493E-993E-8C0B8DCB4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022C-0ECE-47CB-BE2F-1342AA125D5B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94AA6F4-D7FA-4055-8F02-A5722326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9FF8C84-7814-4124-BC15-704BC504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AF06C-BADE-4ED8-B866-1A57DCAD6D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71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E8B07DE-3135-4694-B3E4-556F4091D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022C-0ECE-47CB-BE2F-1342AA125D5B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29B2EFB-B1AD-4F87-BFE9-9A41A444E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C0D998-D49A-48EF-8AFF-3CBEAFBE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AF06C-BADE-4ED8-B866-1A57DCAD6D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56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99F637-C529-4041-B137-D7B7C6E3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7CAFAA-9C48-4A46-BF62-88BA763EE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DA3E99F-B9C9-43BA-9023-D38CDEB0C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763F3EF-D1DD-4E9B-9DAF-082B9CCF1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022C-0ECE-47CB-BE2F-1342AA125D5B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7513FB4-3CD3-4983-8A63-667AD53A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5B4557-BCFC-4F03-A8B2-A7FB61965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AF06C-BADE-4ED8-B866-1A57DCAD6D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443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6FB8E5-4D30-460E-9CF4-B2CCAC516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DF0996A-391B-46B0-A95B-E661A02A1A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A0A2CB7-E4CC-4638-9F80-226A2A7E4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7C4AD9-032F-45B8-90F5-2435FAD8B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022C-0ECE-47CB-BE2F-1342AA125D5B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37C9D5-33BB-4FFD-8B4E-A6F258D20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2FAD16-532C-43B2-9FA1-D2E753F05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AF06C-BADE-4ED8-B866-1A57DCAD6D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10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A172F74-D065-4F79-B3AC-478BBB43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7DB10EB-2C28-4522-9033-C167A0CBB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97C52A-0F2D-487C-9515-F4FF1D5E7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6022C-0ECE-47CB-BE2F-1342AA125D5B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F767EB-DEE4-422B-A765-B5A75AEA0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EB911A-9B9D-4240-898A-E9FED4E09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AF06C-BADE-4ED8-B866-1A57DCAD6D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98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://www.pref.osaka.lg.jp/kasenkankyo/tokusyoku/onchi-gomi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0B621A-1EB0-4183-8E34-B6EEF2F18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75FE933-C813-4801-8525-8205C6727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AF74155-832C-4875-9838-74A1965FF746}"/>
              </a:ext>
            </a:extLst>
          </p:cNvPr>
          <p:cNvSpPr txBox="1"/>
          <p:nvPr/>
        </p:nvSpPr>
        <p:spPr>
          <a:xfrm>
            <a:off x="275772" y="414325"/>
            <a:ext cx="11522528" cy="584775"/>
          </a:xfrm>
          <a:prstGeom prst="rect">
            <a:avLst/>
          </a:prstGeom>
          <a:noFill/>
          <a:effectLst>
            <a:glow rad="152400">
              <a:schemeClr val="accent5">
                <a:satMod val="175000"/>
                <a:alpha val="93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glow rad="139700">
                    <a:srgbClr val="0099FF">
                      <a:alpha val="24000"/>
                    </a:srgb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恩智川美化活動を実施しました！　　</a:t>
            </a:r>
            <a:r>
              <a:rPr kumimoji="1" lang="ja-JP" altLang="en-US" sz="2800" dirty="0">
                <a:solidFill>
                  <a:schemeClr val="bg1"/>
                </a:solidFill>
                <a:effectLst>
                  <a:glow rad="139700">
                    <a:srgbClr val="0099FF">
                      <a:alpha val="24000"/>
                    </a:srgb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～八尾市（高安西地区）～</a:t>
            </a:r>
            <a:endParaRPr kumimoji="1" lang="ja-JP" altLang="en-US" sz="3200" dirty="0">
              <a:solidFill>
                <a:schemeClr val="bg1"/>
              </a:solidFill>
              <a:effectLst>
                <a:glow rad="139700">
                  <a:srgbClr val="0099FF">
                    <a:alpha val="24000"/>
                  </a:srgb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14CE937-B6AB-43B0-B3BD-458E5562C09C}"/>
              </a:ext>
            </a:extLst>
          </p:cNvPr>
          <p:cNvSpPr/>
          <p:nvPr/>
        </p:nvSpPr>
        <p:spPr>
          <a:xfrm>
            <a:off x="212272" y="1045717"/>
            <a:ext cx="6997700" cy="1137776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rgbClr val="2F528F">
                <a:alpha val="0"/>
              </a:srgb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6F6AA23-3FCE-4C41-B0F2-422C030380C6}"/>
              </a:ext>
            </a:extLst>
          </p:cNvPr>
          <p:cNvSpPr txBox="1"/>
          <p:nvPr/>
        </p:nvSpPr>
        <p:spPr>
          <a:xfrm>
            <a:off x="275772" y="1191586"/>
            <a:ext cx="6934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八尾市（高安西地区）では、年２回、地域の方々により、恩智川の清掃活動が行われています。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11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日（日）、約１３０名の地域の方々と、八尾市、八尾土木事務所の職員が参加し、恩智川や周辺道路の清掃活動が実施されました。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82FDA66D-BABE-4422-A6C6-969BC2FEC2AE}"/>
              </a:ext>
            </a:extLst>
          </p:cNvPr>
          <p:cNvGrpSpPr/>
          <p:nvPr/>
        </p:nvGrpSpPr>
        <p:grpSpPr>
          <a:xfrm>
            <a:off x="14334224" y="3628747"/>
            <a:ext cx="3096344" cy="6008867"/>
            <a:chOff x="14334224" y="3628747"/>
            <a:chExt cx="3096344" cy="6008867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5CDDEB2E-4FF3-4107-9076-0D1BEBB8DDCD}"/>
                </a:ext>
              </a:extLst>
            </p:cNvPr>
            <p:cNvSpPr txBox="1"/>
            <p:nvPr/>
          </p:nvSpPr>
          <p:spPr>
            <a:xfrm>
              <a:off x="14334224" y="3628747"/>
              <a:ext cx="3096344" cy="60088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ja-JP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 UI" panose="020B0604030504040204" pitchFamily="50" charset="-128"/>
                </a:rPr>
                <a:t>【</a:t>
              </a:r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 UI" panose="020B0604030504040204" pitchFamily="50" charset="-128"/>
                </a:rPr>
                <a:t>今回の活動エリア</a:t>
              </a:r>
              <a:r>
                <a:rPr lang="en-US" altLang="ja-JP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 UI" panose="020B0604030504040204" pitchFamily="50" charset="-128"/>
                </a:rPr>
                <a:t>】</a:t>
              </a:r>
              <a:endPara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9864B3CB-63AC-4C71-83DE-747165FD9F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52169" y="4121708"/>
              <a:ext cx="2851598" cy="5421137"/>
            </a:xfrm>
            <a:prstGeom prst="rect">
              <a:avLst/>
            </a:prstGeom>
          </p:spPr>
        </p:pic>
        <p:sp>
          <p:nvSpPr>
            <p:cNvPr id="24" name="フリーフォーム 5">
              <a:extLst>
                <a:ext uri="{FF2B5EF4-FFF2-40B4-BE49-F238E27FC236}">
                  <a16:creationId xmlns:a16="http://schemas.microsoft.com/office/drawing/2014/main" id="{27F7D5EE-4E41-415D-B053-644EC065D9FB}"/>
                </a:ext>
              </a:extLst>
            </p:cNvPr>
            <p:cNvSpPr/>
            <p:nvPr/>
          </p:nvSpPr>
          <p:spPr>
            <a:xfrm>
              <a:off x="15773494" y="4539725"/>
              <a:ext cx="454001" cy="1735292"/>
            </a:xfrm>
            <a:custGeom>
              <a:avLst/>
              <a:gdLst>
                <a:gd name="connsiteX0" fmla="*/ 0 w 406958"/>
                <a:gd name="connsiteY0" fmla="*/ 13416 h 1816816"/>
                <a:gd name="connsiteX1" fmla="*/ 139700 w 406958"/>
                <a:gd name="connsiteY1" fmla="*/ 716 h 1816816"/>
                <a:gd name="connsiteX2" fmla="*/ 260350 w 406958"/>
                <a:gd name="connsiteY2" fmla="*/ 32466 h 1816816"/>
                <a:gd name="connsiteX3" fmla="*/ 349250 w 406958"/>
                <a:gd name="connsiteY3" fmla="*/ 146766 h 1816816"/>
                <a:gd name="connsiteX4" fmla="*/ 393700 w 406958"/>
                <a:gd name="connsiteY4" fmla="*/ 407116 h 1816816"/>
                <a:gd name="connsiteX5" fmla="*/ 387350 w 406958"/>
                <a:gd name="connsiteY5" fmla="*/ 470616 h 1816816"/>
                <a:gd name="connsiteX6" fmla="*/ 406400 w 406958"/>
                <a:gd name="connsiteY6" fmla="*/ 546816 h 1816816"/>
                <a:gd name="connsiteX7" fmla="*/ 361950 w 406958"/>
                <a:gd name="connsiteY7" fmla="*/ 1816816 h 1816816"/>
                <a:gd name="connsiteX0" fmla="*/ 0 w 406958"/>
                <a:gd name="connsiteY0" fmla="*/ 3834 h 1807234"/>
                <a:gd name="connsiteX1" fmla="*/ 118268 w 406958"/>
                <a:gd name="connsiteY1" fmla="*/ 5421 h 1807234"/>
                <a:gd name="connsiteX2" fmla="*/ 260350 w 406958"/>
                <a:gd name="connsiteY2" fmla="*/ 22884 h 1807234"/>
                <a:gd name="connsiteX3" fmla="*/ 349250 w 406958"/>
                <a:gd name="connsiteY3" fmla="*/ 137184 h 1807234"/>
                <a:gd name="connsiteX4" fmla="*/ 393700 w 406958"/>
                <a:gd name="connsiteY4" fmla="*/ 397534 h 1807234"/>
                <a:gd name="connsiteX5" fmla="*/ 387350 w 406958"/>
                <a:gd name="connsiteY5" fmla="*/ 461034 h 1807234"/>
                <a:gd name="connsiteX6" fmla="*/ 406400 w 406958"/>
                <a:gd name="connsiteY6" fmla="*/ 537234 h 1807234"/>
                <a:gd name="connsiteX7" fmla="*/ 361950 w 406958"/>
                <a:gd name="connsiteY7" fmla="*/ 1807234 h 1807234"/>
                <a:gd name="connsiteX0" fmla="*/ 0 w 406958"/>
                <a:gd name="connsiteY0" fmla="*/ 2277 h 1805677"/>
                <a:gd name="connsiteX1" fmla="*/ 118268 w 406958"/>
                <a:gd name="connsiteY1" fmla="*/ 3864 h 1805677"/>
                <a:gd name="connsiteX2" fmla="*/ 260350 w 406958"/>
                <a:gd name="connsiteY2" fmla="*/ 21327 h 1805677"/>
                <a:gd name="connsiteX3" fmla="*/ 349250 w 406958"/>
                <a:gd name="connsiteY3" fmla="*/ 135627 h 1805677"/>
                <a:gd name="connsiteX4" fmla="*/ 393700 w 406958"/>
                <a:gd name="connsiteY4" fmla="*/ 395977 h 1805677"/>
                <a:gd name="connsiteX5" fmla="*/ 387350 w 406958"/>
                <a:gd name="connsiteY5" fmla="*/ 459477 h 1805677"/>
                <a:gd name="connsiteX6" fmla="*/ 406400 w 406958"/>
                <a:gd name="connsiteY6" fmla="*/ 535677 h 1805677"/>
                <a:gd name="connsiteX7" fmla="*/ 361950 w 406958"/>
                <a:gd name="connsiteY7" fmla="*/ 1805677 h 1805677"/>
                <a:gd name="connsiteX0" fmla="*/ 0 w 406958"/>
                <a:gd name="connsiteY0" fmla="*/ 17843 h 1802193"/>
                <a:gd name="connsiteX1" fmla="*/ 118268 w 406958"/>
                <a:gd name="connsiteY1" fmla="*/ 380 h 1802193"/>
                <a:gd name="connsiteX2" fmla="*/ 260350 w 406958"/>
                <a:gd name="connsiteY2" fmla="*/ 17843 h 1802193"/>
                <a:gd name="connsiteX3" fmla="*/ 349250 w 406958"/>
                <a:gd name="connsiteY3" fmla="*/ 132143 h 1802193"/>
                <a:gd name="connsiteX4" fmla="*/ 393700 w 406958"/>
                <a:gd name="connsiteY4" fmla="*/ 392493 h 1802193"/>
                <a:gd name="connsiteX5" fmla="*/ 387350 w 406958"/>
                <a:gd name="connsiteY5" fmla="*/ 455993 h 1802193"/>
                <a:gd name="connsiteX6" fmla="*/ 406400 w 406958"/>
                <a:gd name="connsiteY6" fmla="*/ 532193 h 1802193"/>
                <a:gd name="connsiteX7" fmla="*/ 361950 w 406958"/>
                <a:gd name="connsiteY7" fmla="*/ 1802193 h 1802193"/>
                <a:gd name="connsiteX0" fmla="*/ 0 w 408962"/>
                <a:gd name="connsiteY0" fmla="*/ 17843 h 1802193"/>
                <a:gd name="connsiteX1" fmla="*/ 118268 w 408962"/>
                <a:gd name="connsiteY1" fmla="*/ 380 h 1802193"/>
                <a:gd name="connsiteX2" fmla="*/ 260350 w 408962"/>
                <a:gd name="connsiteY2" fmla="*/ 17843 h 1802193"/>
                <a:gd name="connsiteX3" fmla="*/ 349250 w 408962"/>
                <a:gd name="connsiteY3" fmla="*/ 132143 h 1802193"/>
                <a:gd name="connsiteX4" fmla="*/ 407987 w 408962"/>
                <a:gd name="connsiteY4" fmla="*/ 390111 h 1802193"/>
                <a:gd name="connsiteX5" fmla="*/ 387350 w 408962"/>
                <a:gd name="connsiteY5" fmla="*/ 455993 h 1802193"/>
                <a:gd name="connsiteX6" fmla="*/ 406400 w 408962"/>
                <a:gd name="connsiteY6" fmla="*/ 532193 h 1802193"/>
                <a:gd name="connsiteX7" fmla="*/ 361950 w 408962"/>
                <a:gd name="connsiteY7" fmla="*/ 1802193 h 1802193"/>
                <a:gd name="connsiteX0" fmla="*/ 0 w 408968"/>
                <a:gd name="connsiteY0" fmla="*/ 17843 h 1802193"/>
                <a:gd name="connsiteX1" fmla="*/ 118268 w 408968"/>
                <a:gd name="connsiteY1" fmla="*/ 380 h 1802193"/>
                <a:gd name="connsiteX2" fmla="*/ 260350 w 408968"/>
                <a:gd name="connsiteY2" fmla="*/ 17843 h 1802193"/>
                <a:gd name="connsiteX3" fmla="*/ 349250 w 408968"/>
                <a:gd name="connsiteY3" fmla="*/ 132143 h 1802193"/>
                <a:gd name="connsiteX4" fmla="*/ 407987 w 408968"/>
                <a:gd name="connsiteY4" fmla="*/ 390111 h 1802193"/>
                <a:gd name="connsiteX5" fmla="*/ 387350 w 408968"/>
                <a:gd name="connsiteY5" fmla="*/ 455993 h 1802193"/>
                <a:gd name="connsiteX6" fmla="*/ 406400 w 408968"/>
                <a:gd name="connsiteY6" fmla="*/ 532193 h 1802193"/>
                <a:gd name="connsiteX7" fmla="*/ 361950 w 408968"/>
                <a:gd name="connsiteY7" fmla="*/ 1802193 h 1802193"/>
                <a:gd name="connsiteX0" fmla="*/ 0 w 406916"/>
                <a:gd name="connsiteY0" fmla="*/ 17843 h 1802193"/>
                <a:gd name="connsiteX1" fmla="*/ 118268 w 406916"/>
                <a:gd name="connsiteY1" fmla="*/ 380 h 1802193"/>
                <a:gd name="connsiteX2" fmla="*/ 260350 w 406916"/>
                <a:gd name="connsiteY2" fmla="*/ 17843 h 1802193"/>
                <a:gd name="connsiteX3" fmla="*/ 349250 w 406916"/>
                <a:gd name="connsiteY3" fmla="*/ 132143 h 1802193"/>
                <a:gd name="connsiteX4" fmla="*/ 405606 w 406916"/>
                <a:gd name="connsiteY4" fmla="*/ 385349 h 1802193"/>
                <a:gd name="connsiteX5" fmla="*/ 387350 w 406916"/>
                <a:gd name="connsiteY5" fmla="*/ 455993 h 1802193"/>
                <a:gd name="connsiteX6" fmla="*/ 406400 w 406916"/>
                <a:gd name="connsiteY6" fmla="*/ 532193 h 1802193"/>
                <a:gd name="connsiteX7" fmla="*/ 361950 w 406916"/>
                <a:gd name="connsiteY7" fmla="*/ 1802193 h 1802193"/>
                <a:gd name="connsiteX0" fmla="*/ 0 w 406916"/>
                <a:gd name="connsiteY0" fmla="*/ 17843 h 1802193"/>
                <a:gd name="connsiteX1" fmla="*/ 118268 w 406916"/>
                <a:gd name="connsiteY1" fmla="*/ 380 h 1802193"/>
                <a:gd name="connsiteX2" fmla="*/ 260350 w 406916"/>
                <a:gd name="connsiteY2" fmla="*/ 17843 h 1802193"/>
                <a:gd name="connsiteX3" fmla="*/ 349250 w 406916"/>
                <a:gd name="connsiteY3" fmla="*/ 132143 h 1802193"/>
                <a:gd name="connsiteX4" fmla="*/ 405606 w 406916"/>
                <a:gd name="connsiteY4" fmla="*/ 385349 h 1802193"/>
                <a:gd name="connsiteX5" fmla="*/ 387350 w 406916"/>
                <a:gd name="connsiteY5" fmla="*/ 436943 h 1802193"/>
                <a:gd name="connsiteX6" fmla="*/ 406400 w 406916"/>
                <a:gd name="connsiteY6" fmla="*/ 532193 h 1802193"/>
                <a:gd name="connsiteX7" fmla="*/ 361950 w 406916"/>
                <a:gd name="connsiteY7" fmla="*/ 1802193 h 1802193"/>
                <a:gd name="connsiteX0" fmla="*/ 0 w 407844"/>
                <a:gd name="connsiteY0" fmla="*/ 17463 h 1801813"/>
                <a:gd name="connsiteX1" fmla="*/ 118268 w 407844"/>
                <a:gd name="connsiteY1" fmla="*/ 0 h 1801813"/>
                <a:gd name="connsiteX2" fmla="*/ 260350 w 407844"/>
                <a:gd name="connsiteY2" fmla="*/ 17463 h 1801813"/>
                <a:gd name="connsiteX3" fmla="*/ 325437 w 407844"/>
                <a:gd name="connsiteY3" fmla="*/ 84138 h 1801813"/>
                <a:gd name="connsiteX4" fmla="*/ 405606 w 407844"/>
                <a:gd name="connsiteY4" fmla="*/ 384969 h 1801813"/>
                <a:gd name="connsiteX5" fmla="*/ 387350 w 407844"/>
                <a:gd name="connsiteY5" fmla="*/ 436563 h 1801813"/>
                <a:gd name="connsiteX6" fmla="*/ 406400 w 407844"/>
                <a:gd name="connsiteY6" fmla="*/ 531813 h 1801813"/>
                <a:gd name="connsiteX7" fmla="*/ 361950 w 407844"/>
                <a:gd name="connsiteY7" fmla="*/ 1801813 h 1801813"/>
                <a:gd name="connsiteX0" fmla="*/ 0 w 407587"/>
                <a:gd name="connsiteY0" fmla="*/ 17655 h 1802005"/>
                <a:gd name="connsiteX1" fmla="*/ 118268 w 407587"/>
                <a:gd name="connsiteY1" fmla="*/ 192 h 1802005"/>
                <a:gd name="connsiteX2" fmla="*/ 260350 w 407587"/>
                <a:gd name="connsiteY2" fmla="*/ 17655 h 1802005"/>
                <a:gd name="connsiteX3" fmla="*/ 330199 w 407587"/>
                <a:gd name="connsiteY3" fmla="*/ 124812 h 1802005"/>
                <a:gd name="connsiteX4" fmla="*/ 405606 w 407587"/>
                <a:gd name="connsiteY4" fmla="*/ 385161 h 1802005"/>
                <a:gd name="connsiteX5" fmla="*/ 387350 w 407587"/>
                <a:gd name="connsiteY5" fmla="*/ 436755 h 1802005"/>
                <a:gd name="connsiteX6" fmla="*/ 406400 w 407587"/>
                <a:gd name="connsiteY6" fmla="*/ 532005 h 1802005"/>
                <a:gd name="connsiteX7" fmla="*/ 361950 w 407587"/>
                <a:gd name="connsiteY7" fmla="*/ 1802005 h 1802005"/>
                <a:gd name="connsiteX0" fmla="*/ 0 w 407587"/>
                <a:gd name="connsiteY0" fmla="*/ 17655 h 1802005"/>
                <a:gd name="connsiteX1" fmla="*/ 118268 w 407587"/>
                <a:gd name="connsiteY1" fmla="*/ 192 h 1802005"/>
                <a:gd name="connsiteX2" fmla="*/ 260350 w 407587"/>
                <a:gd name="connsiteY2" fmla="*/ 17655 h 1802005"/>
                <a:gd name="connsiteX3" fmla="*/ 330199 w 407587"/>
                <a:gd name="connsiteY3" fmla="*/ 124812 h 1802005"/>
                <a:gd name="connsiteX4" fmla="*/ 405606 w 407587"/>
                <a:gd name="connsiteY4" fmla="*/ 347061 h 1802005"/>
                <a:gd name="connsiteX5" fmla="*/ 387350 w 407587"/>
                <a:gd name="connsiteY5" fmla="*/ 436755 h 1802005"/>
                <a:gd name="connsiteX6" fmla="*/ 406400 w 407587"/>
                <a:gd name="connsiteY6" fmla="*/ 532005 h 1802005"/>
                <a:gd name="connsiteX7" fmla="*/ 361950 w 407587"/>
                <a:gd name="connsiteY7" fmla="*/ 1802005 h 1802005"/>
                <a:gd name="connsiteX0" fmla="*/ 0 w 409261"/>
                <a:gd name="connsiteY0" fmla="*/ 17655 h 1802005"/>
                <a:gd name="connsiteX1" fmla="*/ 118268 w 409261"/>
                <a:gd name="connsiteY1" fmla="*/ 192 h 1802005"/>
                <a:gd name="connsiteX2" fmla="*/ 260350 w 409261"/>
                <a:gd name="connsiteY2" fmla="*/ 17655 h 1802005"/>
                <a:gd name="connsiteX3" fmla="*/ 330199 w 409261"/>
                <a:gd name="connsiteY3" fmla="*/ 124812 h 1802005"/>
                <a:gd name="connsiteX4" fmla="*/ 405606 w 409261"/>
                <a:gd name="connsiteY4" fmla="*/ 347061 h 1802005"/>
                <a:gd name="connsiteX5" fmla="*/ 387350 w 409261"/>
                <a:gd name="connsiteY5" fmla="*/ 436755 h 1802005"/>
                <a:gd name="connsiteX6" fmla="*/ 408781 w 409261"/>
                <a:gd name="connsiteY6" fmla="*/ 574867 h 1802005"/>
                <a:gd name="connsiteX7" fmla="*/ 361950 w 409261"/>
                <a:gd name="connsiteY7" fmla="*/ 1802005 h 1802005"/>
                <a:gd name="connsiteX0" fmla="*/ 0 w 410495"/>
                <a:gd name="connsiteY0" fmla="*/ 17655 h 1802005"/>
                <a:gd name="connsiteX1" fmla="*/ 118268 w 410495"/>
                <a:gd name="connsiteY1" fmla="*/ 192 h 1802005"/>
                <a:gd name="connsiteX2" fmla="*/ 260350 w 410495"/>
                <a:gd name="connsiteY2" fmla="*/ 17655 h 1802005"/>
                <a:gd name="connsiteX3" fmla="*/ 330199 w 410495"/>
                <a:gd name="connsiteY3" fmla="*/ 124812 h 1802005"/>
                <a:gd name="connsiteX4" fmla="*/ 405606 w 410495"/>
                <a:gd name="connsiteY4" fmla="*/ 347061 h 1802005"/>
                <a:gd name="connsiteX5" fmla="*/ 387350 w 410495"/>
                <a:gd name="connsiteY5" fmla="*/ 436755 h 1802005"/>
                <a:gd name="connsiteX6" fmla="*/ 408781 w 410495"/>
                <a:gd name="connsiteY6" fmla="*/ 574867 h 1802005"/>
                <a:gd name="connsiteX7" fmla="*/ 361950 w 410495"/>
                <a:gd name="connsiteY7" fmla="*/ 1802005 h 1802005"/>
                <a:gd name="connsiteX0" fmla="*/ 0 w 412392"/>
                <a:gd name="connsiteY0" fmla="*/ 17655 h 1802005"/>
                <a:gd name="connsiteX1" fmla="*/ 118268 w 412392"/>
                <a:gd name="connsiteY1" fmla="*/ 192 h 1802005"/>
                <a:gd name="connsiteX2" fmla="*/ 260350 w 412392"/>
                <a:gd name="connsiteY2" fmla="*/ 17655 h 1802005"/>
                <a:gd name="connsiteX3" fmla="*/ 330199 w 412392"/>
                <a:gd name="connsiteY3" fmla="*/ 124812 h 1802005"/>
                <a:gd name="connsiteX4" fmla="*/ 405606 w 412392"/>
                <a:gd name="connsiteY4" fmla="*/ 347061 h 1802005"/>
                <a:gd name="connsiteX5" fmla="*/ 387350 w 412392"/>
                <a:gd name="connsiteY5" fmla="*/ 436755 h 1802005"/>
                <a:gd name="connsiteX6" fmla="*/ 408781 w 412392"/>
                <a:gd name="connsiteY6" fmla="*/ 574867 h 1802005"/>
                <a:gd name="connsiteX7" fmla="*/ 361950 w 412392"/>
                <a:gd name="connsiteY7" fmla="*/ 1802005 h 1802005"/>
                <a:gd name="connsiteX0" fmla="*/ 0 w 407654"/>
                <a:gd name="connsiteY0" fmla="*/ 17655 h 1802005"/>
                <a:gd name="connsiteX1" fmla="*/ 118268 w 407654"/>
                <a:gd name="connsiteY1" fmla="*/ 192 h 1802005"/>
                <a:gd name="connsiteX2" fmla="*/ 260350 w 407654"/>
                <a:gd name="connsiteY2" fmla="*/ 17655 h 1802005"/>
                <a:gd name="connsiteX3" fmla="*/ 330199 w 407654"/>
                <a:gd name="connsiteY3" fmla="*/ 124812 h 1802005"/>
                <a:gd name="connsiteX4" fmla="*/ 405606 w 407654"/>
                <a:gd name="connsiteY4" fmla="*/ 347061 h 1802005"/>
                <a:gd name="connsiteX5" fmla="*/ 387350 w 407654"/>
                <a:gd name="connsiteY5" fmla="*/ 436755 h 1802005"/>
                <a:gd name="connsiteX6" fmla="*/ 399256 w 407654"/>
                <a:gd name="connsiteY6" fmla="*/ 574867 h 1802005"/>
                <a:gd name="connsiteX7" fmla="*/ 361950 w 407654"/>
                <a:gd name="connsiteY7" fmla="*/ 1802005 h 1802005"/>
                <a:gd name="connsiteX0" fmla="*/ 0 w 407654"/>
                <a:gd name="connsiteY0" fmla="*/ 17655 h 1802005"/>
                <a:gd name="connsiteX1" fmla="*/ 118268 w 407654"/>
                <a:gd name="connsiteY1" fmla="*/ 192 h 1802005"/>
                <a:gd name="connsiteX2" fmla="*/ 260350 w 407654"/>
                <a:gd name="connsiteY2" fmla="*/ 17655 h 1802005"/>
                <a:gd name="connsiteX3" fmla="*/ 330199 w 407654"/>
                <a:gd name="connsiteY3" fmla="*/ 124812 h 1802005"/>
                <a:gd name="connsiteX4" fmla="*/ 405606 w 407654"/>
                <a:gd name="connsiteY4" fmla="*/ 325630 h 1802005"/>
                <a:gd name="connsiteX5" fmla="*/ 387350 w 407654"/>
                <a:gd name="connsiteY5" fmla="*/ 436755 h 1802005"/>
                <a:gd name="connsiteX6" fmla="*/ 399256 w 407654"/>
                <a:gd name="connsiteY6" fmla="*/ 574867 h 1802005"/>
                <a:gd name="connsiteX7" fmla="*/ 361950 w 407654"/>
                <a:gd name="connsiteY7" fmla="*/ 1802005 h 1802005"/>
                <a:gd name="connsiteX0" fmla="*/ 0 w 407859"/>
                <a:gd name="connsiteY0" fmla="*/ 17655 h 1802005"/>
                <a:gd name="connsiteX1" fmla="*/ 118268 w 407859"/>
                <a:gd name="connsiteY1" fmla="*/ 192 h 1802005"/>
                <a:gd name="connsiteX2" fmla="*/ 260350 w 407859"/>
                <a:gd name="connsiteY2" fmla="*/ 17655 h 1802005"/>
                <a:gd name="connsiteX3" fmla="*/ 330199 w 407859"/>
                <a:gd name="connsiteY3" fmla="*/ 124812 h 1802005"/>
                <a:gd name="connsiteX4" fmla="*/ 405606 w 407859"/>
                <a:gd name="connsiteY4" fmla="*/ 325630 h 1802005"/>
                <a:gd name="connsiteX5" fmla="*/ 387350 w 407859"/>
                <a:gd name="connsiteY5" fmla="*/ 436755 h 1802005"/>
                <a:gd name="connsiteX6" fmla="*/ 404019 w 407859"/>
                <a:gd name="connsiteY6" fmla="*/ 572486 h 1802005"/>
                <a:gd name="connsiteX7" fmla="*/ 361950 w 407859"/>
                <a:gd name="connsiteY7" fmla="*/ 1802005 h 1802005"/>
                <a:gd name="connsiteX0" fmla="*/ 0 w 407609"/>
                <a:gd name="connsiteY0" fmla="*/ 17655 h 1802005"/>
                <a:gd name="connsiteX1" fmla="*/ 118268 w 407609"/>
                <a:gd name="connsiteY1" fmla="*/ 192 h 1802005"/>
                <a:gd name="connsiteX2" fmla="*/ 260350 w 407609"/>
                <a:gd name="connsiteY2" fmla="*/ 17655 h 1802005"/>
                <a:gd name="connsiteX3" fmla="*/ 330199 w 407609"/>
                <a:gd name="connsiteY3" fmla="*/ 124812 h 1802005"/>
                <a:gd name="connsiteX4" fmla="*/ 405606 w 407609"/>
                <a:gd name="connsiteY4" fmla="*/ 325630 h 1802005"/>
                <a:gd name="connsiteX5" fmla="*/ 387350 w 407609"/>
                <a:gd name="connsiteY5" fmla="*/ 436755 h 1802005"/>
                <a:gd name="connsiteX6" fmla="*/ 404019 w 407609"/>
                <a:gd name="connsiteY6" fmla="*/ 572486 h 1802005"/>
                <a:gd name="connsiteX7" fmla="*/ 361950 w 407609"/>
                <a:gd name="connsiteY7" fmla="*/ 1802005 h 1802005"/>
                <a:gd name="connsiteX0" fmla="*/ 0 w 407609"/>
                <a:gd name="connsiteY0" fmla="*/ 17655 h 1780574"/>
                <a:gd name="connsiteX1" fmla="*/ 118268 w 407609"/>
                <a:gd name="connsiteY1" fmla="*/ 192 h 1780574"/>
                <a:gd name="connsiteX2" fmla="*/ 260350 w 407609"/>
                <a:gd name="connsiteY2" fmla="*/ 17655 h 1780574"/>
                <a:gd name="connsiteX3" fmla="*/ 330199 w 407609"/>
                <a:gd name="connsiteY3" fmla="*/ 124812 h 1780574"/>
                <a:gd name="connsiteX4" fmla="*/ 405606 w 407609"/>
                <a:gd name="connsiteY4" fmla="*/ 325630 h 1780574"/>
                <a:gd name="connsiteX5" fmla="*/ 387350 w 407609"/>
                <a:gd name="connsiteY5" fmla="*/ 436755 h 1780574"/>
                <a:gd name="connsiteX6" fmla="*/ 404019 w 407609"/>
                <a:gd name="connsiteY6" fmla="*/ 572486 h 1780574"/>
                <a:gd name="connsiteX7" fmla="*/ 361950 w 407609"/>
                <a:gd name="connsiteY7" fmla="*/ 1780574 h 1780574"/>
                <a:gd name="connsiteX0" fmla="*/ 0 w 407873"/>
                <a:gd name="connsiteY0" fmla="*/ 17655 h 1780574"/>
                <a:gd name="connsiteX1" fmla="*/ 118268 w 407873"/>
                <a:gd name="connsiteY1" fmla="*/ 192 h 1780574"/>
                <a:gd name="connsiteX2" fmla="*/ 260350 w 407873"/>
                <a:gd name="connsiteY2" fmla="*/ 17655 h 1780574"/>
                <a:gd name="connsiteX3" fmla="*/ 330199 w 407873"/>
                <a:gd name="connsiteY3" fmla="*/ 124812 h 1780574"/>
                <a:gd name="connsiteX4" fmla="*/ 405606 w 407873"/>
                <a:gd name="connsiteY4" fmla="*/ 325630 h 1780574"/>
                <a:gd name="connsiteX5" fmla="*/ 387350 w 407873"/>
                <a:gd name="connsiteY5" fmla="*/ 436755 h 1780574"/>
                <a:gd name="connsiteX6" fmla="*/ 378619 w 407873"/>
                <a:gd name="connsiteY6" fmla="*/ 651861 h 1780574"/>
                <a:gd name="connsiteX7" fmla="*/ 361950 w 407873"/>
                <a:gd name="connsiteY7" fmla="*/ 1780574 h 1780574"/>
                <a:gd name="connsiteX0" fmla="*/ 0 w 407767"/>
                <a:gd name="connsiteY0" fmla="*/ 17655 h 1780574"/>
                <a:gd name="connsiteX1" fmla="*/ 118268 w 407767"/>
                <a:gd name="connsiteY1" fmla="*/ 192 h 1780574"/>
                <a:gd name="connsiteX2" fmla="*/ 260350 w 407767"/>
                <a:gd name="connsiteY2" fmla="*/ 17655 h 1780574"/>
                <a:gd name="connsiteX3" fmla="*/ 330199 w 407767"/>
                <a:gd name="connsiteY3" fmla="*/ 124812 h 1780574"/>
                <a:gd name="connsiteX4" fmla="*/ 405606 w 407767"/>
                <a:gd name="connsiteY4" fmla="*/ 325630 h 1780574"/>
                <a:gd name="connsiteX5" fmla="*/ 387350 w 407767"/>
                <a:gd name="connsiteY5" fmla="*/ 436755 h 1780574"/>
                <a:gd name="connsiteX6" fmla="*/ 388144 w 407767"/>
                <a:gd name="connsiteY6" fmla="*/ 658211 h 1780574"/>
                <a:gd name="connsiteX7" fmla="*/ 361950 w 407767"/>
                <a:gd name="connsiteY7" fmla="*/ 1780574 h 178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767" h="1780574">
                  <a:moveTo>
                    <a:pt x="0" y="17655"/>
                  </a:moveTo>
                  <a:cubicBezTo>
                    <a:pt x="48154" y="9717"/>
                    <a:pt x="74876" y="192"/>
                    <a:pt x="118268" y="192"/>
                  </a:cubicBezTo>
                  <a:cubicBezTo>
                    <a:pt x="161660" y="192"/>
                    <a:pt x="225028" y="-3115"/>
                    <a:pt x="260350" y="17655"/>
                  </a:cubicBezTo>
                  <a:cubicBezTo>
                    <a:pt x="295672" y="38425"/>
                    <a:pt x="305990" y="73483"/>
                    <a:pt x="330199" y="124812"/>
                  </a:cubicBezTo>
                  <a:cubicBezTo>
                    <a:pt x="354408" y="176141"/>
                    <a:pt x="396081" y="273640"/>
                    <a:pt x="405606" y="325630"/>
                  </a:cubicBezTo>
                  <a:cubicBezTo>
                    <a:pt x="415131" y="377620"/>
                    <a:pt x="390260" y="381325"/>
                    <a:pt x="387350" y="436755"/>
                  </a:cubicBezTo>
                  <a:cubicBezTo>
                    <a:pt x="384440" y="492185"/>
                    <a:pt x="392377" y="434241"/>
                    <a:pt x="388144" y="658211"/>
                  </a:cubicBezTo>
                  <a:cubicBezTo>
                    <a:pt x="383911" y="882181"/>
                    <a:pt x="361950" y="1610182"/>
                    <a:pt x="361950" y="1780574"/>
                  </a:cubicBezTo>
                </a:path>
              </a:pathLst>
            </a:custGeom>
            <a:noFill/>
            <a:ln w="95250" cap="rnd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17FF0451-AD98-46F7-B68E-9572778BD99E}"/>
                </a:ext>
              </a:extLst>
            </p:cNvPr>
            <p:cNvCxnSpPr/>
            <p:nvPr/>
          </p:nvCxnSpPr>
          <p:spPr>
            <a:xfrm flipV="1">
              <a:off x="15881311" y="6275018"/>
              <a:ext cx="32836" cy="1274059"/>
            </a:xfrm>
            <a:prstGeom prst="line">
              <a:avLst/>
            </a:prstGeom>
            <a:ln w="95250" cap="rnd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フリーフォーム 17">
              <a:extLst>
                <a:ext uri="{FF2B5EF4-FFF2-40B4-BE49-F238E27FC236}">
                  <a16:creationId xmlns:a16="http://schemas.microsoft.com/office/drawing/2014/main" id="{F5CE4695-6521-496D-B907-EF23C2EDA841}"/>
                </a:ext>
              </a:extLst>
            </p:cNvPr>
            <p:cNvSpPr/>
            <p:nvPr/>
          </p:nvSpPr>
          <p:spPr>
            <a:xfrm>
              <a:off x="15881314" y="7546760"/>
              <a:ext cx="169968" cy="1578067"/>
            </a:xfrm>
            <a:custGeom>
              <a:avLst/>
              <a:gdLst>
                <a:gd name="connsiteX0" fmla="*/ 0 w 114392"/>
                <a:gd name="connsiteY0" fmla="*/ 0 h 695325"/>
                <a:gd name="connsiteX1" fmla="*/ 64293 w 114392"/>
                <a:gd name="connsiteY1" fmla="*/ 185737 h 695325"/>
                <a:gd name="connsiteX2" fmla="*/ 90487 w 114392"/>
                <a:gd name="connsiteY2" fmla="*/ 385762 h 695325"/>
                <a:gd name="connsiteX3" fmla="*/ 114300 w 114392"/>
                <a:gd name="connsiteY3" fmla="*/ 523875 h 695325"/>
                <a:gd name="connsiteX4" fmla="*/ 104775 w 114392"/>
                <a:gd name="connsiteY4" fmla="*/ 695325 h 695325"/>
                <a:gd name="connsiteX0" fmla="*/ 0 w 114362"/>
                <a:gd name="connsiteY0" fmla="*/ 0 h 697706"/>
                <a:gd name="connsiteX1" fmla="*/ 64293 w 114362"/>
                <a:gd name="connsiteY1" fmla="*/ 185737 h 697706"/>
                <a:gd name="connsiteX2" fmla="*/ 90487 w 114362"/>
                <a:gd name="connsiteY2" fmla="*/ 385762 h 697706"/>
                <a:gd name="connsiteX3" fmla="*/ 114300 w 114362"/>
                <a:gd name="connsiteY3" fmla="*/ 523875 h 697706"/>
                <a:gd name="connsiteX4" fmla="*/ 102393 w 114362"/>
                <a:gd name="connsiteY4" fmla="*/ 697706 h 697706"/>
                <a:gd name="connsiteX0" fmla="*/ 0 w 115064"/>
                <a:gd name="connsiteY0" fmla="*/ 0 h 697706"/>
                <a:gd name="connsiteX1" fmla="*/ 64293 w 115064"/>
                <a:gd name="connsiteY1" fmla="*/ 185737 h 697706"/>
                <a:gd name="connsiteX2" fmla="*/ 90487 w 115064"/>
                <a:gd name="connsiteY2" fmla="*/ 385762 h 697706"/>
                <a:gd name="connsiteX3" fmla="*/ 114300 w 115064"/>
                <a:gd name="connsiteY3" fmla="*/ 523875 h 697706"/>
                <a:gd name="connsiteX4" fmla="*/ 102393 w 115064"/>
                <a:gd name="connsiteY4" fmla="*/ 697706 h 697706"/>
                <a:gd name="connsiteX0" fmla="*/ 0 w 114684"/>
                <a:gd name="connsiteY0" fmla="*/ 0 h 697706"/>
                <a:gd name="connsiteX1" fmla="*/ 64293 w 114684"/>
                <a:gd name="connsiteY1" fmla="*/ 185737 h 697706"/>
                <a:gd name="connsiteX2" fmla="*/ 90487 w 114684"/>
                <a:gd name="connsiteY2" fmla="*/ 385762 h 697706"/>
                <a:gd name="connsiteX3" fmla="*/ 114300 w 114684"/>
                <a:gd name="connsiteY3" fmla="*/ 523875 h 697706"/>
                <a:gd name="connsiteX4" fmla="*/ 102393 w 114684"/>
                <a:gd name="connsiteY4" fmla="*/ 697706 h 697706"/>
                <a:gd name="connsiteX0" fmla="*/ 0 w 114584"/>
                <a:gd name="connsiteY0" fmla="*/ 0 h 904875"/>
                <a:gd name="connsiteX1" fmla="*/ 64293 w 114584"/>
                <a:gd name="connsiteY1" fmla="*/ 185737 h 904875"/>
                <a:gd name="connsiteX2" fmla="*/ 90487 w 114584"/>
                <a:gd name="connsiteY2" fmla="*/ 385762 h 904875"/>
                <a:gd name="connsiteX3" fmla="*/ 114300 w 114584"/>
                <a:gd name="connsiteY3" fmla="*/ 523875 h 904875"/>
                <a:gd name="connsiteX4" fmla="*/ 73818 w 114584"/>
                <a:gd name="connsiteY4" fmla="*/ 904875 h 904875"/>
                <a:gd name="connsiteX0" fmla="*/ 0 w 114584"/>
                <a:gd name="connsiteY0" fmla="*/ 0 h 931766"/>
                <a:gd name="connsiteX1" fmla="*/ 64293 w 114584"/>
                <a:gd name="connsiteY1" fmla="*/ 185737 h 931766"/>
                <a:gd name="connsiteX2" fmla="*/ 90487 w 114584"/>
                <a:gd name="connsiteY2" fmla="*/ 385762 h 931766"/>
                <a:gd name="connsiteX3" fmla="*/ 114300 w 114584"/>
                <a:gd name="connsiteY3" fmla="*/ 523875 h 931766"/>
                <a:gd name="connsiteX4" fmla="*/ 73818 w 114584"/>
                <a:gd name="connsiteY4" fmla="*/ 904875 h 931766"/>
                <a:gd name="connsiteX5" fmla="*/ 76200 w 114584"/>
                <a:gd name="connsiteY5" fmla="*/ 900111 h 931766"/>
                <a:gd name="connsiteX0" fmla="*/ 0 w 114584"/>
                <a:gd name="connsiteY0" fmla="*/ 0 h 1009664"/>
                <a:gd name="connsiteX1" fmla="*/ 64293 w 114584"/>
                <a:gd name="connsiteY1" fmla="*/ 185737 h 1009664"/>
                <a:gd name="connsiteX2" fmla="*/ 90487 w 114584"/>
                <a:gd name="connsiteY2" fmla="*/ 385762 h 1009664"/>
                <a:gd name="connsiteX3" fmla="*/ 114300 w 114584"/>
                <a:gd name="connsiteY3" fmla="*/ 523875 h 1009664"/>
                <a:gd name="connsiteX4" fmla="*/ 73818 w 114584"/>
                <a:gd name="connsiteY4" fmla="*/ 904875 h 1009664"/>
                <a:gd name="connsiteX5" fmla="*/ 76200 w 114584"/>
                <a:gd name="connsiteY5" fmla="*/ 1009648 h 1009664"/>
                <a:gd name="connsiteX0" fmla="*/ 0 w 114584"/>
                <a:gd name="connsiteY0" fmla="*/ 0 h 1018128"/>
                <a:gd name="connsiteX1" fmla="*/ 64293 w 114584"/>
                <a:gd name="connsiteY1" fmla="*/ 185737 h 1018128"/>
                <a:gd name="connsiteX2" fmla="*/ 90487 w 114584"/>
                <a:gd name="connsiteY2" fmla="*/ 385762 h 1018128"/>
                <a:gd name="connsiteX3" fmla="*/ 114300 w 114584"/>
                <a:gd name="connsiteY3" fmla="*/ 523875 h 1018128"/>
                <a:gd name="connsiteX4" fmla="*/ 73818 w 114584"/>
                <a:gd name="connsiteY4" fmla="*/ 904875 h 1018128"/>
                <a:gd name="connsiteX5" fmla="*/ 76200 w 114584"/>
                <a:gd name="connsiteY5" fmla="*/ 1009648 h 1018128"/>
                <a:gd name="connsiteX6" fmla="*/ 80962 w 114584"/>
                <a:gd name="connsiteY6" fmla="*/ 1012029 h 1018128"/>
                <a:gd name="connsiteX0" fmla="*/ 0 w 114584"/>
                <a:gd name="connsiteY0" fmla="*/ 0 h 1173954"/>
                <a:gd name="connsiteX1" fmla="*/ 64293 w 114584"/>
                <a:gd name="connsiteY1" fmla="*/ 185737 h 1173954"/>
                <a:gd name="connsiteX2" fmla="*/ 90487 w 114584"/>
                <a:gd name="connsiteY2" fmla="*/ 385762 h 1173954"/>
                <a:gd name="connsiteX3" fmla="*/ 114300 w 114584"/>
                <a:gd name="connsiteY3" fmla="*/ 523875 h 1173954"/>
                <a:gd name="connsiteX4" fmla="*/ 73818 w 114584"/>
                <a:gd name="connsiteY4" fmla="*/ 904875 h 1173954"/>
                <a:gd name="connsiteX5" fmla="*/ 76200 w 114584"/>
                <a:gd name="connsiteY5" fmla="*/ 1009648 h 1173954"/>
                <a:gd name="connsiteX6" fmla="*/ 107156 w 114584"/>
                <a:gd name="connsiteY6" fmla="*/ 1173954 h 1173954"/>
                <a:gd name="connsiteX0" fmla="*/ 0 w 114584"/>
                <a:gd name="connsiteY0" fmla="*/ 0 h 1188392"/>
                <a:gd name="connsiteX1" fmla="*/ 64293 w 114584"/>
                <a:gd name="connsiteY1" fmla="*/ 185737 h 1188392"/>
                <a:gd name="connsiteX2" fmla="*/ 90487 w 114584"/>
                <a:gd name="connsiteY2" fmla="*/ 385762 h 1188392"/>
                <a:gd name="connsiteX3" fmla="*/ 114300 w 114584"/>
                <a:gd name="connsiteY3" fmla="*/ 523875 h 1188392"/>
                <a:gd name="connsiteX4" fmla="*/ 73818 w 114584"/>
                <a:gd name="connsiteY4" fmla="*/ 904875 h 1188392"/>
                <a:gd name="connsiteX5" fmla="*/ 76200 w 114584"/>
                <a:gd name="connsiteY5" fmla="*/ 1009648 h 1188392"/>
                <a:gd name="connsiteX6" fmla="*/ 107156 w 114584"/>
                <a:gd name="connsiteY6" fmla="*/ 1173954 h 1188392"/>
                <a:gd name="connsiteX7" fmla="*/ 111918 w 114584"/>
                <a:gd name="connsiteY7" fmla="*/ 1181098 h 1188392"/>
                <a:gd name="connsiteX0" fmla="*/ 0 w 114584"/>
                <a:gd name="connsiteY0" fmla="*/ 0 h 1354929"/>
                <a:gd name="connsiteX1" fmla="*/ 64293 w 114584"/>
                <a:gd name="connsiteY1" fmla="*/ 185737 h 1354929"/>
                <a:gd name="connsiteX2" fmla="*/ 90487 w 114584"/>
                <a:gd name="connsiteY2" fmla="*/ 385762 h 1354929"/>
                <a:gd name="connsiteX3" fmla="*/ 114300 w 114584"/>
                <a:gd name="connsiteY3" fmla="*/ 523875 h 1354929"/>
                <a:gd name="connsiteX4" fmla="*/ 73818 w 114584"/>
                <a:gd name="connsiteY4" fmla="*/ 904875 h 1354929"/>
                <a:gd name="connsiteX5" fmla="*/ 76200 w 114584"/>
                <a:gd name="connsiteY5" fmla="*/ 1009648 h 1354929"/>
                <a:gd name="connsiteX6" fmla="*/ 107156 w 114584"/>
                <a:gd name="connsiteY6" fmla="*/ 1173954 h 1354929"/>
                <a:gd name="connsiteX7" fmla="*/ 66674 w 114584"/>
                <a:gd name="connsiteY7" fmla="*/ 1354929 h 1354929"/>
                <a:gd name="connsiteX0" fmla="*/ 0 w 114584"/>
                <a:gd name="connsiteY0" fmla="*/ 0 h 1369785"/>
                <a:gd name="connsiteX1" fmla="*/ 64293 w 114584"/>
                <a:gd name="connsiteY1" fmla="*/ 185737 h 1369785"/>
                <a:gd name="connsiteX2" fmla="*/ 90487 w 114584"/>
                <a:gd name="connsiteY2" fmla="*/ 385762 h 1369785"/>
                <a:gd name="connsiteX3" fmla="*/ 114300 w 114584"/>
                <a:gd name="connsiteY3" fmla="*/ 523875 h 1369785"/>
                <a:gd name="connsiteX4" fmla="*/ 73818 w 114584"/>
                <a:gd name="connsiteY4" fmla="*/ 904875 h 1369785"/>
                <a:gd name="connsiteX5" fmla="*/ 76200 w 114584"/>
                <a:gd name="connsiteY5" fmla="*/ 1009648 h 1369785"/>
                <a:gd name="connsiteX6" fmla="*/ 107156 w 114584"/>
                <a:gd name="connsiteY6" fmla="*/ 1173954 h 1369785"/>
                <a:gd name="connsiteX7" fmla="*/ 66674 w 114584"/>
                <a:gd name="connsiteY7" fmla="*/ 1354929 h 1369785"/>
                <a:gd name="connsiteX8" fmla="*/ 73818 w 114584"/>
                <a:gd name="connsiteY8" fmla="*/ 1359692 h 1369785"/>
                <a:gd name="connsiteX0" fmla="*/ 0 w 114584"/>
                <a:gd name="connsiteY0" fmla="*/ 0 h 1473992"/>
                <a:gd name="connsiteX1" fmla="*/ 64293 w 114584"/>
                <a:gd name="connsiteY1" fmla="*/ 185737 h 1473992"/>
                <a:gd name="connsiteX2" fmla="*/ 90487 w 114584"/>
                <a:gd name="connsiteY2" fmla="*/ 385762 h 1473992"/>
                <a:gd name="connsiteX3" fmla="*/ 114300 w 114584"/>
                <a:gd name="connsiteY3" fmla="*/ 523875 h 1473992"/>
                <a:gd name="connsiteX4" fmla="*/ 73818 w 114584"/>
                <a:gd name="connsiteY4" fmla="*/ 904875 h 1473992"/>
                <a:gd name="connsiteX5" fmla="*/ 76200 w 114584"/>
                <a:gd name="connsiteY5" fmla="*/ 1009648 h 1473992"/>
                <a:gd name="connsiteX6" fmla="*/ 107156 w 114584"/>
                <a:gd name="connsiteY6" fmla="*/ 1173954 h 1473992"/>
                <a:gd name="connsiteX7" fmla="*/ 66674 w 114584"/>
                <a:gd name="connsiteY7" fmla="*/ 1354929 h 1473992"/>
                <a:gd name="connsiteX8" fmla="*/ 83343 w 114584"/>
                <a:gd name="connsiteY8" fmla="*/ 1473992 h 1473992"/>
                <a:gd name="connsiteX0" fmla="*/ 0 w 114584"/>
                <a:gd name="connsiteY0" fmla="*/ 0 h 1473992"/>
                <a:gd name="connsiteX1" fmla="*/ 64293 w 114584"/>
                <a:gd name="connsiteY1" fmla="*/ 185737 h 1473992"/>
                <a:gd name="connsiteX2" fmla="*/ 90487 w 114584"/>
                <a:gd name="connsiteY2" fmla="*/ 385762 h 1473992"/>
                <a:gd name="connsiteX3" fmla="*/ 114300 w 114584"/>
                <a:gd name="connsiteY3" fmla="*/ 523875 h 1473992"/>
                <a:gd name="connsiteX4" fmla="*/ 73818 w 114584"/>
                <a:gd name="connsiteY4" fmla="*/ 904875 h 1473992"/>
                <a:gd name="connsiteX5" fmla="*/ 76200 w 114584"/>
                <a:gd name="connsiteY5" fmla="*/ 1009648 h 1473992"/>
                <a:gd name="connsiteX6" fmla="*/ 107156 w 114584"/>
                <a:gd name="connsiteY6" fmla="*/ 1173954 h 1473992"/>
                <a:gd name="connsiteX7" fmla="*/ 66674 w 114584"/>
                <a:gd name="connsiteY7" fmla="*/ 1354929 h 1473992"/>
                <a:gd name="connsiteX8" fmla="*/ 83343 w 114584"/>
                <a:gd name="connsiteY8" fmla="*/ 1473992 h 1473992"/>
                <a:gd name="connsiteX0" fmla="*/ 0 w 116205"/>
                <a:gd name="connsiteY0" fmla="*/ 0 h 1473992"/>
                <a:gd name="connsiteX1" fmla="*/ 64293 w 116205"/>
                <a:gd name="connsiteY1" fmla="*/ 185737 h 1473992"/>
                <a:gd name="connsiteX2" fmla="*/ 90487 w 116205"/>
                <a:gd name="connsiteY2" fmla="*/ 385762 h 1473992"/>
                <a:gd name="connsiteX3" fmla="*/ 114300 w 116205"/>
                <a:gd name="connsiteY3" fmla="*/ 523875 h 1473992"/>
                <a:gd name="connsiteX4" fmla="*/ 73818 w 116205"/>
                <a:gd name="connsiteY4" fmla="*/ 904875 h 1473992"/>
                <a:gd name="connsiteX5" fmla="*/ 76200 w 116205"/>
                <a:gd name="connsiteY5" fmla="*/ 1009648 h 1473992"/>
                <a:gd name="connsiteX6" fmla="*/ 107156 w 116205"/>
                <a:gd name="connsiteY6" fmla="*/ 1173954 h 1473992"/>
                <a:gd name="connsiteX7" fmla="*/ 66674 w 116205"/>
                <a:gd name="connsiteY7" fmla="*/ 1354929 h 1473992"/>
                <a:gd name="connsiteX8" fmla="*/ 83343 w 116205"/>
                <a:gd name="connsiteY8" fmla="*/ 1473992 h 1473992"/>
                <a:gd name="connsiteX0" fmla="*/ 0 w 114584"/>
                <a:gd name="connsiteY0" fmla="*/ 0 h 1473992"/>
                <a:gd name="connsiteX1" fmla="*/ 64293 w 114584"/>
                <a:gd name="connsiteY1" fmla="*/ 185737 h 1473992"/>
                <a:gd name="connsiteX2" fmla="*/ 90487 w 114584"/>
                <a:gd name="connsiteY2" fmla="*/ 385762 h 1473992"/>
                <a:gd name="connsiteX3" fmla="*/ 114300 w 114584"/>
                <a:gd name="connsiteY3" fmla="*/ 523875 h 1473992"/>
                <a:gd name="connsiteX4" fmla="*/ 73818 w 114584"/>
                <a:gd name="connsiteY4" fmla="*/ 904875 h 1473992"/>
                <a:gd name="connsiteX5" fmla="*/ 76200 w 114584"/>
                <a:gd name="connsiteY5" fmla="*/ 1009648 h 1473992"/>
                <a:gd name="connsiteX6" fmla="*/ 107156 w 114584"/>
                <a:gd name="connsiteY6" fmla="*/ 1173954 h 1473992"/>
                <a:gd name="connsiteX7" fmla="*/ 66674 w 114584"/>
                <a:gd name="connsiteY7" fmla="*/ 1354929 h 1473992"/>
                <a:gd name="connsiteX8" fmla="*/ 83343 w 114584"/>
                <a:gd name="connsiteY8" fmla="*/ 1473992 h 1473992"/>
                <a:gd name="connsiteX0" fmla="*/ 0 w 115067"/>
                <a:gd name="connsiteY0" fmla="*/ 0 h 1473992"/>
                <a:gd name="connsiteX1" fmla="*/ 64293 w 115067"/>
                <a:gd name="connsiteY1" fmla="*/ 185737 h 1473992"/>
                <a:gd name="connsiteX2" fmla="*/ 97631 w 115067"/>
                <a:gd name="connsiteY2" fmla="*/ 385762 h 1473992"/>
                <a:gd name="connsiteX3" fmla="*/ 114300 w 115067"/>
                <a:gd name="connsiteY3" fmla="*/ 523875 h 1473992"/>
                <a:gd name="connsiteX4" fmla="*/ 73818 w 115067"/>
                <a:gd name="connsiteY4" fmla="*/ 904875 h 1473992"/>
                <a:gd name="connsiteX5" fmla="*/ 76200 w 115067"/>
                <a:gd name="connsiteY5" fmla="*/ 1009648 h 1473992"/>
                <a:gd name="connsiteX6" fmla="*/ 107156 w 115067"/>
                <a:gd name="connsiteY6" fmla="*/ 1173954 h 1473992"/>
                <a:gd name="connsiteX7" fmla="*/ 66674 w 115067"/>
                <a:gd name="connsiteY7" fmla="*/ 1354929 h 1473992"/>
                <a:gd name="connsiteX8" fmla="*/ 83343 w 115067"/>
                <a:gd name="connsiteY8" fmla="*/ 1473992 h 1473992"/>
                <a:gd name="connsiteX0" fmla="*/ 0 w 115067"/>
                <a:gd name="connsiteY0" fmla="*/ 0 h 1473992"/>
                <a:gd name="connsiteX1" fmla="*/ 64293 w 115067"/>
                <a:gd name="connsiteY1" fmla="*/ 185737 h 1473992"/>
                <a:gd name="connsiteX2" fmla="*/ 97631 w 115067"/>
                <a:gd name="connsiteY2" fmla="*/ 385762 h 1473992"/>
                <a:gd name="connsiteX3" fmla="*/ 114300 w 115067"/>
                <a:gd name="connsiteY3" fmla="*/ 523875 h 1473992"/>
                <a:gd name="connsiteX4" fmla="*/ 73818 w 115067"/>
                <a:gd name="connsiteY4" fmla="*/ 904875 h 1473992"/>
                <a:gd name="connsiteX5" fmla="*/ 76200 w 115067"/>
                <a:gd name="connsiteY5" fmla="*/ 1009648 h 1473992"/>
                <a:gd name="connsiteX6" fmla="*/ 107156 w 115067"/>
                <a:gd name="connsiteY6" fmla="*/ 1173954 h 1473992"/>
                <a:gd name="connsiteX7" fmla="*/ 66674 w 115067"/>
                <a:gd name="connsiteY7" fmla="*/ 1354929 h 1473992"/>
                <a:gd name="connsiteX8" fmla="*/ 83343 w 115067"/>
                <a:gd name="connsiteY8" fmla="*/ 1473992 h 1473992"/>
                <a:gd name="connsiteX0" fmla="*/ 0 w 115067"/>
                <a:gd name="connsiteY0" fmla="*/ 0 h 1473992"/>
                <a:gd name="connsiteX1" fmla="*/ 64293 w 115067"/>
                <a:gd name="connsiteY1" fmla="*/ 185737 h 1473992"/>
                <a:gd name="connsiteX2" fmla="*/ 97631 w 115067"/>
                <a:gd name="connsiteY2" fmla="*/ 385762 h 1473992"/>
                <a:gd name="connsiteX3" fmla="*/ 114300 w 115067"/>
                <a:gd name="connsiteY3" fmla="*/ 523875 h 1473992"/>
                <a:gd name="connsiteX4" fmla="*/ 73818 w 115067"/>
                <a:gd name="connsiteY4" fmla="*/ 904875 h 1473992"/>
                <a:gd name="connsiteX5" fmla="*/ 76200 w 115067"/>
                <a:gd name="connsiteY5" fmla="*/ 1009648 h 1473992"/>
                <a:gd name="connsiteX6" fmla="*/ 107156 w 115067"/>
                <a:gd name="connsiteY6" fmla="*/ 1173954 h 1473992"/>
                <a:gd name="connsiteX7" fmla="*/ 66674 w 115067"/>
                <a:gd name="connsiteY7" fmla="*/ 1354929 h 1473992"/>
                <a:gd name="connsiteX8" fmla="*/ 83343 w 115067"/>
                <a:gd name="connsiteY8" fmla="*/ 1473992 h 1473992"/>
                <a:gd name="connsiteX0" fmla="*/ 0 w 115067"/>
                <a:gd name="connsiteY0" fmla="*/ 0 h 1473992"/>
                <a:gd name="connsiteX1" fmla="*/ 64293 w 115067"/>
                <a:gd name="connsiteY1" fmla="*/ 185737 h 1473992"/>
                <a:gd name="connsiteX2" fmla="*/ 97631 w 115067"/>
                <a:gd name="connsiteY2" fmla="*/ 385762 h 1473992"/>
                <a:gd name="connsiteX3" fmla="*/ 114300 w 115067"/>
                <a:gd name="connsiteY3" fmla="*/ 523875 h 1473992"/>
                <a:gd name="connsiteX4" fmla="*/ 73818 w 115067"/>
                <a:gd name="connsiteY4" fmla="*/ 904875 h 1473992"/>
                <a:gd name="connsiteX5" fmla="*/ 76200 w 115067"/>
                <a:gd name="connsiteY5" fmla="*/ 1009648 h 1473992"/>
                <a:gd name="connsiteX6" fmla="*/ 107156 w 115067"/>
                <a:gd name="connsiteY6" fmla="*/ 1173954 h 1473992"/>
                <a:gd name="connsiteX7" fmla="*/ 66674 w 115067"/>
                <a:gd name="connsiteY7" fmla="*/ 1354929 h 1473992"/>
                <a:gd name="connsiteX8" fmla="*/ 83343 w 115067"/>
                <a:gd name="connsiteY8" fmla="*/ 1473992 h 1473992"/>
                <a:gd name="connsiteX0" fmla="*/ 0 w 114951"/>
                <a:gd name="connsiteY0" fmla="*/ 0 h 1473992"/>
                <a:gd name="connsiteX1" fmla="*/ 64293 w 114951"/>
                <a:gd name="connsiteY1" fmla="*/ 185737 h 1473992"/>
                <a:gd name="connsiteX2" fmla="*/ 97631 w 114951"/>
                <a:gd name="connsiteY2" fmla="*/ 385762 h 1473992"/>
                <a:gd name="connsiteX3" fmla="*/ 114300 w 114951"/>
                <a:gd name="connsiteY3" fmla="*/ 523875 h 1473992"/>
                <a:gd name="connsiteX4" fmla="*/ 76199 w 114951"/>
                <a:gd name="connsiteY4" fmla="*/ 909637 h 1473992"/>
                <a:gd name="connsiteX5" fmla="*/ 76200 w 114951"/>
                <a:gd name="connsiteY5" fmla="*/ 1009648 h 1473992"/>
                <a:gd name="connsiteX6" fmla="*/ 107156 w 114951"/>
                <a:gd name="connsiteY6" fmla="*/ 1173954 h 1473992"/>
                <a:gd name="connsiteX7" fmla="*/ 66674 w 114951"/>
                <a:gd name="connsiteY7" fmla="*/ 1354929 h 1473992"/>
                <a:gd name="connsiteX8" fmla="*/ 83343 w 114951"/>
                <a:gd name="connsiteY8" fmla="*/ 1473992 h 1473992"/>
                <a:gd name="connsiteX0" fmla="*/ 0 w 114951"/>
                <a:gd name="connsiteY0" fmla="*/ 0 h 1473992"/>
                <a:gd name="connsiteX1" fmla="*/ 64293 w 114951"/>
                <a:gd name="connsiteY1" fmla="*/ 185737 h 1473992"/>
                <a:gd name="connsiteX2" fmla="*/ 97631 w 114951"/>
                <a:gd name="connsiteY2" fmla="*/ 385762 h 1473992"/>
                <a:gd name="connsiteX3" fmla="*/ 114300 w 114951"/>
                <a:gd name="connsiteY3" fmla="*/ 523875 h 1473992"/>
                <a:gd name="connsiteX4" fmla="*/ 76199 w 114951"/>
                <a:gd name="connsiteY4" fmla="*/ 909637 h 1473992"/>
                <a:gd name="connsiteX5" fmla="*/ 97631 w 114951"/>
                <a:gd name="connsiteY5" fmla="*/ 971548 h 1473992"/>
                <a:gd name="connsiteX6" fmla="*/ 107156 w 114951"/>
                <a:gd name="connsiteY6" fmla="*/ 1173954 h 1473992"/>
                <a:gd name="connsiteX7" fmla="*/ 66674 w 114951"/>
                <a:gd name="connsiteY7" fmla="*/ 1354929 h 1473992"/>
                <a:gd name="connsiteX8" fmla="*/ 83343 w 114951"/>
                <a:gd name="connsiteY8" fmla="*/ 1473992 h 1473992"/>
                <a:gd name="connsiteX0" fmla="*/ 0 w 114951"/>
                <a:gd name="connsiteY0" fmla="*/ 0 h 1473992"/>
                <a:gd name="connsiteX1" fmla="*/ 64293 w 114951"/>
                <a:gd name="connsiteY1" fmla="*/ 185737 h 1473992"/>
                <a:gd name="connsiteX2" fmla="*/ 97631 w 114951"/>
                <a:gd name="connsiteY2" fmla="*/ 385762 h 1473992"/>
                <a:gd name="connsiteX3" fmla="*/ 114300 w 114951"/>
                <a:gd name="connsiteY3" fmla="*/ 523875 h 1473992"/>
                <a:gd name="connsiteX4" fmla="*/ 76199 w 114951"/>
                <a:gd name="connsiteY4" fmla="*/ 909637 h 1473992"/>
                <a:gd name="connsiteX5" fmla="*/ 97631 w 114951"/>
                <a:gd name="connsiteY5" fmla="*/ 971548 h 1473992"/>
                <a:gd name="connsiteX6" fmla="*/ 107156 w 114951"/>
                <a:gd name="connsiteY6" fmla="*/ 1173954 h 1473992"/>
                <a:gd name="connsiteX7" fmla="*/ 66674 w 114951"/>
                <a:gd name="connsiteY7" fmla="*/ 1354929 h 1473992"/>
                <a:gd name="connsiteX8" fmla="*/ 83343 w 114951"/>
                <a:gd name="connsiteY8" fmla="*/ 1473992 h 1473992"/>
                <a:gd name="connsiteX0" fmla="*/ 0 w 114951"/>
                <a:gd name="connsiteY0" fmla="*/ 0 h 1473992"/>
                <a:gd name="connsiteX1" fmla="*/ 64293 w 114951"/>
                <a:gd name="connsiteY1" fmla="*/ 185737 h 1473992"/>
                <a:gd name="connsiteX2" fmla="*/ 97631 w 114951"/>
                <a:gd name="connsiteY2" fmla="*/ 385762 h 1473992"/>
                <a:gd name="connsiteX3" fmla="*/ 114300 w 114951"/>
                <a:gd name="connsiteY3" fmla="*/ 523875 h 1473992"/>
                <a:gd name="connsiteX4" fmla="*/ 76199 w 114951"/>
                <a:gd name="connsiteY4" fmla="*/ 909637 h 1473992"/>
                <a:gd name="connsiteX5" fmla="*/ 97631 w 114951"/>
                <a:gd name="connsiteY5" fmla="*/ 971548 h 1473992"/>
                <a:gd name="connsiteX6" fmla="*/ 104775 w 114951"/>
                <a:gd name="connsiteY6" fmla="*/ 1054891 h 1473992"/>
                <a:gd name="connsiteX7" fmla="*/ 107156 w 114951"/>
                <a:gd name="connsiteY7" fmla="*/ 1173954 h 1473992"/>
                <a:gd name="connsiteX8" fmla="*/ 66674 w 114951"/>
                <a:gd name="connsiteY8" fmla="*/ 1354929 h 1473992"/>
                <a:gd name="connsiteX9" fmla="*/ 83343 w 114951"/>
                <a:gd name="connsiteY9" fmla="*/ 1473992 h 1473992"/>
                <a:gd name="connsiteX0" fmla="*/ 0 w 114951"/>
                <a:gd name="connsiteY0" fmla="*/ 0 h 1473992"/>
                <a:gd name="connsiteX1" fmla="*/ 64293 w 114951"/>
                <a:gd name="connsiteY1" fmla="*/ 185737 h 1473992"/>
                <a:gd name="connsiteX2" fmla="*/ 97631 w 114951"/>
                <a:gd name="connsiteY2" fmla="*/ 385762 h 1473992"/>
                <a:gd name="connsiteX3" fmla="*/ 114300 w 114951"/>
                <a:gd name="connsiteY3" fmla="*/ 523875 h 1473992"/>
                <a:gd name="connsiteX4" fmla="*/ 76199 w 114951"/>
                <a:gd name="connsiteY4" fmla="*/ 909637 h 1473992"/>
                <a:gd name="connsiteX5" fmla="*/ 97631 w 114951"/>
                <a:gd name="connsiteY5" fmla="*/ 971548 h 1473992"/>
                <a:gd name="connsiteX6" fmla="*/ 104775 w 114951"/>
                <a:gd name="connsiteY6" fmla="*/ 1054891 h 1473992"/>
                <a:gd name="connsiteX7" fmla="*/ 107156 w 114951"/>
                <a:gd name="connsiteY7" fmla="*/ 1173954 h 1473992"/>
                <a:gd name="connsiteX8" fmla="*/ 66674 w 114951"/>
                <a:gd name="connsiteY8" fmla="*/ 1354929 h 1473992"/>
                <a:gd name="connsiteX9" fmla="*/ 83343 w 114951"/>
                <a:gd name="connsiteY9" fmla="*/ 1473992 h 1473992"/>
                <a:gd name="connsiteX0" fmla="*/ 0 w 114951"/>
                <a:gd name="connsiteY0" fmla="*/ 0 h 1473992"/>
                <a:gd name="connsiteX1" fmla="*/ 64293 w 114951"/>
                <a:gd name="connsiteY1" fmla="*/ 185737 h 1473992"/>
                <a:gd name="connsiteX2" fmla="*/ 97631 w 114951"/>
                <a:gd name="connsiteY2" fmla="*/ 385762 h 1473992"/>
                <a:gd name="connsiteX3" fmla="*/ 114300 w 114951"/>
                <a:gd name="connsiteY3" fmla="*/ 523875 h 1473992"/>
                <a:gd name="connsiteX4" fmla="*/ 76199 w 114951"/>
                <a:gd name="connsiteY4" fmla="*/ 909637 h 1473992"/>
                <a:gd name="connsiteX5" fmla="*/ 97631 w 114951"/>
                <a:gd name="connsiteY5" fmla="*/ 971548 h 1473992"/>
                <a:gd name="connsiteX6" fmla="*/ 104775 w 114951"/>
                <a:gd name="connsiteY6" fmla="*/ 1054891 h 1473992"/>
                <a:gd name="connsiteX7" fmla="*/ 107156 w 114951"/>
                <a:gd name="connsiteY7" fmla="*/ 1173954 h 1473992"/>
                <a:gd name="connsiteX8" fmla="*/ 66674 w 114951"/>
                <a:gd name="connsiteY8" fmla="*/ 1354929 h 1473992"/>
                <a:gd name="connsiteX9" fmla="*/ 83343 w 114951"/>
                <a:gd name="connsiteY9" fmla="*/ 1473992 h 1473992"/>
                <a:gd name="connsiteX0" fmla="*/ 0 w 119286"/>
                <a:gd name="connsiteY0" fmla="*/ 0 h 1473992"/>
                <a:gd name="connsiteX1" fmla="*/ 64293 w 119286"/>
                <a:gd name="connsiteY1" fmla="*/ 185737 h 1473992"/>
                <a:gd name="connsiteX2" fmla="*/ 97631 w 119286"/>
                <a:gd name="connsiteY2" fmla="*/ 385762 h 1473992"/>
                <a:gd name="connsiteX3" fmla="*/ 114300 w 119286"/>
                <a:gd name="connsiteY3" fmla="*/ 523875 h 1473992"/>
                <a:gd name="connsiteX4" fmla="*/ 76199 w 119286"/>
                <a:gd name="connsiteY4" fmla="*/ 909637 h 1473992"/>
                <a:gd name="connsiteX5" fmla="*/ 97631 w 119286"/>
                <a:gd name="connsiteY5" fmla="*/ 971548 h 1473992"/>
                <a:gd name="connsiteX6" fmla="*/ 119062 w 119286"/>
                <a:gd name="connsiteY6" fmla="*/ 1062035 h 1473992"/>
                <a:gd name="connsiteX7" fmla="*/ 107156 w 119286"/>
                <a:gd name="connsiteY7" fmla="*/ 1173954 h 1473992"/>
                <a:gd name="connsiteX8" fmla="*/ 66674 w 119286"/>
                <a:gd name="connsiteY8" fmla="*/ 1354929 h 1473992"/>
                <a:gd name="connsiteX9" fmla="*/ 83343 w 119286"/>
                <a:gd name="connsiteY9" fmla="*/ 1473992 h 1473992"/>
                <a:gd name="connsiteX0" fmla="*/ 0 w 119286"/>
                <a:gd name="connsiteY0" fmla="*/ 0 h 1473992"/>
                <a:gd name="connsiteX1" fmla="*/ 64293 w 119286"/>
                <a:gd name="connsiteY1" fmla="*/ 185737 h 1473992"/>
                <a:gd name="connsiteX2" fmla="*/ 97631 w 119286"/>
                <a:gd name="connsiteY2" fmla="*/ 385762 h 1473992"/>
                <a:gd name="connsiteX3" fmla="*/ 114300 w 119286"/>
                <a:gd name="connsiteY3" fmla="*/ 523875 h 1473992"/>
                <a:gd name="connsiteX4" fmla="*/ 76199 w 119286"/>
                <a:gd name="connsiteY4" fmla="*/ 909637 h 1473992"/>
                <a:gd name="connsiteX5" fmla="*/ 97631 w 119286"/>
                <a:gd name="connsiteY5" fmla="*/ 978692 h 1473992"/>
                <a:gd name="connsiteX6" fmla="*/ 119062 w 119286"/>
                <a:gd name="connsiteY6" fmla="*/ 1062035 h 1473992"/>
                <a:gd name="connsiteX7" fmla="*/ 107156 w 119286"/>
                <a:gd name="connsiteY7" fmla="*/ 1173954 h 1473992"/>
                <a:gd name="connsiteX8" fmla="*/ 66674 w 119286"/>
                <a:gd name="connsiteY8" fmla="*/ 1354929 h 1473992"/>
                <a:gd name="connsiteX9" fmla="*/ 83343 w 119286"/>
                <a:gd name="connsiteY9" fmla="*/ 1473992 h 1473992"/>
                <a:gd name="connsiteX0" fmla="*/ 0 w 119286"/>
                <a:gd name="connsiteY0" fmla="*/ 0 h 1473992"/>
                <a:gd name="connsiteX1" fmla="*/ 64293 w 119286"/>
                <a:gd name="connsiteY1" fmla="*/ 185737 h 1473992"/>
                <a:gd name="connsiteX2" fmla="*/ 97631 w 119286"/>
                <a:gd name="connsiteY2" fmla="*/ 385762 h 1473992"/>
                <a:gd name="connsiteX3" fmla="*/ 114300 w 119286"/>
                <a:gd name="connsiteY3" fmla="*/ 523875 h 1473992"/>
                <a:gd name="connsiteX4" fmla="*/ 76199 w 119286"/>
                <a:gd name="connsiteY4" fmla="*/ 909637 h 1473992"/>
                <a:gd name="connsiteX5" fmla="*/ 97631 w 119286"/>
                <a:gd name="connsiteY5" fmla="*/ 978692 h 1473992"/>
                <a:gd name="connsiteX6" fmla="*/ 119062 w 119286"/>
                <a:gd name="connsiteY6" fmla="*/ 1062035 h 1473992"/>
                <a:gd name="connsiteX7" fmla="*/ 107156 w 119286"/>
                <a:gd name="connsiteY7" fmla="*/ 1173954 h 1473992"/>
                <a:gd name="connsiteX8" fmla="*/ 66674 w 119286"/>
                <a:gd name="connsiteY8" fmla="*/ 1354929 h 1473992"/>
                <a:gd name="connsiteX9" fmla="*/ 83343 w 119286"/>
                <a:gd name="connsiteY9" fmla="*/ 1473992 h 1473992"/>
                <a:gd name="connsiteX0" fmla="*/ 0 w 119286"/>
                <a:gd name="connsiteY0" fmla="*/ 0 h 1473992"/>
                <a:gd name="connsiteX1" fmla="*/ 64293 w 119286"/>
                <a:gd name="connsiteY1" fmla="*/ 185737 h 1473992"/>
                <a:gd name="connsiteX2" fmla="*/ 97631 w 119286"/>
                <a:gd name="connsiteY2" fmla="*/ 385762 h 1473992"/>
                <a:gd name="connsiteX3" fmla="*/ 114300 w 119286"/>
                <a:gd name="connsiteY3" fmla="*/ 523875 h 1473992"/>
                <a:gd name="connsiteX4" fmla="*/ 76199 w 119286"/>
                <a:gd name="connsiteY4" fmla="*/ 909637 h 1473992"/>
                <a:gd name="connsiteX5" fmla="*/ 97631 w 119286"/>
                <a:gd name="connsiteY5" fmla="*/ 978692 h 1473992"/>
                <a:gd name="connsiteX6" fmla="*/ 119062 w 119286"/>
                <a:gd name="connsiteY6" fmla="*/ 1062035 h 1473992"/>
                <a:gd name="connsiteX7" fmla="*/ 107156 w 119286"/>
                <a:gd name="connsiteY7" fmla="*/ 1173954 h 1473992"/>
                <a:gd name="connsiteX8" fmla="*/ 66674 w 119286"/>
                <a:gd name="connsiteY8" fmla="*/ 1354929 h 1473992"/>
                <a:gd name="connsiteX9" fmla="*/ 83343 w 119286"/>
                <a:gd name="connsiteY9" fmla="*/ 1473992 h 1473992"/>
                <a:gd name="connsiteX0" fmla="*/ 0 w 119286"/>
                <a:gd name="connsiteY0" fmla="*/ 0 h 1473992"/>
                <a:gd name="connsiteX1" fmla="*/ 64293 w 119286"/>
                <a:gd name="connsiteY1" fmla="*/ 185737 h 1473992"/>
                <a:gd name="connsiteX2" fmla="*/ 97631 w 119286"/>
                <a:gd name="connsiteY2" fmla="*/ 385762 h 1473992"/>
                <a:gd name="connsiteX3" fmla="*/ 114300 w 119286"/>
                <a:gd name="connsiteY3" fmla="*/ 523875 h 1473992"/>
                <a:gd name="connsiteX4" fmla="*/ 76199 w 119286"/>
                <a:gd name="connsiteY4" fmla="*/ 909637 h 1473992"/>
                <a:gd name="connsiteX5" fmla="*/ 97631 w 119286"/>
                <a:gd name="connsiteY5" fmla="*/ 978692 h 1473992"/>
                <a:gd name="connsiteX6" fmla="*/ 119062 w 119286"/>
                <a:gd name="connsiteY6" fmla="*/ 1062035 h 1473992"/>
                <a:gd name="connsiteX7" fmla="*/ 107156 w 119286"/>
                <a:gd name="connsiteY7" fmla="*/ 1173954 h 1473992"/>
                <a:gd name="connsiteX8" fmla="*/ 66674 w 119286"/>
                <a:gd name="connsiteY8" fmla="*/ 1354929 h 1473992"/>
                <a:gd name="connsiteX9" fmla="*/ 83343 w 119286"/>
                <a:gd name="connsiteY9" fmla="*/ 1473992 h 1473992"/>
                <a:gd name="connsiteX0" fmla="*/ 0 w 119286"/>
                <a:gd name="connsiteY0" fmla="*/ 0 h 1473992"/>
                <a:gd name="connsiteX1" fmla="*/ 64293 w 119286"/>
                <a:gd name="connsiteY1" fmla="*/ 185737 h 1473992"/>
                <a:gd name="connsiteX2" fmla="*/ 97631 w 119286"/>
                <a:gd name="connsiteY2" fmla="*/ 385762 h 1473992"/>
                <a:gd name="connsiteX3" fmla="*/ 114300 w 119286"/>
                <a:gd name="connsiteY3" fmla="*/ 523875 h 1473992"/>
                <a:gd name="connsiteX4" fmla="*/ 76199 w 119286"/>
                <a:gd name="connsiteY4" fmla="*/ 909637 h 1473992"/>
                <a:gd name="connsiteX5" fmla="*/ 83343 w 119286"/>
                <a:gd name="connsiteY5" fmla="*/ 983455 h 1473992"/>
                <a:gd name="connsiteX6" fmla="*/ 119062 w 119286"/>
                <a:gd name="connsiteY6" fmla="*/ 1062035 h 1473992"/>
                <a:gd name="connsiteX7" fmla="*/ 107156 w 119286"/>
                <a:gd name="connsiteY7" fmla="*/ 1173954 h 1473992"/>
                <a:gd name="connsiteX8" fmla="*/ 66674 w 119286"/>
                <a:gd name="connsiteY8" fmla="*/ 1354929 h 1473992"/>
                <a:gd name="connsiteX9" fmla="*/ 83343 w 119286"/>
                <a:gd name="connsiteY9" fmla="*/ 1473992 h 1473992"/>
                <a:gd name="connsiteX0" fmla="*/ 0 w 119286"/>
                <a:gd name="connsiteY0" fmla="*/ 0 h 1473992"/>
                <a:gd name="connsiteX1" fmla="*/ 64293 w 119286"/>
                <a:gd name="connsiteY1" fmla="*/ 185737 h 1473992"/>
                <a:gd name="connsiteX2" fmla="*/ 97631 w 119286"/>
                <a:gd name="connsiteY2" fmla="*/ 385762 h 1473992"/>
                <a:gd name="connsiteX3" fmla="*/ 114300 w 119286"/>
                <a:gd name="connsiteY3" fmla="*/ 523875 h 1473992"/>
                <a:gd name="connsiteX4" fmla="*/ 76199 w 119286"/>
                <a:gd name="connsiteY4" fmla="*/ 909637 h 1473992"/>
                <a:gd name="connsiteX5" fmla="*/ 83343 w 119286"/>
                <a:gd name="connsiteY5" fmla="*/ 983455 h 1473992"/>
                <a:gd name="connsiteX6" fmla="*/ 119062 w 119286"/>
                <a:gd name="connsiteY6" fmla="*/ 1062035 h 1473992"/>
                <a:gd name="connsiteX7" fmla="*/ 107156 w 119286"/>
                <a:gd name="connsiteY7" fmla="*/ 1173954 h 1473992"/>
                <a:gd name="connsiteX8" fmla="*/ 66674 w 119286"/>
                <a:gd name="connsiteY8" fmla="*/ 1354929 h 1473992"/>
                <a:gd name="connsiteX9" fmla="*/ 83343 w 119286"/>
                <a:gd name="connsiteY9" fmla="*/ 1473992 h 1473992"/>
                <a:gd name="connsiteX0" fmla="*/ 0 w 114951"/>
                <a:gd name="connsiteY0" fmla="*/ 0 h 1473992"/>
                <a:gd name="connsiteX1" fmla="*/ 64293 w 114951"/>
                <a:gd name="connsiteY1" fmla="*/ 185737 h 1473992"/>
                <a:gd name="connsiteX2" fmla="*/ 97631 w 114951"/>
                <a:gd name="connsiteY2" fmla="*/ 385762 h 1473992"/>
                <a:gd name="connsiteX3" fmla="*/ 114300 w 114951"/>
                <a:gd name="connsiteY3" fmla="*/ 523875 h 1473992"/>
                <a:gd name="connsiteX4" fmla="*/ 76199 w 114951"/>
                <a:gd name="connsiteY4" fmla="*/ 909637 h 1473992"/>
                <a:gd name="connsiteX5" fmla="*/ 83343 w 114951"/>
                <a:gd name="connsiteY5" fmla="*/ 983455 h 1473992"/>
                <a:gd name="connsiteX6" fmla="*/ 78580 w 114951"/>
                <a:gd name="connsiteY6" fmla="*/ 1066798 h 1473992"/>
                <a:gd name="connsiteX7" fmla="*/ 107156 w 114951"/>
                <a:gd name="connsiteY7" fmla="*/ 1173954 h 1473992"/>
                <a:gd name="connsiteX8" fmla="*/ 66674 w 114951"/>
                <a:gd name="connsiteY8" fmla="*/ 1354929 h 1473992"/>
                <a:gd name="connsiteX9" fmla="*/ 83343 w 114951"/>
                <a:gd name="connsiteY9" fmla="*/ 1473992 h 1473992"/>
                <a:gd name="connsiteX0" fmla="*/ 0 w 114951"/>
                <a:gd name="connsiteY0" fmla="*/ 0 h 1473992"/>
                <a:gd name="connsiteX1" fmla="*/ 64293 w 114951"/>
                <a:gd name="connsiteY1" fmla="*/ 185737 h 1473992"/>
                <a:gd name="connsiteX2" fmla="*/ 97631 w 114951"/>
                <a:gd name="connsiteY2" fmla="*/ 385762 h 1473992"/>
                <a:gd name="connsiteX3" fmla="*/ 114300 w 114951"/>
                <a:gd name="connsiteY3" fmla="*/ 523875 h 1473992"/>
                <a:gd name="connsiteX4" fmla="*/ 76199 w 114951"/>
                <a:gd name="connsiteY4" fmla="*/ 909637 h 1473992"/>
                <a:gd name="connsiteX5" fmla="*/ 83343 w 114951"/>
                <a:gd name="connsiteY5" fmla="*/ 983455 h 1473992"/>
                <a:gd name="connsiteX6" fmla="*/ 78580 w 114951"/>
                <a:gd name="connsiteY6" fmla="*/ 1066798 h 1473992"/>
                <a:gd name="connsiteX7" fmla="*/ 107156 w 114951"/>
                <a:gd name="connsiteY7" fmla="*/ 1173954 h 1473992"/>
                <a:gd name="connsiteX8" fmla="*/ 66674 w 114951"/>
                <a:gd name="connsiteY8" fmla="*/ 1354929 h 1473992"/>
                <a:gd name="connsiteX9" fmla="*/ 83343 w 114951"/>
                <a:gd name="connsiteY9" fmla="*/ 1473992 h 1473992"/>
                <a:gd name="connsiteX0" fmla="*/ 0 w 114951"/>
                <a:gd name="connsiteY0" fmla="*/ 0 h 1473992"/>
                <a:gd name="connsiteX1" fmla="*/ 64293 w 114951"/>
                <a:gd name="connsiteY1" fmla="*/ 185737 h 1473992"/>
                <a:gd name="connsiteX2" fmla="*/ 97631 w 114951"/>
                <a:gd name="connsiteY2" fmla="*/ 385762 h 1473992"/>
                <a:gd name="connsiteX3" fmla="*/ 114300 w 114951"/>
                <a:gd name="connsiteY3" fmla="*/ 523875 h 1473992"/>
                <a:gd name="connsiteX4" fmla="*/ 76199 w 114951"/>
                <a:gd name="connsiteY4" fmla="*/ 909637 h 1473992"/>
                <a:gd name="connsiteX5" fmla="*/ 69056 w 114951"/>
                <a:gd name="connsiteY5" fmla="*/ 983455 h 1473992"/>
                <a:gd name="connsiteX6" fmla="*/ 78580 w 114951"/>
                <a:gd name="connsiteY6" fmla="*/ 1066798 h 1473992"/>
                <a:gd name="connsiteX7" fmla="*/ 107156 w 114951"/>
                <a:gd name="connsiteY7" fmla="*/ 1173954 h 1473992"/>
                <a:gd name="connsiteX8" fmla="*/ 66674 w 114951"/>
                <a:gd name="connsiteY8" fmla="*/ 1354929 h 1473992"/>
                <a:gd name="connsiteX9" fmla="*/ 83343 w 114951"/>
                <a:gd name="connsiteY9" fmla="*/ 1473992 h 1473992"/>
                <a:gd name="connsiteX0" fmla="*/ 0 w 114951"/>
                <a:gd name="connsiteY0" fmla="*/ 0 h 1473992"/>
                <a:gd name="connsiteX1" fmla="*/ 64293 w 114951"/>
                <a:gd name="connsiteY1" fmla="*/ 185737 h 1473992"/>
                <a:gd name="connsiteX2" fmla="*/ 97631 w 114951"/>
                <a:gd name="connsiteY2" fmla="*/ 385762 h 1473992"/>
                <a:gd name="connsiteX3" fmla="*/ 114300 w 114951"/>
                <a:gd name="connsiteY3" fmla="*/ 523875 h 1473992"/>
                <a:gd name="connsiteX4" fmla="*/ 76199 w 114951"/>
                <a:gd name="connsiteY4" fmla="*/ 909637 h 1473992"/>
                <a:gd name="connsiteX5" fmla="*/ 69056 w 114951"/>
                <a:gd name="connsiteY5" fmla="*/ 983455 h 1473992"/>
                <a:gd name="connsiteX6" fmla="*/ 78580 w 114951"/>
                <a:gd name="connsiteY6" fmla="*/ 1066798 h 1473992"/>
                <a:gd name="connsiteX7" fmla="*/ 64293 w 114951"/>
                <a:gd name="connsiteY7" fmla="*/ 1181098 h 1473992"/>
                <a:gd name="connsiteX8" fmla="*/ 66674 w 114951"/>
                <a:gd name="connsiteY8" fmla="*/ 1354929 h 1473992"/>
                <a:gd name="connsiteX9" fmla="*/ 83343 w 114951"/>
                <a:gd name="connsiteY9" fmla="*/ 1473992 h 1473992"/>
                <a:gd name="connsiteX0" fmla="*/ 0 w 114951"/>
                <a:gd name="connsiteY0" fmla="*/ 0 h 1404935"/>
                <a:gd name="connsiteX1" fmla="*/ 64293 w 114951"/>
                <a:gd name="connsiteY1" fmla="*/ 185737 h 1404935"/>
                <a:gd name="connsiteX2" fmla="*/ 97631 w 114951"/>
                <a:gd name="connsiteY2" fmla="*/ 385762 h 1404935"/>
                <a:gd name="connsiteX3" fmla="*/ 114300 w 114951"/>
                <a:gd name="connsiteY3" fmla="*/ 523875 h 1404935"/>
                <a:gd name="connsiteX4" fmla="*/ 76199 w 114951"/>
                <a:gd name="connsiteY4" fmla="*/ 909637 h 1404935"/>
                <a:gd name="connsiteX5" fmla="*/ 69056 w 114951"/>
                <a:gd name="connsiteY5" fmla="*/ 983455 h 1404935"/>
                <a:gd name="connsiteX6" fmla="*/ 78580 w 114951"/>
                <a:gd name="connsiteY6" fmla="*/ 1066798 h 1404935"/>
                <a:gd name="connsiteX7" fmla="*/ 64293 w 114951"/>
                <a:gd name="connsiteY7" fmla="*/ 1181098 h 1404935"/>
                <a:gd name="connsiteX8" fmla="*/ 66674 w 114951"/>
                <a:gd name="connsiteY8" fmla="*/ 1354929 h 1404935"/>
                <a:gd name="connsiteX9" fmla="*/ 100012 w 114951"/>
                <a:gd name="connsiteY9" fmla="*/ 1404935 h 1404935"/>
                <a:gd name="connsiteX0" fmla="*/ 0 w 114951"/>
                <a:gd name="connsiteY0" fmla="*/ 0 h 1404935"/>
                <a:gd name="connsiteX1" fmla="*/ 64293 w 114951"/>
                <a:gd name="connsiteY1" fmla="*/ 185737 h 1404935"/>
                <a:gd name="connsiteX2" fmla="*/ 97631 w 114951"/>
                <a:gd name="connsiteY2" fmla="*/ 385762 h 1404935"/>
                <a:gd name="connsiteX3" fmla="*/ 114300 w 114951"/>
                <a:gd name="connsiteY3" fmla="*/ 523875 h 1404935"/>
                <a:gd name="connsiteX4" fmla="*/ 76199 w 114951"/>
                <a:gd name="connsiteY4" fmla="*/ 909637 h 1404935"/>
                <a:gd name="connsiteX5" fmla="*/ 69056 w 114951"/>
                <a:gd name="connsiteY5" fmla="*/ 983455 h 1404935"/>
                <a:gd name="connsiteX6" fmla="*/ 78580 w 114951"/>
                <a:gd name="connsiteY6" fmla="*/ 1066798 h 1404935"/>
                <a:gd name="connsiteX7" fmla="*/ 64293 w 114951"/>
                <a:gd name="connsiteY7" fmla="*/ 1181098 h 1404935"/>
                <a:gd name="connsiteX8" fmla="*/ 66674 w 114951"/>
                <a:gd name="connsiteY8" fmla="*/ 1354929 h 1404935"/>
                <a:gd name="connsiteX9" fmla="*/ 100012 w 114951"/>
                <a:gd name="connsiteY9" fmla="*/ 1404935 h 1404935"/>
                <a:gd name="connsiteX0" fmla="*/ 0 w 114951"/>
                <a:gd name="connsiteY0" fmla="*/ 0 h 1404935"/>
                <a:gd name="connsiteX1" fmla="*/ 64293 w 114951"/>
                <a:gd name="connsiteY1" fmla="*/ 185737 h 1404935"/>
                <a:gd name="connsiteX2" fmla="*/ 97631 w 114951"/>
                <a:gd name="connsiteY2" fmla="*/ 385762 h 1404935"/>
                <a:gd name="connsiteX3" fmla="*/ 114300 w 114951"/>
                <a:gd name="connsiteY3" fmla="*/ 523875 h 1404935"/>
                <a:gd name="connsiteX4" fmla="*/ 76199 w 114951"/>
                <a:gd name="connsiteY4" fmla="*/ 909637 h 1404935"/>
                <a:gd name="connsiteX5" fmla="*/ 69056 w 114951"/>
                <a:gd name="connsiteY5" fmla="*/ 983455 h 1404935"/>
                <a:gd name="connsiteX6" fmla="*/ 78580 w 114951"/>
                <a:gd name="connsiteY6" fmla="*/ 1066798 h 1404935"/>
                <a:gd name="connsiteX7" fmla="*/ 64293 w 114951"/>
                <a:gd name="connsiteY7" fmla="*/ 1181098 h 1404935"/>
                <a:gd name="connsiteX8" fmla="*/ 66674 w 114951"/>
                <a:gd name="connsiteY8" fmla="*/ 1347785 h 1404935"/>
                <a:gd name="connsiteX9" fmla="*/ 100012 w 114951"/>
                <a:gd name="connsiteY9" fmla="*/ 1404935 h 1404935"/>
                <a:gd name="connsiteX0" fmla="*/ 0 w 114951"/>
                <a:gd name="connsiteY0" fmla="*/ 0 h 1410843"/>
                <a:gd name="connsiteX1" fmla="*/ 64293 w 114951"/>
                <a:gd name="connsiteY1" fmla="*/ 185737 h 1410843"/>
                <a:gd name="connsiteX2" fmla="*/ 97631 w 114951"/>
                <a:gd name="connsiteY2" fmla="*/ 385762 h 1410843"/>
                <a:gd name="connsiteX3" fmla="*/ 114300 w 114951"/>
                <a:gd name="connsiteY3" fmla="*/ 523875 h 1410843"/>
                <a:gd name="connsiteX4" fmla="*/ 76199 w 114951"/>
                <a:gd name="connsiteY4" fmla="*/ 909637 h 1410843"/>
                <a:gd name="connsiteX5" fmla="*/ 69056 w 114951"/>
                <a:gd name="connsiteY5" fmla="*/ 983455 h 1410843"/>
                <a:gd name="connsiteX6" fmla="*/ 78580 w 114951"/>
                <a:gd name="connsiteY6" fmla="*/ 1066798 h 1410843"/>
                <a:gd name="connsiteX7" fmla="*/ 64293 w 114951"/>
                <a:gd name="connsiteY7" fmla="*/ 1181098 h 1410843"/>
                <a:gd name="connsiteX8" fmla="*/ 66674 w 114951"/>
                <a:gd name="connsiteY8" fmla="*/ 1347785 h 1410843"/>
                <a:gd name="connsiteX9" fmla="*/ 100012 w 114951"/>
                <a:gd name="connsiteY9" fmla="*/ 1404935 h 1410843"/>
                <a:gd name="connsiteX10" fmla="*/ 102393 w 114951"/>
                <a:gd name="connsiteY10" fmla="*/ 1409698 h 1410843"/>
                <a:gd name="connsiteX0" fmla="*/ 0 w 114951"/>
                <a:gd name="connsiteY0" fmla="*/ 0 h 1433511"/>
                <a:gd name="connsiteX1" fmla="*/ 64293 w 114951"/>
                <a:gd name="connsiteY1" fmla="*/ 185737 h 1433511"/>
                <a:gd name="connsiteX2" fmla="*/ 97631 w 114951"/>
                <a:gd name="connsiteY2" fmla="*/ 385762 h 1433511"/>
                <a:gd name="connsiteX3" fmla="*/ 114300 w 114951"/>
                <a:gd name="connsiteY3" fmla="*/ 523875 h 1433511"/>
                <a:gd name="connsiteX4" fmla="*/ 76199 w 114951"/>
                <a:gd name="connsiteY4" fmla="*/ 909637 h 1433511"/>
                <a:gd name="connsiteX5" fmla="*/ 69056 w 114951"/>
                <a:gd name="connsiteY5" fmla="*/ 983455 h 1433511"/>
                <a:gd name="connsiteX6" fmla="*/ 78580 w 114951"/>
                <a:gd name="connsiteY6" fmla="*/ 1066798 h 1433511"/>
                <a:gd name="connsiteX7" fmla="*/ 64293 w 114951"/>
                <a:gd name="connsiteY7" fmla="*/ 1181098 h 1433511"/>
                <a:gd name="connsiteX8" fmla="*/ 66674 w 114951"/>
                <a:gd name="connsiteY8" fmla="*/ 1347785 h 1433511"/>
                <a:gd name="connsiteX9" fmla="*/ 100012 w 114951"/>
                <a:gd name="connsiteY9" fmla="*/ 1404935 h 1433511"/>
                <a:gd name="connsiteX10" fmla="*/ 114299 w 114951"/>
                <a:gd name="connsiteY10" fmla="*/ 1433511 h 1433511"/>
                <a:gd name="connsiteX0" fmla="*/ 0 w 116681"/>
                <a:gd name="connsiteY0" fmla="*/ 0 h 1438273"/>
                <a:gd name="connsiteX1" fmla="*/ 64293 w 116681"/>
                <a:gd name="connsiteY1" fmla="*/ 185737 h 1438273"/>
                <a:gd name="connsiteX2" fmla="*/ 97631 w 116681"/>
                <a:gd name="connsiteY2" fmla="*/ 385762 h 1438273"/>
                <a:gd name="connsiteX3" fmla="*/ 114300 w 116681"/>
                <a:gd name="connsiteY3" fmla="*/ 523875 h 1438273"/>
                <a:gd name="connsiteX4" fmla="*/ 76199 w 116681"/>
                <a:gd name="connsiteY4" fmla="*/ 909637 h 1438273"/>
                <a:gd name="connsiteX5" fmla="*/ 69056 w 116681"/>
                <a:gd name="connsiteY5" fmla="*/ 983455 h 1438273"/>
                <a:gd name="connsiteX6" fmla="*/ 78580 w 116681"/>
                <a:gd name="connsiteY6" fmla="*/ 1066798 h 1438273"/>
                <a:gd name="connsiteX7" fmla="*/ 64293 w 116681"/>
                <a:gd name="connsiteY7" fmla="*/ 1181098 h 1438273"/>
                <a:gd name="connsiteX8" fmla="*/ 66674 w 116681"/>
                <a:gd name="connsiteY8" fmla="*/ 1347785 h 1438273"/>
                <a:gd name="connsiteX9" fmla="*/ 100012 w 116681"/>
                <a:gd name="connsiteY9" fmla="*/ 1404935 h 1438273"/>
                <a:gd name="connsiteX10" fmla="*/ 114299 w 116681"/>
                <a:gd name="connsiteY10" fmla="*/ 1433511 h 1438273"/>
                <a:gd name="connsiteX11" fmla="*/ 116681 w 116681"/>
                <a:gd name="connsiteY11" fmla="*/ 1438273 h 1438273"/>
                <a:gd name="connsiteX0" fmla="*/ 0 w 128587"/>
                <a:gd name="connsiteY0" fmla="*/ 0 h 1528760"/>
                <a:gd name="connsiteX1" fmla="*/ 64293 w 128587"/>
                <a:gd name="connsiteY1" fmla="*/ 185737 h 1528760"/>
                <a:gd name="connsiteX2" fmla="*/ 97631 w 128587"/>
                <a:gd name="connsiteY2" fmla="*/ 385762 h 1528760"/>
                <a:gd name="connsiteX3" fmla="*/ 114300 w 128587"/>
                <a:gd name="connsiteY3" fmla="*/ 523875 h 1528760"/>
                <a:gd name="connsiteX4" fmla="*/ 76199 w 128587"/>
                <a:gd name="connsiteY4" fmla="*/ 909637 h 1528760"/>
                <a:gd name="connsiteX5" fmla="*/ 69056 w 128587"/>
                <a:gd name="connsiteY5" fmla="*/ 983455 h 1528760"/>
                <a:gd name="connsiteX6" fmla="*/ 78580 w 128587"/>
                <a:gd name="connsiteY6" fmla="*/ 1066798 h 1528760"/>
                <a:gd name="connsiteX7" fmla="*/ 64293 w 128587"/>
                <a:gd name="connsiteY7" fmla="*/ 1181098 h 1528760"/>
                <a:gd name="connsiteX8" fmla="*/ 66674 w 128587"/>
                <a:gd name="connsiteY8" fmla="*/ 1347785 h 1528760"/>
                <a:gd name="connsiteX9" fmla="*/ 100012 w 128587"/>
                <a:gd name="connsiteY9" fmla="*/ 1404935 h 1528760"/>
                <a:gd name="connsiteX10" fmla="*/ 114299 w 128587"/>
                <a:gd name="connsiteY10" fmla="*/ 1433511 h 1528760"/>
                <a:gd name="connsiteX11" fmla="*/ 128587 w 128587"/>
                <a:gd name="connsiteY11" fmla="*/ 1528760 h 1528760"/>
                <a:gd name="connsiteX0" fmla="*/ 0 w 129149"/>
                <a:gd name="connsiteY0" fmla="*/ 0 h 1533146"/>
                <a:gd name="connsiteX1" fmla="*/ 64293 w 129149"/>
                <a:gd name="connsiteY1" fmla="*/ 185737 h 1533146"/>
                <a:gd name="connsiteX2" fmla="*/ 97631 w 129149"/>
                <a:gd name="connsiteY2" fmla="*/ 385762 h 1533146"/>
                <a:gd name="connsiteX3" fmla="*/ 114300 w 129149"/>
                <a:gd name="connsiteY3" fmla="*/ 523875 h 1533146"/>
                <a:gd name="connsiteX4" fmla="*/ 76199 w 129149"/>
                <a:gd name="connsiteY4" fmla="*/ 909637 h 1533146"/>
                <a:gd name="connsiteX5" fmla="*/ 69056 w 129149"/>
                <a:gd name="connsiteY5" fmla="*/ 983455 h 1533146"/>
                <a:gd name="connsiteX6" fmla="*/ 78580 w 129149"/>
                <a:gd name="connsiteY6" fmla="*/ 1066798 h 1533146"/>
                <a:gd name="connsiteX7" fmla="*/ 64293 w 129149"/>
                <a:gd name="connsiteY7" fmla="*/ 1181098 h 1533146"/>
                <a:gd name="connsiteX8" fmla="*/ 66674 w 129149"/>
                <a:gd name="connsiteY8" fmla="*/ 1347785 h 1533146"/>
                <a:gd name="connsiteX9" fmla="*/ 100012 w 129149"/>
                <a:gd name="connsiteY9" fmla="*/ 1404935 h 1533146"/>
                <a:gd name="connsiteX10" fmla="*/ 114299 w 129149"/>
                <a:gd name="connsiteY10" fmla="*/ 1433511 h 1533146"/>
                <a:gd name="connsiteX11" fmla="*/ 128587 w 129149"/>
                <a:gd name="connsiteY11" fmla="*/ 1528760 h 1533146"/>
                <a:gd name="connsiteX12" fmla="*/ 126206 w 129149"/>
                <a:gd name="connsiteY12" fmla="*/ 1516853 h 1533146"/>
                <a:gd name="connsiteX0" fmla="*/ 0 w 143026"/>
                <a:gd name="connsiteY0" fmla="*/ 0 h 1541697"/>
                <a:gd name="connsiteX1" fmla="*/ 64293 w 143026"/>
                <a:gd name="connsiteY1" fmla="*/ 185737 h 1541697"/>
                <a:gd name="connsiteX2" fmla="*/ 97631 w 143026"/>
                <a:gd name="connsiteY2" fmla="*/ 385762 h 1541697"/>
                <a:gd name="connsiteX3" fmla="*/ 114300 w 143026"/>
                <a:gd name="connsiteY3" fmla="*/ 523875 h 1541697"/>
                <a:gd name="connsiteX4" fmla="*/ 76199 w 143026"/>
                <a:gd name="connsiteY4" fmla="*/ 909637 h 1541697"/>
                <a:gd name="connsiteX5" fmla="*/ 69056 w 143026"/>
                <a:gd name="connsiteY5" fmla="*/ 983455 h 1541697"/>
                <a:gd name="connsiteX6" fmla="*/ 78580 w 143026"/>
                <a:gd name="connsiteY6" fmla="*/ 1066798 h 1541697"/>
                <a:gd name="connsiteX7" fmla="*/ 64293 w 143026"/>
                <a:gd name="connsiteY7" fmla="*/ 1181098 h 1541697"/>
                <a:gd name="connsiteX8" fmla="*/ 66674 w 143026"/>
                <a:gd name="connsiteY8" fmla="*/ 1347785 h 1541697"/>
                <a:gd name="connsiteX9" fmla="*/ 100012 w 143026"/>
                <a:gd name="connsiteY9" fmla="*/ 1404935 h 1541697"/>
                <a:gd name="connsiteX10" fmla="*/ 114299 w 143026"/>
                <a:gd name="connsiteY10" fmla="*/ 1433511 h 1541697"/>
                <a:gd name="connsiteX11" fmla="*/ 142875 w 143026"/>
                <a:gd name="connsiteY11" fmla="*/ 1538285 h 1541697"/>
                <a:gd name="connsiteX12" fmla="*/ 126206 w 143026"/>
                <a:gd name="connsiteY12" fmla="*/ 1516853 h 1541697"/>
                <a:gd name="connsiteX0" fmla="*/ 0 w 143026"/>
                <a:gd name="connsiteY0" fmla="*/ 0 h 1541517"/>
                <a:gd name="connsiteX1" fmla="*/ 64293 w 143026"/>
                <a:gd name="connsiteY1" fmla="*/ 185737 h 1541517"/>
                <a:gd name="connsiteX2" fmla="*/ 97631 w 143026"/>
                <a:gd name="connsiteY2" fmla="*/ 385762 h 1541517"/>
                <a:gd name="connsiteX3" fmla="*/ 114300 w 143026"/>
                <a:gd name="connsiteY3" fmla="*/ 523875 h 1541517"/>
                <a:gd name="connsiteX4" fmla="*/ 76199 w 143026"/>
                <a:gd name="connsiteY4" fmla="*/ 909637 h 1541517"/>
                <a:gd name="connsiteX5" fmla="*/ 69056 w 143026"/>
                <a:gd name="connsiteY5" fmla="*/ 983455 h 1541517"/>
                <a:gd name="connsiteX6" fmla="*/ 78580 w 143026"/>
                <a:gd name="connsiteY6" fmla="*/ 1066798 h 1541517"/>
                <a:gd name="connsiteX7" fmla="*/ 64293 w 143026"/>
                <a:gd name="connsiteY7" fmla="*/ 1181098 h 1541517"/>
                <a:gd name="connsiteX8" fmla="*/ 66674 w 143026"/>
                <a:gd name="connsiteY8" fmla="*/ 1347785 h 1541517"/>
                <a:gd name="connsiteX9" fmla="*/ 100012 w 143026"/>
                <a:gd name="connsiteY9" fmla="*/ 1404935 h 1541517"/>
                <a:gd name="connsiteX10" fmla="*/ 114299 w 143026"/>
                <a:gd name="connsiteY10" fmla="*/ 1433511 h 1541517"/>
                <a:gd name="connsiteX11" fmla="*/ 142875 w 143026"/>
                <a:gd name="connsiteY11" fmla="*/ 1538285 h 1541517"/>
                <a:gd name="connsiteX12" fmla="*/ 126206 w 143026"/>
                <a:gd name="connsiteY12" fmla="*/ 1514472 h 1541517"/>
                <a:gd name="connsiteX0" fmla="*/ 0 w 145391"/>
                <a:gd name="connsiteY0" fmla="*/ 0 h 1543736"/>
                <a:gd name="connsiteX1" fmla="*/ 64293 w 145391"/>
                <a:gd name="connsiteY1" fmla="*/ 185737 h 1543736"/>
                <a:gd name="connsiteX2" fmla="*/ 97631 w 145391"/>
                <a:gd name="connsiteY2" fmla="*/ 385762 h 1543736"/>
                <a:gd name="connsiteX3" fmla="*/ 114300 w 145391"/>
                <a:gd name="connsiteY3" fmla="*/ 523875 h 1543736"/>
                <a:gd name="connsiteX4" fmla="*/ 76199 w 145391"/>
                <a:gd name="connsiteY4" fmla="*/ 909637 h 1543736"/>
                <a:gd name="connsiteX5" fmla="*/ 69056 w 145391"/>
                <a:gd name="connsiteY5" fmla="*/ 983455 h 1543736"/>
                <a:gd name="connsiteX6" fmla="*/ 78580 w 145391"/>
                <a:gd name="connsiteY6" fmla="*/ 1066798 h 1543736"/>
                <a:gd name="connsiteX7" fmla="*/ 64293 w 145391"/>
                <a:gd name="connsiteY7" fmla="*/ 1181098 h 1543736"/>
                <a:gd name="connsiteX8" fmla="*/ 66674 w 145391"/>
                <a:gd name="connsiteY8" fmla="*/ 1347785 h 1543736"/>
                <a:gd name="connsiteX9" fmla="*/ 100012 w 145391"/>
                <a:gd name="connsiteY9" fmla="*/ 1404935 h 1543736"/>
                <a:gd name="connsiteX10" fmla="*/ 114299 w 145391"/>
                <a:gd name="connsiteY10" fmla="*/ 1433511 h 1543736"/>
                <a:gd name="connsiteX11" fmla="*/ 145256 w 145391"/>
                <a:gd name="connsiteY11" fmla="*/ 1540666 h 1543736"/>
                <a:gd name="connsiteX12" fmla="*/ 126206 w 145391"/>
                <a:gd name="connsiteY12" fmla="*/ 1514472 h 1543736"/>
                <a:gd name="connsiteX0" fmla="*/ 0 w 131357"/>
                <a:gd name="connsiteY0" fmla="*/ 0 h 1522963"/>
                <a:gd name="connsiteX1" fmla="*/ 64293 w 131357"/>
                <a:gd name="connsiteY1" fmla="*/ 185737 h 1522963"/>
                <a:gd name="connsiteX2" fmla="*/ 97631 w 131357"/>
                <a:gd name="connsiteY2" fmla="*/ 385762 h 1522963"/>
                <a:gd name="connsiteX3" fmla="*/ 114300 w 131357"/>
                <a:gd name="connsiteY3" fmla="*/ 523875 h 1522963"/>
                <a:gd name="connsiteX4" fmla="*/ 76199 w 131357"/>
                <a:gd name="connsiteY4" fmla="*/ 909637 h 1522963"/>
                <a:gd name="connsiteX5" fmla="*/ 69056 w 131357"/>
                <a:gd name="connsiteY5" fmla="*/ 983455 h 1522963"/>
                <a:gd name="connsiteX6" fmla="*/ 78580 w 131357"/>
                <a:gd name="connsiteY6" fmla="*/ 1066798 h 1522963"/>
                <a:gd name="connsiteX7" fmla="*/ 64293 w 131357"/>
                <a:gd name="connsiteY7" fmla="*/ 1181098 h 1522963"/>
                <a:gd name="connsiteX8" fmla="*/ 66674 w 131357"/>
                <a:gd name="connsiteY8" fmla="*/ 1347785 h 1522963"/>
                <a:gd name="connsiteX9" fmla="*/ 100012 w 131357"/>
                <a:gd name="connsiteY9" fmla="*/ 1404935 h 1522963"/>
                <a:gd name="connsiteX10" fmla="*/ 114299 w 131357"/>
                <a:gd name="connsiteY10" fmla="*/ 1433511 h 1522963"/>
                <a:gd name="connsiteX11" fmla="*/ 130969 w 131357"/>
                <a:gd name="connsiteY11" fmla="*/ 1516854 h 1522963"/>
                <a:gd name="connsiteX12" fmla="*/ 126206 w 131357"/>
                <a:gd name="connsiteY12" fmla="*/ 1514472 h 1522963"/>
                <a:gd name="connsiteX0" fmla="*/ 0 w 133349"/>
                <a:gd name="connsiteY0" fmla="*/ 0 h 1522963"/>
                <a:gd name="connsiteX1" fmla="*/ 64293 w 133349"/>
                <a:gd name="connsiteY1" fmla="*/ 185737 h 1522963"/>
                <a:gd name="connsiteX2" fmla="*/ 97631 w 133349"/>
                <a:gd name="connsiteY2" fmla="*/ 385762 h 1522963"/>
                <a:gd name="connsiteX3" fmla="*/ 114300 w 133349"/>
                <a:gd name="connsiteY3" fmla="*/ 523875 h 1522963"/>
                <a:gd name="connsiteX4" fmla="*/ 76199 w 133349"/>
                <a:gd name="connsiteY4" fmla="*/ 909637 h 1522963"/>
                <a:gd name="connsiteX5" fmla="*/ 69056 w 133349"/>
                <a:gd name="connsiteY5" fmla="*/ 983455 h 1522963"/>
                <a:gd name="connsiteX6" fmla="*/ 78580 w 133349"/>
                <a:gd name="connsiteY6" fmla="*/ 1066798 h 1522963"/>
                <a:gd name="connsiteX7" fmla="*/ 64293 w 133349"/>
                <a:gd name="connsiteY7" fmla="*/ 1181098 h 1522963"/>
                <a:gd name="connsiteX8" fmla="*/ 66674 w 133349"/>
                <a:gd name="connsiteY8" fmla="*/ 1347785 h 1522963"/>
                <a:gd name="connsiteX9" fmla="*/ 100012 w 133349"/>
                <a:gd name="connsiteY9" fmla="*/ 1404935 h 1522963"/>
                <a:gd name="connsiteX10" fmla="*/ 114299 w 133349"/>
                <a:gd name="connsiteY10" fmla="*/ 1433511 h 1522963"/>
                <a:gd name="connsiteX11" fmla="*/ 130969 w 133349"/>
                <a:gd name="connsiteY11" fmla="*/ 1516854 h 1522963"/>
                <a:gd name="connsiteX12" fmla="*/ 126206 w 133349"/>
                <a:gd name="connsiteY12" fmla="*/ 1514472 h 1522963"/>
                <a:gd name="connsiteX13" fmla="*/ 133349 w 133349"/>
                <a:gd name="connsiteY13" fmla="*/ 1516853 h 1522963"/>
                <a:gd name="connsiteX0" fmla="*/ 0 w 150018"/>
                <a:gd name="connsiteY0" fmla="*/ 0 h 1576385"/>
                <a:gd name="connsiteX1" fmla="*/ 64293 w 150018"/>
                <a:gd name="connsiteY1" fmla="*/ 185737 h 1576385"/>
                <a:gd name="connsiteX2" fmla="*/ 97631 w 150018"/>
                <a:gd name="connsiteY2" fmla="*/ 385762 h 1576385"/>
                <a:gd name="connsiteX3" fmla="*/ 114300 w 150018"/>
                <a:gd name="connsiteY3" fmla="*/ 523875 h 1576385"/>
                <a:gd name="connsiteX4" fmla="*/ 76199 w 150018"/>
                <a:gd name="connsiteY4" fmla="*/ 909637 h 1576385"/>
                <a:gd name="connsiteX5" fmla="*/ 69056 w 150018"/>
                <a:gd name="connsiteY5" fmla="*/ 983455 h 1576385"/>
                <a:gd name="connsiteX6" fmla="*/ 78580 w 150018"/>
                <a:gd name="connsiteY6" fmla="*/ 1066798 h 1576385"/>
                <a:gd name="connsiteX7" fmla="*/ 64293 w 150018"/>
                <a:gd name="connsiteY7" fmla="*/ 1181098 h 1576385"/>
                <a:gd name="connsiteX8" fmla="*/ 66674 w 150018"/>
                <a:gd name="connsiteY8" fmla="*/ 1347785 h 1576385"/>
                <a:gd name="connsiteX9" fmla="*/ 100012 w 150018"/>
                <a:gd name="connsiteY9" fmla="*/ 1404935 h 1576385"/>
                <a:gd name="connsiteX10" fmla="*/ 114299 w 150018"/>
                <a:gd name="connsiteY10" fmla="*/ 1433511 h 1576385"/>
                <a:gd name="connsiteX11" fmla="*/ 130969 w 150018"/>
                <a:gd name="connsiteY11" fmla="*/ 1516854 h 1576385"/>
                <a:gd name="connsiteX12" fmla="*/ 126206 w 150018"/>
                <a:gd name="connsiteY12" fmla="*/ 1514472 h 1576385"/>
                <a:gd name="connsiteX13" fmla="*/ 150018 w 150018"/>
                <a:gd name="connsiteY13" fmla="*/ 1576385 h 1576385"/>
                <a:gd name="connsiteX0" fmla="*/ 0 w 152659"/>
                <a:gd name="connsiteY0" fmla="*/ 0 h 1583730"/>
                <a:gd name="connsiteX1" fmla="*/ 64293 w 152659"/>
                <a:gd name="connsiteY1" fmla="*/ 185737 h 1583730"/>
                <a:gd name="connsiteX2" fmla="*/ 97631 w 152659"/>
                <a:gd name="connsiteY2" fmla="*/ 385762 h 1583730"/>
                <a:gd name="connsiteX3" fmla="*/ 114300 w 152659"/>
                <a:gd name="connsiteY3" fmla="*/ 523875 h 1583730"/>
                <a:gd name="connsiteX4" fmla="*/ 76199 w 152659"/>
                <a:gd name="connsiteY4" fmla="*/ 909637 h 1583730"/>
                <a:gd name="connsiteX5" fmla="*/ 69056 w 152659"/>
                <a:gd name="connsiteY5" fmla="*/ 983455 h 1583730"/>
                <a:gd name="connsiteX6" fmla="*/ 78580 w 152659"/>
                <a:gd name="connsiteY6" fmla="*/ 1066798 h 1583730"/>
                <a:gd name="connsiteX7" fmla="*/ 64293 w 152659"/>
                <a:gd name="connsiteY7" fmla="*/ 1181098 h 1583730"/>
                <a:gd name="connsiteX8" fmla="*/ 66674 w 152659"/>
                <a:gd name="connsiteY8" fmla="*/ 1347785 h 1583730"/>
                <a:gd name="connsiteX9" fmla="*/ 100012 w 152659"/>
                <a:gd name="connsiteY9" fmla="*/ 1404935 h 1583730"/>
                <a:gd name="connsiteX10" fmla="*/ 114299 w 152659"/>
                <a:gd name="connsiteY10" fmla="*/ 1433511 h 1583730"/>
                <a:gd name="connsiteX11" fmla="*/ 130969 w 152659"/>
                <a:gd name="connsiteY11" fmla="*/ 1516854 h 1583730"/>
                <a:gd name="connsiteX12" fmla="*/ 126206 w 152659"/>
                <a:gd name="connsiteY12" fmla="*/ 1514472 h 1583730"/>
                <a:gd name="connsiteX13" fmla="*/ 150018 w 152659"/>
                <a:gd name="connsiteY13" fmla="*/ 1576385 h 1583730"/>
                <a:gd name="connsiteX14" fmla="*/ 152398 w 152659"/>
                <a:gd name="connsiteY14" fmla="*/ 1583528 h 1583730"/>
                <a:gd name="connsiteX0" fmla="*/ 0 w 150975"/>
                <a:gd name="connsiteY0" fmla="*/ 0 h 1645440"/>
                <a:gd name="connsiteX1" fmla="*/ 64293 w 150975"/>
                <a:gd name="connsiteY1" fmla="*/ 185737 h 1645440"/>
                <a:gd name="connsiteX2" fmla="*/ 97631 w 150975"/>
                <a:gd name="connsiteY2" fmla="*/ 385762 h 1645440"/>
                <a:gd name="connsiteX3" fmla="*/ 114300 w 150975"/>
                <a:gd name="connsiteY3" fmla="*/ 523875 h 1645440"/>
                <a:gd name="connsiteX4" fmla="*/ 76199 w 150975"/>
                <a:gd name="connsiteY4" fmla="*/ 909637 h 1645440"/>
                <a:gd name="connsiteX5" fmla="*/ 69056 w 150975"/>
                <a:gd name="connsiteY5" fmla="*/ 983455 h 1645440"/>
                <a:gd name="connsiteX6" fmla="*/ 78580 w 150975"/>
                <a:gd name="connsiteY6" fmla="*/ 1066798 h 1645440"/>
                <a:gd name="connsiteX7" fmla="*/ 64293 w 150975"/>
                <a:gd name="connsiteY7" fmla="*/ 1181098 h 1645440"/>
                <a:gd name="connsiteX8" fmla="*/ 66674 w 150975"/>
                <a:gd name="connsiteY8" fmla="*/ 1347785 h 1645440"/>
                <a:gd name="connsiteX9" fmla="*/ 100012 w 150975"/>
                <a:gd name="connsiteY9" fmla="*/ 1404935 h 1645440"/>
                <a:gd name="connsiteX10" fmla="*/ 114299 w 150975"/>
                <a:gd name="connsiteY10" fmla="*/ 1433511 h 1645440"/>
                <a:gd name="connsiteX11" fmla="*/ 130969 w 150975"/>
                <a:gd name="connsiteY11" fmla="*/ 1516854 h 1645440"/>
                <a:gd name="connsiteX12" fmla="*/ 126206 w 150975"/>
                <a:gd name="connsiteY12" fmla="*/ 1514472 h 1645440"/>
                <a:gd name="connsiteX13" fmla="*/ 150018 w 150975"/>
                <a:gd name="connsiteY13" fmla="*/ 1576385 h 1645440"/>
                <a:gd name="connsiteX14" fmla="*/ 142873 w 150975"/>
                <a:gd name="connsiteY14" fmla="*/ 1645440 h 1645440"/>
                <a:gd name="connsiteX0" fmla="*/ 0 w 152659"/>
                <a:gd name="connsiteY0" fmla="*/ 0 h 1619246"/>
                <a:gd name="connsiteX1" fmla="*/ 64293 w 152659"/>
                <a:gd name="connsiteY1" fmla="*/ 185737 h 1619246"/>
                <a:gd name="connsiteX2" fmla="*/ 97631 w 152659"/>
                <a:gd name="connsiteY2" fmla="*/ 385762 h 1619246"/>
                <a:gd name="connsiteX3" fmla="*/ 114300 w 152659"/>
                <a:gd name="connsiteY3" fmla="*/ 523875 h 1619246"/>
                <a:gd name="connsiteX4" fmla="*/ 76199 w 152659"/>
                <a:gd name="connsiteY4" fmla="*/ 909637 h 1619246"/>
                <a:gd name="connsiteX5" fmla="*/ 69056 w 152659"/>
                <a:gd name="connsiteY5" fmla="*/ 983455 h 1619246"/>
                <a:gd name="connsiteX6" fmla="*/ 78580 w 152659"/>
                <a:gd name="connsiteY6" fmla="*/ 1066798 h 1619246"/>
                <a:gd name="connsiteX7" fmla="*/ 64293 w 152659"/>
                <a:gd name="connsiteY7" fmla="*/ 1181098 h 1619246"/>
                <a:gd name="connsiteX8" fmla="*/ 66674 w 152659"/>
                <a:gd name="connsiteY8" fmla="*/ 1347785 h 1619246"/>
                <a:gd name="connsiteX9" fmla="*/ 100012 w 152659"/>
                <a:gd name="connsiteY9" fmla="*/ 1404935 h 1619246"/>
                <a:gd name="connsiteX10" fmla="*/ 114299 w 152659"/>
                <a:gd name="connsiteY10" fmla="*/ 1433511 h 1619246"/>
                <a:gd name="connsiteX11" fmla="*/ 130969 w 152659"/>
                <a:gd name="connsiteY11" fmla="*/ 1516854 h 1619246"/>
                <a:gd name="connsiteX12" fmla="*/ 126206 w 152659"/>
                <a:gd name="connsiteY12" fmla="*/ 1514472 h 1619246"/>
                <a:gd name="connsiteX13" fmla="*/ 150018 w 152659"/>
                <a:gd name="connsiteY13" fmla="*/ 1576385 h 1619246"/>
                <a:gd name="connsiteX14" fmla="*/ 152398 w 152659"/>
                <a:gd name="connsiteY14" fmla="*/ 1619246 h 1619246"/>
                <a:gd name="connsiteX0" fmla="*/ 0 w 152659"/>
                <a:gd name="connsiteY0" fmla="*/ 0 h 1619246"/>
                <a:gd name="connsiteX1" fmla="*/ 64293 w 152659"/>
                <a:gd name="connsiteY1" fmla="*/ 185737 h 1619246"/>
                <a:gd name="connsiteX2" fmla="*/ 97631 w 152659"/>
                <a:gd name="connsiteY2" fmla="*/ 385762 h 1619246"/>
                <a:gd name="connsiteX3" fmla="*/ 114300 w 152659"/>
                <a:gd name="connsiteY3" fmla="*/ 523875 h 1619246"/>
                <a:gd name="connsiteX4" fmla="*/ 76199 w 152659"/>
                <a:gd name="connsiteY4" fmla="*/ 909637 h 1619246"/>
                <a:gd name="connsiteX5" fmla="*/ 69056 w 152659"/>
                <a:gd name="connsiteY5" fmla="*/ 954880 h 1619246"/>
                <a:gd name="connsiteX6" fmla="*/ 78580 w 152659"/>
                <a:gd name="connsiteY6" fmla="*/ 1066798 h 1619246"/>
                <a:gd name="connsiteX7" fmla="*/ 64293 w 152659"/>
                <a:gd name="connsiteY7" fmla="*/ 1181098 h 1619246"/>
                <a:gd name="connsiteX8" fmla="*/ 66674 w 152659"/>
                <a:gd name="connsiteY8" fmla="*/ 1347785 h 1619246"/>
                <a:gd name="connsiteX9" fmla="*/ 100012 w 152659"/>
                <a:gd name="connsiteY9" fmla="*/ 1404935 h 1619246"/>
                <a:gd name="connsiteX10" fmla="*/ 114299 w 152659"/>
                <a:gd name="connsiteY10" fmla="*/ 1433511 h 1619246"/>
                <a:gd name="connsiteX11" fmla="*/ 130969 w 152659"/>
                <a:gd name="connsiteY11" fmla="*/ 1516854 h 1619246"/>
                <a:gd name="connsiteX12" fmla="*/ 126206 w 152659"/>
                <a:gd name="connsiteY12" fmla="*/ 1514472 h 1619246"/>
                <a:gd name="connsiteX13" fmla="*/ 150018 w 152659"/>
                <a:gd name="connsiteY13" fmla="*/ 1576385 h 1619246"/>
                <a:gd name="connsiteX14" fmla="*/ 152398 w 152659"/>
                <a:gd name="connsiteY14" fmla="*/ 1619246 h 1619246"/>
                <a:gd name="connsiteX0" fmla="*/ 0 w 152659"/>
                <a:gd name="connsiteY0" fmla="*/ 0 h 1619246"/>
                <a:gd name="connsiteX1" fmla="*/ 64293 w 152659"/>
                <a:gd name="connsiteY1" fmla="*/ 185737 h 1619246"/>
                <a:gd name="connsiteX2" fmla="*/ 97631 w 152659"/>
                <a:gd name="connsiteY2" fmla="*/ 385762 h 1619246"/>
                <a:gd name="connsiteX3" fmla="*/ 114300 w 152659"/>
                <a:gd name="connsiteY3" fmla="*/ 523875 h 1619246"/>
                <a:gd name="connsiteX4" fmla="*/ 76199 w 152659"/>
                <a:gd name="connsiteY4" fmla="*/ 909637 h 1619246"/>
                <a:gd name="connsiteX5" fmla="*/ 69056 w 152659"/>
                <a:gd name="connsiteY5" fmla="*/ 954880 h 1619246"/>
                <a:gd name="connsiteX6" fmla="*/ 84930 w 152659"/>
                <a:gd name="connsiteY6" fmla="*/ 1003298 h 1619246"/>
                <a:gd name="connsiteX7" fmla="*/ 64293 w 152659"/>
                <a:gd name="connsiteY7" fmla="*/ 1181098 h 1619246"/>
                <a:gd name="connsiteX8" fmla="*/ 66674 w 152659"/>
                <a:gd name="connsiteY8" fmla="*/ 1347785 h 1619246"/>
                <a:gd name="connsiteX9" fmla="*/ 100012 w 152659"/>
                <a:gd name="connsiteY9" fmla="*/ 1404935 h 1619246"/>
                <a:gd name="connsiteX10" fmla="*/ 114299 w 152659"/>
                <a:gd name="connsiteY10" fmla="*/ 1433511 h 1619246"/>
                <a:gd name="connsiteX11" fmla="*/ 130969 w 152659"/>
                <a:gd name="connsiteY11" fmla="*/ 1516854 h 1619246"/>
                <a:gd name="connsiteX12" fmla="*/ 126206 w 152659"/>
                <a:gd name="connsiteY12" fmla="*/ 1514472 h 1619246"/>
                <a:gd name="connsiteX13" fmla="*/ 150018 w 152659"/>
                <a:gd name="connsiteY13" fmla="*/ 1576385 h 1619246"/>
                <a:gd name="connsiteX14" fmla="*/ 152398 w 152659"/>
                <a:gd name="connsiteY14" fmla="*/ 1619246 h 1619246"/>
                <a:gd name="connsiteX0" fmla="*/ 0 w 152659"/>
                <a:gd name="connsiteY0" fmla="*/ 0 h 1619246"/>
                <a:gd name="connsiteX1" fmla="*/ 64293 w 152659"/>
                <a:gd name="connsiteY1" fmla="*/ 185737 h 1619246"/>
                <a:gd name="connsiteX2" fmla="*/ 97631 w 152659"/>
                <a:gd name="connsiteY2" fmla="*/ 385762 h 1619246"/>
                <a:gd name="connsiteX3" fmla="*/ 114300 w 152659"/>
                <a:gd name="connsiteY3" fmla="*/ 523875 h 1619246"/>
                <a:gd name="connsiteX4" fmla="*/ 76199 w 152659"/>
                <a:gd name="connsiteY4" fmla="*/ 909637 h 1619246"/>
                <a:gd name="connsiteX5" fmla="*/ 69056 w 152659"/>
                <a:gd name="connsiteY5" fmla="*/ 954880 h 1619246"/>
                <a:gd name="connsiteX6" fmla="*/ 78580 w 152659"/>
                <a:gd name="connsiteY6" fmla="*/ 1028698 h 1619246"/>
                <a:gd name="connsiteX7" fmla="*/ 64293 w 152659"/>
                <a:gd name="connsiteY7" fmla="*/ 1181098 h 1619246"/>
                <a:gd name="connsiteX8" fmla="*/ 66674 w 152659"/>
                <a:gd name="connsiteY8" fmla="*/ 1347785 h 1619246"/>
                <a:gd name="connsiteX9" fmla="*/ 100012 w 152659"/>
                <a:gd name="connsiteY9" fmla="*/ 1404935 h 1619246"/>
                <a:gd name="connsiteX10" fmla="*/ 114299 w 152659"/>
                <a:gd name="connsiteY10" fmla="*/ 1433511 h 1619246"/>
                <a:gd name="connsiteX11" fmla="*/ 130969 w 152659"/>
                <a:gd name="connsiteY11" fmla="*/ 1516854 h 1619246"/>
                <a:gd name="connsiteX12" fmla="*/ 126206 w 152659"/>
                <a:gd name="connsiteY12" fmla="*/ 1514472 h 1619246"/>
                <a:gd name="connsiteX13" fmla="*/ 150018 w 152659"/>
                <a:gd name="connsiteY13" fmla="*/ 1576385 h 1619246"/>
                <a:gd name="connsiteX14" fmla="*/ 152398 w 152659"/>
                <a:gd name="connsiteY14" fmla="*/ 1619246 h 1619246"/>
                <a:gd name="connsiteX0" fmla="*/ 0 w 152659"/>
                <a:gd name="connsiteY0" fmla="*/ 0 h 1619246"/>
                <a:gd name="connsiteX1" fmla="*/ 64293 w 152659"/>
                <a:gd name="connsiteY1" fmla="*/ 185737 h 1619246"/>
                <a:gd name="connsiteX2" fmla="*/ 97631 w 152659"/>
                <a:gd name="connsiteY2" fmla="*/ 385762 h 1619246"/>
                <a:gd name="connsiteX3" fmla="*/ 114300 w 152659"/>
                <a:gd name="connsiteY3" fmla="*/ 523875 h 1619246"/>
                <a:gd name="connsiteX4" fmla="*/ 76199 w 152659"/>
                <a:gd name="connsiteY4" fmla="*/ 909637 h 1619246"/>
                <a:gd name="connsiteX5" fmla="*/ 69056 w 152659"/>
                <a:gd name="connsiteY5" fmla="*/ 954880 h 1619246"/>
                <a:gd name="connsiteX6" fmla="*/ 78580 w 152659"/>
                <a:gd name="connsiteY6" fmla="*/ 1028698 h 1619246"/>
                <a:gd name="connsiteX7" fmla="*/ 64293 w 152659"/>
                <a:gd name="connsiteY7" fmla="*/ 1181098 h 1619246"/>
                <a:gd name="connsiteX8" fmla="*/ 66674 w 152659"/>
                <a:gd name="connsiteY8" fmla="*/ 1347785 h 1619246"/>
                <a:gd name="connsiteX9" fmla="*/ 100012 w 152659"/>
                <a:gd name="connsiteY9" fmla="*/ 1404935 h 1619246"/>
                <a:gd name="connsiteX10" fmla="*/ 114299 w 152659"/>
                <a:gd name="connsiteY10" fmla="*/ 1433511 h 1619246"/>
                <a:gd name="connsiteX11" fmla="*/ 130969 w 152659"/>
                <a:gd name="connsiteY11" fmla="*/ 1516854 h 1619246"/>
                <a:gd name="connsiteX12" fmla="*/ 126206 w 152659"/>
                <a:gd name="connsiteY12" fmla="*/ 1514472 h 1619246"/>
                <a:gd name="connsiteX13" fmla="*/ 150018 w 152659"/>
                <a:gd name="connsiteY13" fmla="*/ 1576385 h 1619246"/>
                <a:gd name="connsiteX14" fmla="*/ 152398 w 152659"/>
                <a:gd name="connsiteY14" fmla="*/ 1619246 h 161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659" h="1619246">
                  <a:moveTo>
                    <a:pt x="0" y="0"/>
                  </a:moveTo>
                  <a:cubicBezTo>
                    <a:pt x="24606" y="60721"/>
                    <a:pt x="40877" y="104774"/>
                    <a:pt x="64293" y="185737"/>
                  </a:cubicBezTo>
                  <a:cubicBezTo>
                    <a:pt x="87709" y="266700"/>
                    <a:pt x="89297" y="329406"/>
                    <a:pt x="97631" y="385762"/>
                  </a:cubicBezTo>
                  <a:cubicBezTo>
                    <a:pt x="105966" y="442118"/>
                    <a:pt x="117872" y="436563"/>
                    <a:pt x="114300" y="523875"/>
                  </a:cubicBezTo>
                  <a:cubicBezTo>
                    <a:pt x="110728" y="611187"/>
                    <a:pt x="84135" y="837009"/>
                    <a:pt x="76199" y="909637"/>
                  </a:cubicBezTo>
                  <a:cubicBezTo>
                    <a:pt x="69849" y="972343"/>
                    <a:pt x="68560" y="955872"/>
                    <a:pt x="69056" y="954880"/>
                  </a:cubicBezTo>
                  <a:cubicBezTo>
                    <a:pt x="64293" y="1004092"/>
                    <a:pt x="74610" y="933052"/>
                    <a:pt x="78580" y="1028698"/>
                  </a:cubicBezTo>
                  <a:cubicBezTo>
                    <a:pt x="67468" y="1062432"/>
                    <a:pt x="70643" y="1127520"/>
                    <a:pt x="64293" y="1181098"/>
                  </a:cubicBezTo>
                  <a:cubicBezTo>
                    <a:pt x="70246" y="1209673"/>
                    <a:pt x="65682" y="1346297"/>
                    <a:pt x="66674" y="1347785"/>
                  </a:cubicBezTo>
                  <a:cubicBezTo>
                    <a:pt x="80168" y="1376360"/>
                    <a:pt x="98524" y="1403943"/>
                    <a:pt x="100012" y="1404935"/>
                  </a:cubicBezTo>
                  <a:cubicBezTo>
                    <a:pt x="105965" y="1415254"/>
                    <a:pt x="113803" y="1432519"/>
                    <a:pt x="114299" y="1433511"/>
                  </a:cubicBezTo>
                  <a:lnTo>
                    <a:pt x="130969" y="1516854"/>
                  </a:lnTo>
                  <a:cubicBezTo>
                    <a:pt x="132954" y="1530744"/>
                    <a:pt x="126702" y="1516953"/>
                    <a:pt x="126206" y="1514472"/>
                  </a:cubicBezTo>
                  <a:cubicBezTo>
                    <a:pt x="126603" y="1514472"/>
                    <a:pt x="148530" y="1575889"/>
                    <a:pt x="150018" y="1576385"/>
                  </a:cubicBezTo>
                  <a:cubicBezTo>
                    <a:pt x="154383" y="1587894"/>
                    <a:pt x="151902" y="1617758"/>
                    <a:pt x="152398" y="1619246"/>
                  </a:cubicBezTo>
                </a:path>
              </a:pathLst>
            </a:custGeom>
            <a:noFill/>
            <a:ln w="952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D7020124-65BB-4AC0-99E4-217D3DE1788B}"/>
                </a:ext>
              </a:extLst>
            </p:cNvPr>
            <p:cNvCxnSpPr>
              <a:endCxn id="24" idx="7"/>
            </p:cNvCxnSpPr>
            <p:nvPr/>
          </p:nvCxnSpPr>
          <p:spPr>
            <a:xfrm>
              <a:off x="15914147" y="6275017"/>
              <a:ext cx="262335" cy="0"/>
            </a:xfrm>
            <a:prstGeom prst="line">
              <a:avLst/>
            </a:prstGeom>
            <a:ln w="95250" cap="rnd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14105CB1-EBB0-4AC0-A1C5-C55AD591C3BE}"/>
                </a:ext>
              </a:extLst>
            </p:cNvPr>
            <p:cNvSpPr/>
            <p:nvPr/>
          </p:nvSpPr>
          <p:spPr>
            <a:xfrm>
              <a:off x="15785962" y="7673190"/>
              <a:ext cx="327232" cy="4001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60000"/>
              </a:schemeClr>
            </a:solidFill>
            <a:ln w="47625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1" name="テキスト ボックス 6">
              <a:extLst>
                <a:ext uri="{FF2B5EF4-FFF2-40B4-BE49-F238E27FC236}">
                  <a16:creationId xmlns:a16="http://schemas.microsoft.com/office/drawing/2014/main" id="{30FC7ECD-47E2-4F78-B30E-897E82227D71}"/>
                </a:ext>
              </a:extLst>
            </p:cNvPr>
            <p:cNvSpPr txBox="1"/>
            <p:nvPr/>
          </p:nvSpPr>
          <p:spPr>
            <a:xfrm>
              <a:off x="16157395" y="7114954"/>
              <a:ext cx="1193705" cy="4000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99FF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b="1" kern="100" dirty="0">
                  <a:solidFill>
                    <a:srgbClr val="00206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活動ｴﾘｱ</a:t>
              </a:r>
            </a:p>
          </p:txBody>
        </p: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314FEF5E-9C76-4430-9FAA-9F69ABCBE6D2}"/>
                </a:ext>
              </a:extLst>
            </p:cNvPr>
            <p:cNvCxnSpPr/>
            <p:nvPr/>
          </p:nvCxnSpPr>
          <p:spPr>
            <a:xfrm flipH="1">
              <a:off x="16138355" y="7516272"/>
              <a:ext cx="544238" cy="386572"/>
            </a:xfrm>
            <a:prstGeom prst="straightConnector1">
              <a:avLst/>
            </a:prstGeom>
            <a:ln w="22225">
              <a:solidFill>
                <a:srgbClr val="0099FF"/>
              </a:solidFill>
              <a:headEnd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E1403E69-820B-49DF-B845-B5C500E2982B}"/>
                </a:ext>
              </a:extLst>
            </p:cNvPr>
            <p:cNvSpPr/>
            <p:nvPr/>
          </p:nvSpPr>
          <p:spPr>
            <a:xfrm>
              <a:off x="16370010" y="5242448"/>
              <a:ext cx="376988" cy="914400"/>
            </a:xfrm>
            <a:prstGeom prst="roundRect">
              <a:avLst/>
            </a:prstGeom>
            <a:solidFill>
              <a:srgbClr val="FFFFFF">
                <a:alpha val="76078"/>
              </a:srgbClr>
            </a:solidFill>
            <a:ln>
              <a:solidFill>
                <a:srgbClr val="2F528F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C1A408B1-64A4-4BE7-BE95-B224E4589BA9}"/>
                </a:ext>
              </a:extLst>
            </p:cNvPr>
            <p:cNvSpPr txBox="1"/>
            <p:nvPr/>
          </p:nvSpPr>
          <p:spPr>
            <a:xfrm>
              <a:off x="16312282" y="5253639"/>
              <a:ext cx="492443" cy="1140041"/>
            </a:xfrm>
            <a:prstGeom prst="rect">
              <a:avLst/>
            </a:prstGeom>
            <a:noFill/>
            <a:effectLst>
              <a:glow rad="152400">
                <a:schemeClr val="bg1">
                  <a:alpha val="85000"/>
                </a:schemeClr>
              </a:glow>
            </a:effectLst>
          </p:spPr>
          <p:txBody>
            <a:bodyPr vert="eaVert" wrap="squar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00C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恩智川</a:t>
              </a:r>
            </a:p>
          </p:txBody>
        </p:sp>
      </p:grpSp>
      <p:pic>
        <p:nvPicPr>
          <p:cNvPr id="31" name="図 30">
            <a:extLst>
              <a:ext uri="{FF2B5EF4-FFF2-40B4-BE49-F238E27FC236}">
                <a16:creationId xmlns:a16="http://schemas.microsoft.com/office/drawing/2014/main" id="{F872C279-0439-4A9F-92C7-67A6E19B0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8596" y="5032240"/>
            <a:ext cx="922722" cy="1800035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1908A9A-5C5B-4FB0-8277-5FCCA8DF991B}"/>
              </a:ext>
            </a:extLst>
          </p:cNvPr>
          <p:cNvSpPr txBox="1"/>
          <p:nvPr/>
        </p:nvSpPr>
        <p:spPr>
          <a:xfrm>
            <a:off x="275772" y="6039737"/>
            <a:ext cx="5134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恩智川</a:t>
            </a:r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の美化に向けて、</a:t>
            </a:r>
            <a:endParaRPr kumimoji="1" lang="en-US" altLang="ja-JP" sz="2000" dirty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引き続き、地域と連携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して取り組んでいきます。</a:t>
            </a:r>
            <a:endParaRPr kumimoji="1" lang="ja-JP" altLang="en-US" sz="2000" dirty="0">
              <a:solidFill>
                <a:schemeClr val="accent5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119749F-D28A-4CD7-8198-6DA6421EE9AB}"/>
              </a:ext>
            </a:extLst>
          </p:cNvPr>
          <p:cNvSpPr/>
          <p:nvPr/>
        </p:nvSpPr>
        <p:spPr>
          <a:xfrm>
            <a:off x="9575112" y="5032240"/>
            <a:ext cx="1621090" cy="1800035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rgbClr val="2F528F">
                <a:alpha val="0"/>
              </a:srgb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398722A-8435-4BD2-8E40-FA65A2046652}"/>
              </a:ext>
            </a:extLst>
          </p:cNvPr>
          <p:cNvSpPr txBox="1"/>
          <p:nvPr/>
        </p:nvSpPr>
        <p:spPr>
          <a:xfrm>
            <a:off x="9631133" y="5037015"/>
            <a:ext cx="1522676" cy="1836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恩智川クリーン・リバー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プロジェクトとは</a:t>
            </a:r>
            <a:endParaRPr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algn="dist"/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府民の皆様が中心となり、</a:t>
            </a:r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dist"/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大阪府と恩智川が流れる</a:t>
            </a:r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dist"/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４市（大東市、東大阪市、</a:t>
            </a:r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dist"/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八尾市、柏原市）が協力し、</a:t>
            </a:r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dist"/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美化意識向上にむけた</a:t>
            </a:r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dist"/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啓発活動や清掃活動を</a:t>
            </a:r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/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行っています。</a:t>
            </a:r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ja-JP" altLang="en-US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関連リンク：</a:t>
            </a:r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  <a:hlinkClick r:id="rId7"/>
              </a:rPr>
              <a:t>恩智川の浮遊ごみ対策</a:t>
            </a:r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CD08111-2950-4969-BF87-D94AC9CBC637}"/>
              </a:ext>
            </a:extLst>
          </p:cNvPr>
          <p:cNvSpPr txBox="1"/>
          <p:nvPr/>
        </p:nvSpPr>
        <p:spPr>
          <a:xfrm>
            <a:off x="212272" y="91133"/>
            <a:ext cx="4575291" cy="307777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rgbClr val="2FF138"/>
              </a:gs>
              <a:gs pos="100000">
                <a:schemeClr val="bg1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恩智川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クリーン・リバープロジェクトだより（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2023.11.19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6200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ワイド画面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HGP創英角ｺﾞｼｯｸUB</vt:lpstr>
      <vt:lpstr>Meiryo UI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2024-03-19T02:24:00Z</dcterms:created>
  <dcterms:modified xsi:type="dcterms:W3CDTF">2024-03-19T02:24:06Z</dcterms:modified>
</cp:coreProperties>
</file>