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75" r:id="rId2"/>
  </p:sldIdLst>
  <p:sldSz cx="12801600" cy="9601200" type="A3"/>
  <p:notesSz cx="6807200" cy="9939338"/>
  <p:defaultTextStyle>
    <a:defPPr>
      <a:defRPr lang="en-US"/>
    </a:defPPr>
    <a:lvl1pPr marL="0" algn="l" defTabSz="610956" rtl="0" eaLnBrk="1" latinLnBrk="0" hangingPunct="1">
      <a:defRPr sz="2405" kern="1200">
        <a:solidFill>
          <a:schemeClr val="tx1"/>
        </a:solidFill>
        <a:latin typeface="+mn-lt"/>
        <a:ea typeface="+mn-ea"/>
        <a:cs typeface="+mn-cs"/>
      </a:defRPr>
    </a:lvl1pPr>
    <a:lvl2pPr marL="610956" algn="l" defTabSz="610956" rtl="0" eaLnBrk="1" latinLnBrk="0" hangingPunct="1">
      <a:defRPr sz="2405" kern="1200">
        <a:solidFill>
          <a:schemeClr val="tx1"/>
        </a:solidFill>
        <a:latin typeface="+mn-lt"/>
        <a:ea typeface="+mn-ea"/>
        <a:cs typeface="+mn-cs"/>
      </a:defRPr>
    </a:lvl2pPr>
    <a:lvl3pPr marL="1221913" algn="l" defTabSz="610956" rtl="0" eaLnBrk="1" latinLnBrk="0" hangingPunct="1">
      <a:defRPr sz="2405" kern="1200">
        <a:solidFill>
          <a:schemeClr val="tx1"/>
        </a:solidFill>
        <a:latin typeface="+mn-lt"/>
        <a:ea typeface="+mn-ea"/>
        <a:cs typeface="+mn-cs"/>
      </a:defRPr>
    </a:lvl3pPr>
    <a:lvl4pPr marL="1832869" algn="l" defTabSz="610956" rtl="0" eaLnBrk="1" latinLnBrk="0" hangingPunct="1">
      <a:defRPr sz="2405" kern="1200">
        <a:solidFill>
          <a:schemeClr val="tx1"/>
        </a:solidFill>
        <a:latin typeface="+mn-lt"/>
        <a:ea typeface="+mn-ea"/>
        <a:cs typeface="+mn-cs"/>
      </a:defRPr>
    </a:lvl4pPr>
    <a:lvl5pPr marL="2443825" algn="l" defTabSz="610956" rtl="0" eaLnBrk="1" latinLnBrk="0" hangingPunct="1">
      <a:defRPr sz="2405" kern="1200">
        <a:solidFill>
          <a:schemeClr val="tx1"/>
        </a:solidFill>
        <a:latin typeface="+mn-lt"/>
        <a:ea typeface="+mn-ea"/>
        <a:cs typeface="+mn-cs"/>
      </a:defRPr>
    </a:lvl5pPr>
    <a:lvl6pPr marL="3054782" algn="l" defTabSz="610956" rtl="0" eaLnBrk="1" latinLnBrk="0" hangingPunct="1">
      <a:defRPr sz="2405" kern="1200">
        <a:solidFill>
          <a:schemeClr val="tx1"/>
        </a:solidFill>
        <a:latin typeface="+mn-lt"/>
        <a:ea typeface="+mn-ea"/>
        <a:cs typeface="+mn-cs"/>
      </a:defRPr>
    </a:lvl6pPr>
    <a:lvl7pPr marL="3665738" algn="l" defTabSz="610956" rtl="0" eaLnBrk="1" latinLnBrk="0" hangingPunct="1">
      <a:defRPr sz="2405" kern="1200">
        <a:solidFill>
          <a:schemeClr val="tx1"/>
        </a:solidFill>
        <a:latin typeface="+mn-lt"/>
        <a:ea typeface="+mn-ea"/>
        <a:cs typeface="+mn-cs"/>
      </a:defRPr>
    </a:lvl7pPr>
    <a:lvl8pPr marL="4276695" algn="l" defTabSz="610956" rtl="0" eaLnBrk="1" latinLnBrk="0" hangingPunct="1">
      <a:defRPr sz="2405" kern="1200">
        <a:solidFill>
          <a:schemeClr val="tx1"/>
        </a:solidFill>
        <a:latin typeface="+mn-lt"/>
        <a:ea typeface="+mn-ea"/>
        <a:cs typeface="+mn-cs"/>
      </a:defRPr>
    </a:lvl8pPr>
    <a:lvl9pPr marL="4887651" algn="l" defTabSz="610956" rtl="0" eaLnBrk="1" latinLnBrk="0" hangingPunct="1">
      <a:defRPr sz="24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ara kazuki" initials="ik" lastIdx="1" clrIdx="0">
    <p:extLst>
      <p:ext uri="{19B8F6BF-5375-455C-9EA6-DF929625EA0E}">
        <p15:presenceInfo xmlns:p15="http://schemas.microsoft.com/office/powerpoint/2012/main" userId="179e8aceda9d0f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ED03"/>
    <a:srgbClr val="03EDC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6395" autoAdjust="0"/>
  </p:normalViewPr>
  <p:slideViewPr>
    <p:cSldViewPr snapToGrid="0" showGuides="1">
      <p:cViewPr>
        <p:scale>
          <a:sx n="66" d="100"/>
          <a:sy n="66" d="100"/>
        </p:scale>
        <p:origin x="1315" y="139"/>
      </p:cViewPr>
      <p:guideLst>
        <p:guide orient="horz" pos="3024"/>
        <p:guide pos="403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8"/>
            <a:ext cx="2949575" cy="498476"/>
          </a:xfrm>
          <a:prstGeom prst="rect">
            <a:avLst/>
          </a:prstGeom>
        </p:spPr>
        <p:txBody>
          <a:bodyPr vert="horz" lIns="91277" tIns="45640" rIns="91277" bIns="4564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45" y="8"/>
            <a:ext cx="2949575" cy="498476"/>
          </a:xfrm>
          <a:prstGeom prst="rect">
            <a:avLst/>
          </a:prstGeom>
        </p:spPr>
        <p:txBody>
          <a:bodyPr vert="horz" lIns="91277" tIns="45640" rIns="91277" bIns="45640" rtlCol="0"/>
          <a:lstStyle>
            <a:lvl1pPr algn="r">
              <a:defRPr sz="1100"/>
            </a:lvl1pPr>
          </a:lstStyle>
          <a:p>
            <a:fld id="{C0CD9608-677C-4796-8CF2-12EFEE0C1C12}"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277" tIns="45640" rIns="91277" bIns="45640" rtlCol="0" anchor="ctr"/>
          <a:lstStyle/>
          <a:p>
            <a:endParaRPr lang="ja-JP" altLang="en-US"/>
          </a:p>
        </p:txBody>
      </p:sp>
      <p:sp>
        <p:nvSpPr>
          <p:cNvPr id="5" name="ノート プレースホルダー 4"/>
          <p:cNvSpPr>
            <a:spLocks noGrp="1"/>
          </p:cNvSpPr>
          <p:nvPr>
            <p:ph type="body" sz="quarter" idx="3"/>
          </p:nvPr>
        </p:nvSpPr>
        <p:spPr>
          <a:xfrm>
            <a:off x="681049" y="4783154"/>
            <a:ext cx="5445125" cy="3913187"/>
          </a:xfrm>
          <a:prstGeom prst="rect">
            <a:avLst/>
          </a:prstGeom>
        </p:spPr>
        <p:txBody>
          <a:bodyPr vert="horz" lIns="91277" tIns="45640" rIns="91277" bIns="456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440870"/>
            <a:ext cx="2949575" cy="498476"/>
          </a:xfrm>
          <a:prstGeom prst="rect">
            <a:avLst/>
          </a:prstGeom>
        </p:spPr>
        <p:txBody>
          <a:bodyPr vert="horz" lIns="91277" tIns="45640" rIns="91277" bIns="4564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45" y="9440870"/>
            <a:ext cx="2949575" cy="498476"/>
          </a:xfrm>
          <a:prstGeom prst="rect">
            <a:avLst/>
          </a:prstGeom>
        </p:spPr>
        <p:txBody>
          <a:bodyPr vert="horz" lIns="91277" tIns="45640" rIns="91277" bIns="45640" rtlCol="0" anchor="b"/>
          <a:lstStyle>
            <a:lvl1pPr algn="r">
              <a:defRPr sz="1100"/>
            </a:lvl1pPr>
          </a:lstStyle>
          <a:p>
            <a:fld id="{AEE6831C-562A-48EF-95F1-F6F31AD285AD}" type="slidenum">
              <a:rPr kumimoji="1" lang="ja-JP" altLang="en-US" smtClean="0"/>
              <a:t>‹#›</a:t>
            </a:fld>
            <a:endParaRPr kumimoji="1" lang="ja-JP" altLang="en-US"/>
          </a:p>
        </p:txBody>
      </p:sp>
    </p:spTree>
    <p:extLst>
      <p:ext uri="{BB962C8B-B14F-4D97-AF65-F5344CB8AC3E}">
        <p14:creationId xmlns:p14="http://schemas.microsoft.com/office/powerpoint/2010/main" val="24973728"/>
      </p:ext>
    </p:extLst>
  </p:cSld>
  <p:clrMap bg1="lt1" tx1="dk1" bg2="lt2" tx2="dk2" accent1="accent1" accent2="accent2" accent3="accent3" accent4="accent4" accent5="accent5" accent6="accent6" hlink="hlink" folHlink="folHlink"/>
  <p:notesStyle>
    <a:lvl1pPr marL="0" algn="l" defTabSz="1221913" rtl="0" eaLnBrk="1" latinLnBrk="0" hangingPunct="1">
      <a:defRPr kumimoji="1" sz="1604" kern="1200">
        <a:solidFill>
          <a:schemeClr val="tx1"/>
        </a:solidFill>
        <a:latin typeface="+mn-lt"/>
        <a:ea typeface="+mn-ea"/>
        <a:cs typeface="+mn-cs"/>
      </a:defRPr>
    </a:lvl1pPr>
    <a:lvl2pPr marL="610956" algn="l" defTabSz="1221913" rtl="0" eaLnBrk="1" latinLnBrk="0" hangingPunct="1">
      <a:defRPr kumimoji="1" sz="1604" kern="1200">
        <a:solidFill>
          <a:schemeClr val="tx1"/>
        </a:solidFill>
        <a:latin typeface="+mn-lt"/>
        <a:ea typeface="+mn-ea"/>
        <a:cs typeface="+mn-cs"/>
      </a:defRPr>
    </a:lvl2pPr>
    <a:lvl3pPr marL="1221913" algn="l" defTabSz="1221913" rtl="0" eaLnBrk="1" latinLnBrk="0" hangingPunct="1">
      <a:defRPr kumimoji="1" sz="1604" kern="1200">
        <a:solidFill>
          <a:schemeClr val="tx1"/>
        </a:solidFill>
        <a:latin typeface="+mn-lt"/>
        <a:ea typeface="+mn-ea"/>
        <a:cs typeface="+mn-cs"/>
      </a:defRPr>
    </a:lvl3pPr>
    <a:lvl4pPr marL="1832869" algn="l" defTabSz="1221913" rtl="0" eaLnBrk="1" latinLnBrk="0" hangingPunct="1">
      <a:defRPr kumimoji="1" sz="1604" kern="1200">
        <a:solidFill>
          <a:schemeClr val="tx1"/>
        </a:solidFill>
        <a:latin typeface="+mn-lt"/>
        <a:ea typeface="+mn-ea"/>
        <a:cs typeface="+mn-cs"/>
      </a:defRPr>
    </a:lvl4pPr>
    <a:lvl5pPr marL="2443825" algn="l" defTabSz="1221913" rtl="0" eaLnBrk="1" latinLnBrk="0" hangingPunct="1">
      <a:defRPr kumimoji="1" sz="1604" kern="1200">
        <a:solidFill>
          <a:schemeClr val="tx1"/>
        </a:solidFill>
        <a:latin typeface="+mn-lt"/>
        <a:ea typeface="+mn-ea"/>
        <a:cs typeface="+mn-cs"/>
      </a:defRPr>
    </a:lvl5pPr>
    <a:lvl6pPr marL="3054782" algn="l" defTabSz="1221913" rtl="0" eaLnBrk="1" latinLnBrk="0" hangingPunct="1">
      <a:defRPr kumimoji="1" sz="1604" kern="1200">
        <a:solidFill>
          <a:schemeClr val="tx1"/>
        </a:solidFill>
        <a:latin typeface="+mn-lt"/>
        <a:ea typeface="+mn-ea"/>
        <a:cs typeface="+mn-cs"/>
      </a:defRPr>
    </a:lvl6pPr>
    <a:lvl7pPr marL="3665738" algn="l" defTabSz="1221913" rtl="0" eaLnBrk="1" latinLnBrk="0" hangingPunct="1">
      <a:defRPr kumimoji="1" sz="1604" kern="1200">
        <a:solidFill>
          <a:schemeClr val="tx1"/>
        </a:solidFill>
        <a:latin typeface="+mn-lt"/>
        <a:ea typeface="+mn-ea"/>
        <a:cs typeface="+mn-cs"/>
      </a:defRPr>
    </a:lvl7pPr>
    <a:lvl8pPr marL="4276695" algn="l" defTabSz="1221913" rtl="0" eaLnBrk="1" latinLnBrk="0" hangingPunct="1">
      <a:defRPr kumimoji="1" sz="1604" kern="1200">
        <a:solidFill>
          <a:schemeClr val="tx1"/>
        </a:solidFill>
        <a:latin typeface="+mn-lt"/>
        <a:ea typeface="+mn-ea"/>
        <a:cs typeface="+mn-cs"/>
      </a:defRPr>
    </a:lvl8pPr>
    <a:lvl9pPr marL="4887651" algn="l" defTabSz="1221913" rtl="0" eaLnBrk="1" latinLnBrk="0" hangingPunct="1">
      <a:defRPr kumimoji="1"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F38AEE-C4CA-49F1-9352-67A2A3BBE607}"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38416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E6DDD6-C249-441D-AB10-4C91A06602D4}"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32971259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039776-3AE9-4E5E-9240-3F4376E946F4}"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260229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9EED15-B61E-4EA4-8747-C358049E0ACC}"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58627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F07031-A426-43CE-8CB7-DBB9CA6AA31B}" type="datetime1">
              <a:rPr kumimoji="1" lang="ja-JP" altLang="en-US" smtClean="0"/>
              <a:t>2024/3/22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8461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EA5F39-D03E-4738-8297-1A3F4608894B}"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45197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95AAC09-FCBC-42BB-A0C2-4B2AACB08536}" type="datetime1">
              <a:rPr kumimoji="1" lang="ja-JP" altLang="en-US" smtClean="0"/>
              <a:t>2024/3/22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21957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586894-BA41-48FE-8918-54B6EB818A1C}" type="datetime1">
              <a:rPr kumimoji="1" lang="ja-JP" altLang="en-US" smtClean="0"/>
              <a:t>2024/3/22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02141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5463C-6936-4AAA-9AFC-7D9EE072C888}" type="datetime1">
              <a:rPr kumimoji="1" lang="ja-JP" altLang="en-US" smtClean="0"/>
              <a:t>2024/3/22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00399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E6DDD6-C249-441D-AB10-4C91A06602D4}"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35919607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9F7948-D7DB-4067-9DD3-F07A5A21C4BE}" type="datetime1">
              <a:rPr kumimoji="1" lang="ja-JP" altLang="en-US" smtClean="0"/>
              <a:t>2024/3/22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16618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D0E6DDD6-C249-441D-AB10-4C91A06602D4}" type="datetime1">
              <a:rPr kumimoji="1" lang="ja-JP" altLang="en-US" smtClean="0"/>
              <a:t>2024/3/22</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40D3E1E-2E28-4AB0-AE85-FD3A9DFD855B}" type="slidenum">
              <a:rPr kumimoji="1" lang="ja-JP" altLang="en-US" smtClean="0"/>
              <a:t>‹#›</a:t>
            </a:fld>
            <a:endParaRPr kumimoji="1" lang="ja-JP" altLang="en-US"/>
          </a:p>
        </p:txBody>
      </p:sp>
    </p:spTree>
    <p:extLst>
      <p:ext uri="{BB962C8B-B14F-4D97-AF65-F5344CB8AC3E}">
        <p14:creationId xmlns:p14="http://schemas.microsoft.com/office/powerpoint/2010/main" val="4075048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C15F-3999-EEBA-7163-BC61E4FEC4DD}"/>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1BDB6F74-8623-75EC-FC9B-23D6F5CFC714}"/>
              </a:ext>
            </a:extLst>
          </p:cNvPr>
          <p:cNvPicPr>
            <a:picLocks noChangeAspect="1"/>
          </p:cNvPicPr>
          <p:nvPr/>
        </p:nvPicPr>
        <p:blipFill rotWithShape="1">
          <a:blip r:embed="rId2"/>
          <a:srcRect l="16963" t="7518" r="14641"/>
          <a:stretch/>
        </p:blipFill>
        <p:spPr>
          <a:xfrm>
            <a:off x="4012836" y="4909267"/>
            <a:ext cx="1220619" cy="1646355"/>
          </a:xfrm>
          <a:prstGeom prst="rect">
            <a:avLst/>
          </a:prstGeom>
        </p:spPr>
      </p:pic>
      <p:sp>
        <p:nvSpPr>
          <p:cNvPr id="64" name="テキスト ボックス 63">
            <a:extLst>
              <a:ext uri="{FF2B5EF4-FFF2-40B4-BE49-F238E27FC236}">
                <a16:creationId xmlns:a16="http://schemas.microsoft.com/office/drawing/2014/main" id="{3ADADEAF-C2CB-637D-5D4C-6C820C34EC97}"/>
              </a:ext>
            </a:extLst>
          </p:cNvPr>
          <p:cNvSpPr txBox="1"/>
          <p:nvPr/>
        </p:nvSpPr>
        <p:spPr>
          <a:xfrm>
            <a:off x="619539" y="3337639"/>
            <a:ext cx="4866861" cy="756000"/>
          </a:xfrm>
          <a:prstGeom prst="rect">
            <a:avLst/>
          </a:prstGeom>
          <a:noFill/>
          <a:ln w="3175">
            <a:solidFill>
              <a:schemeClr val="tx1"/>
            </a:solidFill>
            <a:prstDash val="dash"/>
          </a:ln>
        </p:spPr>
        <p:txBody>
          <a:bodyPr wrap="square" rtlCol="0">
            <a:spAutoFit/>
          </a:bodyPr>
          <a:lstStyle/>
          <a:p>
            <a:pPr marL="1050381" indent="-1050381"/>
            <a:endParaRPr kumimoji="1" lang="en-US" altLang="ja-JP" sz="1292" dirty="0">
              <a:latin typeface="Meiryo UI" panose="020B0604030504040204" pitchFamily="50" charset="-128"/>
              <a:ea typeface="Meiryo UI" panose="020B0604030504040204" pitchFamily="50" charset="-128"/>
            </a:endParaRPr>
          </a:p>
          <a:p>
            <a:pPr marL="1050381" indent="-1050381"/>
            <a:endParaRPr kumimoji="1" lang="en-US" altLang="ja-JP" sz="1292" dirty="0">
              <a:latin typeface="Meiryo UI" panose="020B0604030504040204" pitchFamily="50" charset="-128"/>
              <a:ea typeface="Meiryo UI" panose="020B0604030504040204" pitchFamily="50" charset="-128"/>
            </a:endParaRPr>
          </a:p>
          <a:p>
            <a:pPr marL="1050381" indent="-1050381"/>
            <a:endParaRPr kumimoji="1" lang="en-US" altLang="ja-JP" sz="1292" dirty="0">
              <a:latin typeface="Meiryo UI" panose="020B0604030504040204" pitchFamily="50" charset="-128"/>
              <a:ea typeface="Meiryo UI" panose="020B0604030504040204" pitchFamily="50" charset="-128"/>
            </a:endParaRPr>
          </a:p>
          <a:p>
            <a:pPr marL="1050381" indent="-1050381"/>
            <a:endParaRPr kumimoji="1" lang="ja-JP" altLang="en-US" sz="1292"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67C3E6E1-58BC-1CDD-9AB0-10793E2C6C60}"/>
              </a:ext>
            </a:extLst>
          </p:cNvPr>
          <p:cNvSpPr txBox="1"/>
          <p:nvPr/>
        </p:nvSpPr>
        <p:spPr>
          <a:xfrm>
            <a:off x="141017" y="4742564"/>
            <a:ext cx="3031918" cy="184666"/>
          </a:xfrm>
          <a:prstGeom prst="rect">
            <a:avLst/>
          </a:prstGeom>
          <a:noFill/>
        </p:spPr>
        <p:txBody>
          <a:bodyPr wrap="square" lIns="0" tIns="0" rIns="0" bIns="0" rtlCol="0" anchor="ctr" anchorCtr="0">
            <a:spAutoFit/>
          </a:bodyPr>
          <a:lstStyle/>
          <a:p>
            <a:r>
              <a:rPr kumimoji="1" lang="ja-JP" altLang="en-US" sz="1200" dirty="0">
                <a:latin typeface="+mn-ea"/>
              </a:rPr>
              <a:t>■ 自転車通行空間の整備</a:t>
            </a:r>
          </a:p>
        </p:txBody>
      </p:sp>
      <p:sp>
        <p:nvSpPr>
          <p:cNvPr id="84" name="テキスト ボックス 83">
            <a:extLst>
              <a:ext uri="{FF2B5EF4-FFF2-40B4-BE49-F238E27FC236}">
                <a16:creationId xmlns:a16="http://schemas.microsoft.com/office/drawing/2014/main" id="{AFA79DD0-14AC-D4EE-CB7A-11F82DAEC459}"/>
              </a:ext>
            </a:extLst>
          </p:cNvPr>
          <p:cNvSpPr txBox="1"/>
          <p:nvPr/>
        </p:nvSpPr>
        <p:spPr>
          <a:xfrm>
            <a:off x="3991499" y="6546360"/>
            <a:ext cx="2351839" cy="115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590840" eaLnBrk="1" hangingPunct="1">
              <a:buNone/>
            </a:pPr>
            <a:r>
              <a:rPr lang="en-US" altLang="ja-JP" sz="750" dirty="0">
                <a:latin typeface="Meiryo UI" panose="020B0604030504040204" pitchFamily="50" charset="-128"/>
                <a:ea typeface="Meiryo UI" panose="020B0604030504040204" pitchFamily="50" charset="-128"/>
              </a:rPr>
              <a:t>※</a:t>
            </a:r>
            <a:r>
              <a:rPr lang="ja-JP" altLang="en-US" sz="750" dirty="0">
                <a:latin typeface="Meiryo UI" panose="020B0604030504040204" pitchFamily="50" charset="-128"/>
                <a:ea typeface="Meiryo UI" panose="020B0604030504040204" pitchFamily="50" charset="-128"/>
              </a:rPr>
              <a:t>写真出典：国土交通省</a:t>
            </a:r>
            <a:r>
              <a:rPr lang="en-US" altLang="ja-JP" sz="750" dirty="0">
                <a:latin typeface="Meiryo UI" panose="020B0604030504040204" pitchFamily="50" charset="-128"/>
                <a:ea typeface="Meiryo UI" panose="020B0604030504040204" pitchFamily="50" charset="-128"/>
              </a:rPr>
              <a:t>HP</a:t>
            </a:r>
            <a:r>
              <a:rPr lang="ja-JP" altLang="en-US" sz="750" dirty="0">
                <a:latin typeface="Meiryo UI" panose="020B0604030504040204" pitchFamily="50" charset="-128"/>
                <a:ea typeface="Meiryo UI" panose="020B0604030504040204" pitchFamily="50" charset="-128"/>
              </a:rPr>
              <a:t>（太平洋岸自転車道）</a:t>
            </a:r>
            <a:endParaRPr lang="en-US" altLang="ja-JP" sz="750" dirty="0">
              <a:latin typeface="Meiryo UI" panose="020B0604030504040204" pitchFamily="50" charset="-128"/>
              <a:ea typeface="Meiryo UI" panose="020B0604030504040204" pitchFamily="50" charset="-128"/>
            </a:endParaRPr>
          </a:p>
        </p:txBody>
      </p:sp>
      <p:sp>
        <p:nvSpPr>
          <p:cNvPr id="57" name="角丸四角形 56">
            <a:extLst>
              <a:ext uri="{FF2B5EF4-FFF2-40B4-BE49-F238E27FC236}">
                <a16:creationId xmlns:a16="http://schemas.microsoft.com/office/drawing/2014/main" id="{DC0E0540-B376-C5CA-F5B1-97D22FA5278F}"/>
              </a:ext>
            </a:extLst>
          </p:cNvPr>
          <p:cNvSpPr/>
          <p:nvPr/>
        </p:nvSpPr>
        <p:spPr>
          <a:xfrm>
            <a:off x="137871" y="329415"/>
            <a:ext cx="5998856"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93046" tIns="93046" rIns="93046" bIns="93046" rtlCol="0" anchor="ctr"/>
          <a:lstStyle/>
          <a:p>
            <a:r>
              <a:rPr lang="ja-JP" altLang="en-US" sz="1400" kern="100" dirty="0">
                <a:latin typeface="游ゴシック" panose="020B0400000000000000" pitchFamily="50" charset="-128"/>
                <a:cs typeface="Courier New" panose="02070309020205020404" pitchFamily="49" charset="0"/>
              </a:rPr>
              <a:t> １．整備目的</a:t>
            </a:r>
          </a:p>
        </p:txBody>
      </p:sp>
      <p:sp>
        <p:nvSpPr>
          <p:cNvPr id="59" name="正方形/長方形 58">
            <a:extLst>
              <a:ext uri="{FF2B5EF4-FFF2-40B4-BE49-F238E27FC236}">
                <a16:creationId xmlns:a16="http://schemas.microsoft.com/office/drawing/2014/main" id="{19803D89-0688-6564-6B6C-99EA4D8F8C46}"/>
              </a:ext>
            </a:extLst>
          </p:cNvPr>
          <p:cNvSpPr/>
          <p:nvPr/>
        </p:nvSpPr>
        <p:spPr>
          <a:xfrm>
            <a:off x="-73438" y="611570"/>
            <a:ext cx="6265528" cy="461665"/>
          </a:xfrm>
          <a:prstGeom prst="rect">
            <a:avLst/>
          </a:prstGeom>
        </p:spPr>
        <p:txBody>
          <a:bodyPr wrap="square">
            <a:spAutoFit/>
          </a:bodyPr>
          <a:lstStyle/>
          <a:p>
            <a:pPr marL="372182" indent="-232614">
              <a:buFont typeface="Wingdings" panose="05000000000000000000" pitchFamily="2" charset="2"/>
              <a:buChar char="l"/>
            </a:pP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年大阪・関西万博の開催を契機に、国内外からの多くの来訪者が安全、快適に府内各地を周遊できる環境の整備に向けて、広域的な自転車通行環境の充実を図ることを目的とする。</a:t>
            </a:r>
          </a:p>
        </p:txBody>
      </p:sp>
      <p:sp>
        <p:nvSpPr>
          <p:cNvPr id="67" name="角丸四角形 66">
            <a:extLst>
              <a:ext uri="{FF2B5EF4-FFF2-40B4-BE49-F238E27FC236}">
                <a16:creationId xmlns:a16="http://schemas.microsoft.com/office/drawing/2014/main" id="{F416FF50-7D3C-E515-CB21-4E9A0225B2D8}"/>
              </a:ext>
            </a:extLst>
          </p:cNvPr>
          <p:cNvSpPr/>
          <p:nvPr/>
        </p:nvSpPr>
        <p:spPr>
          <a:xfrm>
            <a:off x="135250" y="1104004"/>
            <a:ext cx="6001477"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93046" tIns="93046" rIns="93046" bIns="93046" rtlCol="0" anchor="ctr"/>
          <a:lstStyle/>
          <a:p>
            <a:r>
              <a:rPr lang="ja-JP" altLang="en-US" sz="1400" kern="100" dirty="0">
                <a:latin typeface="游ゴシック" panose="020B0400000000000000" pitchFamily="50" charset="-128"/>
                <a:cs typeface="Courier New" panose="02070309020205020404" pitchFamily="49" charset="0"/>
              </a:rPr>
              <a:t> ２．整備の考え方</a:t>
            </a:r>
          </a:p>
        </p:txBody>
      </p:sp>
      <p:sp>
        <p:nvSpPr>
          <p:cNvPr id="83" name="正方形/長方形 82">
            <a:extLst>
              <a:ext uri="{FF2B5EF4-FFF2-40B4-BE49-F238E27FC236}">
                <a16:creationId xmlns:a16="http://schemas.microsoft.com/office/drawing/2014/main" id="{81B7B561-A203-DF00-B5AF-97393989B00B}"/>
              </a:ext>
            </a:extLst>
          </p:cNvPr>
          <p:cNvSpPr/>
          <p:nvPr/>
        </p:nvSpPr>
        <p:spPr>
          <a:xfrm>
            <a:off x="-75098" y="1383001"/>
            <a:ext cx="6307452" cy="461665"/>
          </a:xfrm>
          <a:prstGeom prst="rect">
            <a:avLst/>
          </a:prstGeom>
        </p:spPr>
        <p:txBody>
          <a:bodyPr wrap="square">
            <a:spAutoFit/>
          </a:bodyPr>
          <a:lstStyle/>
          <a:p>
            <a:pPr marL="372182" indent="-232614">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既存の大規模自転車道等を活用し、 広域的に安全、快適に移動できるルート（基幹ルート）を設定し、自転車通行空間の整備や府内の統一的な案内サイン等の設置を行う。</a:t>
            </a:r>
          </a:p>
        </p:txBody>
      </p:sp>
      <p:sp>
        <p:nvSpPr>
          <p:cNvPr id="106" name="角丸四角形 105">
            <a:extLst>
              <a:ext uri="{FF2B5EF4-FFF2-40B4-BE49-F238E27FC236}">
                <a16:creationId xmlns:a16="http://schemas.microsoft.com/office/drawing/2014/main" id="{79947EEC-6146-2C1E-B6E9-2E895632D255}"/>
              </a:ext>
            </a:extLst>
          </p:cNvPr>
          <p:cNvSpPr/>
          <p:nvPr/>
        </p:nvSpPr>
        <p:spPr>
          <a:xfrm>
            <a:off x="135249" y="6725479"/>
            <a:ext cx="6001477"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93046" tIns="93046" rIns="93046" bIns="93046" rtlCol="0" anchor="ctr"/>
          <a:lstStyle/>
          <a:p>
            <a:r>
              <a:rPr lang="ja-JP" altLang="en-US" sz="1400" kern="100" dirty="0">
                <a:latin typeface="游ゴシック" panose="020B0400000000000000" pitchFamily="50" charset="-128"/>
                <a:cs typeface="Courier New" panose="02070309020205020404" pitchFamily="49" charset="0"/>
              </a:rPr>
              <a:t> ４．整備対象ルート</a:t>
            </a:r>
          </a:p>
        </p:txBody>
      </p:sp>
      <p:sp>
        <p:nvSpPr>
          <p:cNvPr id="107" name="角丸四角形 106">
            <a:extLst>
              <a:ext uri="{FF2B5EF4-FFF2-40B4-BE49-F238E27FC236}">
                <a16:creationId xmlns:a16="http://schemas.microsoft.com/office/drawing/2014/main" id="{6D03574F-ACCE-5D66-6DD6-AF2DBC33DF39}"/>
              </a:ext>
            </a:extLst>
          </p:cNvPr>
          <p:cNvSpPr/>
          <p:nvPr/>
        </p:nvSpPr>
        <p:spPr>
          <a:xfrm>
            <a:off x="135250" y="4423045"/>
            <a:ext cx="6001477" cy="288000"/>
          </a:xfrm>
          <a:prstGeom prst="roundRect">
            <a:avLst>
              <a:gd name="adj" fmla="val 17187"/>
            </a:avLst>
          </a:prstGeom>
          <a:ln w="3175">
            <a:solidFill>
              <a:schemeClr val="tx1"/>
            </a:solidFill>
          </a:ln>
        </p:spPr>
        <p:style>
          <a:lnRef idx="2">
            <a:schemeClr val="accent3"/>
          </a:lnRef>
          <a:fillRef idx="1">
            <a:schemeClr val="lt1"/>
          </a:fillRef>
          <a:effectRef idx="0">
            <a:schemeClr val="accent3"/>
          </a:effectRef>
          <a:fontRef idx="minor">
            <a:schemeClr val="dk1"/>
          </a:fontRef>
        </p:style>
        <p:txBody>
          <a:bodyPr lIns="93046" tIns="93046" rIns="93046" bIns="93046" rtlCol="0" anchor="ctr"/>
          <a:lstStyle/>
          <a:p>
            <a:r>
              <a:rPr lang="ja-JP" altLang="en-US" sz="1400" kern="100" dirty="0">
                <a:latin typeface="游ゴシック" panose="020B0400000000000000" pitchFamily="50" charset="-128"/>
                <a:cs typeface="Courier New" panose="02070309020205020404" pitchFamily="49" charset="0"/>
              </a:rPr>
              <a:t> ３．整備内容</a:t>
            </a:r>
          </a:p>
        </p:txBody>
      </p:sp>
      <p:sp>
        <p:nvSpPr>
          <p:cNvPr id="119" name="テキスト ボックス 118">
            <a:extLst>
              <a:ext uri="{FF2B5EF4-FFF2-40B4-BE49-F238E27FC236}">
                <a16:creationId xmlns:a16="http://schemas.microsoft.com/office/drawing/2014/main" id="{9C68A64B-2C86-A292-95FA-F6EF4C9BFA27}"/>
              </a:ext>
            </a:extLst>
          </p:cNvPr>
          <p:cNvSpPr txBox="1"/>
          <p:nvPr/>
        </p:nvSpPr>
        <p:spPr>
          <a:xfrm>
            <a:off x="3952795" y="4728413"/>
            <a:ext cx="3031918" cy="184666"/>
          </a:xfrm>
          <a:prstGeom prst="rect">
            <a:avLst/>
          </a:prstGeom>
          <a:noFill/>
        </p:spPr>
        <p:txBody>
          <a:bodyPr wrap="square" lIns="0" tIns="0" rIns="0" bIns="0" rtlCol="0" anchor="ctr" anchorCtr="0">
            <a:spAutoFit/>
          </a:bodyPr>
          <a:lstStyle/>
          <a:p>
            <a:r>
              <a:rPr kumimoji="1" lang="ja-JP" altLang="en-US" sz="1200" dirty="0">
                <a:latin typeface="+mn-ea"/>
              </a:rPr>
              <a:t>■ 案内サイン等の設置イメージ</a:t>
            </a:r>
            <a:r>
              <a:rPr kumimoji="1" lang="en-US" altLang="ja-JP" sz="1200" baseline="30000" dirty="0">
                <a:latin typeface="+mn-ea"/>
              </a:rPr>
              <a:t>※</a:t>
            </a:r>
            <a:endParaRPr kumimoji="1" lang="ja-JP" altLang="en-US" sz="1200" baseline="30000" dirty="0">
              <a:latin typeface="+mn-ea"/>
            </a:endParaRPr>
          </a:p>
        </p:txBody>
      </p:sp>
      <p:sp>
        <p:nvSpPr>
          <p:cNvPr id="22" name="テキスト ボックス 21">
            <a:extLst>
              <a:ext uri="{FF2B5EF4-FFF2-40B4-BE49-F238E27FC236}">
                <a16:creationId xmlns:a16="http://schemas.microsoft.com/office/drawing/2014/main" id="{AB32B002-AA6F-E325-AFF3-B728F42306B3}"/>
              </a:ext>
            </a:extLst>
          </p:cNvPr>
          <p:cNvSpPr txBox="1"/>
          <p:nvPr/>
        </p:nvSpPr>
        <p:spPr>
          <a:xfrm>
            <a:off x="507077" y="9447964"/>
            <a:ext cx="5210998" cy="138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590840" eaLnBrk="1" hangingPunct="1">
              <a:spcBef>
                <a:spcPts val="0"/>
              </a:spcBef>
              <a:buNone/>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整備対象ルート・延長については協議状況により変更となる場合があります。</a:t>
            </a:r>
            <a:endParaRPr lang="en-US" altLang="ja-JP" sz="9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2689B39E-1473-896C-4F30-FE4BED715E25}"/>
              </a:ext>
            </a:extLst>
          </p:cNvPr>
          <p:cNvSpPr/>
          <p:nvPr/>
        </p:nvSpPr>
        <p:spPr>
          <a:xfrm>
            <a:off x="-75098" y="6997324"/>
            <a:ext cx="6382540" cy="1015663"/>
          </a:xfrm>
          <a:prstGeom prst="rect">
            <a:avLst/>
          </a:prstGeom>
        </p:spPr>
        <p:txBody>
          <a:bodyPr wrap="square">
            <a:spAutoFit/>
          </a:bodyPr>
          <a:lstStyle/>
          <a:p>
            <a:pPr marL="372182" indent="-232614">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「大阪・関西万博に関連するインフラ整備計画」に位置付けられている淀川左岸サイクルロードや（仮称）大和川サイクルライン（堺市区間）と連携し、整備の目途が立ったルートを</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年度までに優先的に整備するルートとして設定。</a:t>
            </a:r>
            <a:endParaRPr lang="en-US" altLang="ja-JP" sz="1200" dirty="0">
              <a:latin typeface="Meiryo UI" panose="020B0604030504040204" pitchFamily="50" charset="-128"/>
              <a:ea typeface="Meiryo UI" panose="020B0604030504040204" pitchFamily="50" charset="-128"/>
            </a:endParaRPr>
          </a:p>
          <a:p>
            <a:pPr marL="372182" indent="-232614">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検討中エリアは、引き続き課題の解決に向けた検討・調整を行い、段階的にネットワークの拡大を図る。</a:t>
            </a:r>
            <a:endParaRPr lang="en-US" altLang="ja-JP" sz="12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EB8A5CB-4792-F923-4DF3-CCB28C0E1B5C}"/>
              </a:ext>
            </a:extLst>
          </p:cNvPr>
          <p:cNvSpPr txBox="1"/>
          <p:nvPr/>
        </p:nvSpPr>
        <p:spPr>
          <a:xfrm>
            <a:off x="640109" y="3372429"/>
            <a:ext cx="5392889" cy="738664"/>
          </a:xfrm>
          <a:prstGeom prst="rect">
            <a:avLst/>
          </a:prstGeom>
          <a:noFill/>
          <a:ln w="3175">
            <a:noFill/>
            <a:prstDash val="dash"/>
          </a:ln>
        </p:spPr>
        <p:txBody>
          <a:bodyPr wrap="square" rtlCol="0">
            <a:spAutoFit/>
          </a:bodyPr>
          <a:lstStyle/>
          <a:p>
            <a:pPr marL="1050381" indent="-1050381"/>
            <a:r>
              <a:rPr kumimoji="1" lang="ja-JP" altLang="en-US" sz="1050" dirty="0">
                <a:latin typeface="Meiryo UI" panose="020B0604030504040204" pitchFamily="50" charset="-128"/>
                <a:ea typeface="Meiryo UI" panose="020B0604030504040204" pitchFamily="50" charset="-128"/>
              </a:rPr>
              <a:t>・基幹ルート：広域にわたり都市間を結ぶ骨格となるルート</a:t>
            </a:r>
            <a:endParaRPr kumimoji="1" lang="en-US" altLang="ja-JP" sz="1050" dirty="0">
              <a:latin typeface="Meiryo UI" panose="020B0604030504040204" pitchFamily="50" charset="-128"/>
              <a:ea typeface="Meiryo UI" panose="020B0604030504040204" pitchFamily="50" charset="-128"/>
            </a:endParaRPr>
          </a:p>
          <a:p>
            <a:pPr marL="1050381" indent="-1050381"/>
            <a:r>
              <a:rPr kumimoji="1" lang="ja-JP" altLang="en-US" sz="1050" dirty="0">
                <a:latin typeface="Meiryo UI" panose="020B0604030504040204" pitchFamily="50" charset="-128"/>
                <a:ea typeface="Meiryo UI" panose="020B0604030504040204" pitchFamily="50" charset="-128"/>
              </a:rPr>
              <a:t>　　　　　　　　（空港や駅、大都市と目的地を結び、安全・安心に移動できる）</a:t>
            </a:r>
            <a:endParaRPr kumimoji="1" lang="en-US" altLang="ja-JP" sz="1050" dirty="0">
              <a:latin typeface="Meiryo UI" panose="020B0604030504040204" pitchFamily="50" charset="-128"/>
              <a:ea typeface="Meiryo UI" panose="020B0604030504040204" pitchFamily="50" charset="-128"/>
            </a:endParaRPr>
          </a:p>
          <a:p>
            <a:pPr marL="1050381" indent="-1050381"/>
            <a:r>
              <a:rPr kumimoji="1" lang="ja-JP" altLang="en-US" sz="1050" dirty="0">
                <a:latin typeface="Meiryo UI" panose="020B0604030504040204" pitchFamily="50" charset="-128"/>
                <a:ea typeface="Meiryo UI" panose="020B0604030504040204" pitchFamily="50" charset="-128"/>
              </a:rPr>
              <a:t>・地域ルート</a:t>
            </a:r>
            <a:r>
              <a:rPr kumimoji="1" lang="ja-JP" altLang="en-US" sz="1050" dirty="0">
                <a:latin typeface="Meiryo UI" panose="020B0604030504040204" pitchFamily="50" charset="-128"/>
                <a:ea typeface="Meiryo UI" panose="020B0604030504040204" pitchFamily="50" charset="-128"/>
                <a:sym typeface="Wingdings" panose="05000000000000000000" pitchFamily="2" charset="2"/>
              </a:rPr>
              <a:t>：（基幹ルート周辺の）地域のルート</a:t>
            </a:r>
            <a:endParaRPr kumimoji="1" lang="en-US" altLang="ja-JP" sz="1050" dirty="0">
              <a:latin typeface="Meiryo UI" panose="020B0604030504040204" pitchFamily="50" charset="-128"/>
              <a:ea typeface="Meiryo UI" panose="020B0604030504040204" pitchFamily="50" charset="-128"/>
              <a:sym typeface="Wingdings" panose="05000000000000000000" pitchFamily="2" charset="2"/>
            </a:endParaRPr>
          </a:p>
          <a:p>
            <a:pPr marL="1050381" indent="-1050381"/>
            <a:r>
              <a:rPr kumimoji="1" lang="ja-JP" altLang="en-US" sz="1050" dirty="0">
                <a:latin typeface="Meiryo UI" panose="020B0604030504040204" pitchFamily="50" charset="-128"/>
                <a:ea typeface="Meiryo UI" panose="020B0604030504040204" pitchFamily="50" charset="-128"/>
                <a:sym typeface="Wingdings" panose="05000000000000000000" pitchFamily="2" charset="2"/>
              </a:rPr>
              <a:t>　　　　　　　　（基幹ルートから離れているビューポイントなど、隠れた地域資源を楽しめる）</a:t>
            </a:r>
            <a:endParaRPr kumimoji="1" lang="ja-JP" altLang="en-US" sz="105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33669E39-3481-0031-A568-08A440EE8B76}"/>
              </a:ext>
            </a:extLst>
          </p:cNvPr>
          <p:cNvPicPr>
            <a:picLocks noChangeAspect="1"/>
          </p:cNvPicPr>
          <p:nvPr/>
        </p:nvPicPr>
        <p:blipFill>
          <a:blip r:embed="rId3"/>
          <a:stretch>
            <a:fillRect/>
          </a:stretch>
        </p:blipFill>
        <p:spPr>
          <a:xfrm>
            <a:off x="2124640" y="4942843"/>
            <a:ext cx="1722120" cy="1584960"/>
          </a:xfrm>
          <a:prstGeom prst="rect">
            <a:avLst/>
          </a:prstGeom>
        </p:spPr>
      </p:pic>
      <p:sp>
        <p:nvSpPr>
          <p:cNvPr id="89" name="テキスト ボックス 88">
            <a:extLst>
              <a:ext uri="{FF2B5EF4-FFF2-40B4-BE49-F238E27FC236}">
                <a16:creationId xmlns:a16="http://schemas.microsoft.com/office/drawing/2014/main" id="{69A70E0C-60EA-0E17-94E1-9A4316BCF274}"/>
              </a:ext>
            </a:extLst>
          </p:cNvPr>
          <p:cNvSpPr txBox="1"/>
          <p:nvPr/>
        </p:nvSpPr>
        <p:spPr>
          <a:xfrm>
            <a:off x="11047874" y="9378715"/>
            <a:ext cx="1714913" cy="138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590840" eaLnBrk="1" hangingPunct="1">
              <a:spcBef>
                <a:spcPts val="0"/>
              </a:spcBef>
              <a:buNone/>
            </a:pP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国土地理院地図を加工して作成</a:t>
            </a:r>
            <a:endParaRPr lang="en-US" altLang="ja-JP" sz="9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3ED716CE-1B56-2C00-C43E-586235B4640D}"/>
              </a:ext>
            </a:extLst>
          </p:cNvPr>
          <p:cNvPicPr>
            <a:picLocks noChangeAspect="1"/>
          </p:cNvPicPr>
          <p:nvPr/>
        </p:nvPicPr>
        <p:blipFill>
          <a:blip r:embed="rId4"/>
          <a:stretch>
            <a:fillRect/>
          </a:stretch>
        </p:blipFill>
        <p:spPr>
          <a:xfrm>
            <a:off x="91608" y="4969072"/>
            <a:ext cx="1981200" cy="1569720"/>
          </a:xfrm>
          <a:prstGeom prst="rect">
            <a:avLst/>
          </a:prstGeom>
        </p:spPr>
      </p:pic>
      <p:grpSp>
        <p:nvGrpSpPr>
          <p:cNvPr id="15" name="グループ化 14">
            <a:extLst>
              <a:ext uri="{FF2B5EF4-FFF2-40B4-BE49-F238E27FC236}">
                <a16:creationId xmlns:a16="http://schemas.microsoft.com/office/drawing/2014/main" id="{BE9C10FB-8798-D629-E351-36C595448E76}"/>
              </a:ext>
            </a:extLst>
          </p:cNvPr>
          <p:cNvGrpSpPr/>
          <p:nvPr/>
        </p:nvGrpSpPr>
        <p:grpSpPr>
          <a:xfrm>
            <a:off x="458359" y="1842616"/>
            <a:ext cx="5189220" cy="1470660"/>
            <a:chOff x="458359" y="2035657"/>
            <a:chExt cx="5189220" cy="1470660"/>
          </a:xfrm>
        </p:grpSpPr>
        <p:pic>
          <p:nvPicPr>
            <p:cNvPr id="12" name="図 11">
              <a:extLst>
                <a:ext uri="{FF2B5EF4-FFF2-40B4-BE49-F238E27FC236}">
                  <a16:creationId xmlns:a16="http://schemas.microsoft.com/office/drawing/2014/main" id="{FF861E06-82AB-A6A7-BD6F-C2C8D71F420E}"/>
                </a:ext>
              </a:extLst>
            </p:cNvPr>
            <p:cNvPicPr>
              <a:picLocks noChangeAspect="1"/>
            </p:cNvPicPr>
            <p:nvPr/>
          </p:nvPicPr>
          <p:blipFill>
            <a:blip r:embed="rId5"/>
            <a:stretch>
              <a:fillRect/>
            </a:stretch>
          </p:blipFill>
          <p:spPr>
            <a:xfrm>
              <a:off x="458359" y="2035657"/>
              <a:ext cx="5189220" cy="1470660"/>
            </a:xfrm>
            <a:prstGeom prst="rect">
              <a:avLst/>
            </a:prstGeom>
          </p:spPr>
        </p:pic>
        <p:sp>
          <p:nvSpPr>
            <p:cNvPr id="14" name="正方形/長方形 13">
              <a:extLst>
                <a:ext uri="{FF2B5EF4-FFF2-40B4-BE49-F238E27FC236}">
                  <a16:creationId xmlns:a16="http://schemas.microsoft.com/office/drawing/2014/main" id="{1683EABE-271B-50C1-66C1-F17249DE3A5A}"/>
                </a:ext>
              </a:extLst>
            </p:cNvPr>
            <p:cNvSpPr/>
            <p:nvPr/>
          </p:nvSpPr>
          <p:spPr>
            <a:xfrm>
              <a:off x="1255426" y="2141463"/>
              <a:ext cx="817382" cy="155401"/>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 name="図 101">
              <a:extLst>
                <a:ext uri="{FF2B5EF4-FFF2-40B4-BE49-F238E27FC236}">
                  <a16:creationId xmlns:a16="http://schemas.microsoft.com/office/drawing/2014/main" id="{65F44D57-DB9E-DF90-F505-D3AD23B774BD}"/>
                </a:ext>
              </a:extLst>
            </p:cNvPr>
            <p:cNvPicPr>
              <a:picLocks noChangeAspect="1"/>
            </p:cNvPicPr>
            <p:nvPr/>
          </p:nvPicPr>
          <p:blipFill rotWithShape="1">
            <a:blip r:embed="rId5"/>
            <a:srcRect l="17102" t="6181" r="70292" b="82819"/>
            <a:stretch/>
          </p:blipFill>
          <p:spPr>
            <a:xfrm>
              <a:off x="1361224" y="2250764"/>
              <a:ext cx="654148" cy="161780"/>
            </a:xfrm>
            <a:prstGeom prst="rect">
              <a:avLst/>
            </a:prstGeom>
          </p:spPr>
        </p:pic>
      </p:grpSp>
      <p:sp>
        <p:nvSpPr>
          <p:cNvPr id="101" name="テキスト ボックス 100">
            <a:extLst>
              <a:ext uri="{FF2B5EF4-FFF2-40B4-BE49-F238E27FC236}">
                <a16:creationId xmlns:a16="http://schemas.microsoft.com/office/drawing/2014/main" id="{8E19D6D4-7411-B598-B441-2FAD0914E672}"/>
              </a:ext>
            </a:extLst>
          </p:cNvPr>
          <p:cNvSpPr txBox="1"/>
          <p:nvPr/>
        </p:nvSpPr>
        <p:spPr>
          <a:xfrm>
            <a:off x="163308" y="6545112"/>
            <a:ext cx="3392337" cy="115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590840" eaLnBrk="1" hangingPunct="1">
              <a:buNone/>
            </a:pPr>
            <a:r>
              <a:rPr lang="ja-JP" altLang="en-US" sz="750" dirty="0">
                <a:latin typeface="Meiryo UI" panose="020B0604030504040204" pitchFamily="50" charset="-128"/>
                <a:ea typeface="Meiryo UI" panose="020B0604030504040204" pitchFamily="50" charset="-128"/>
              </a:rPr>
              <a:t>一般道における矢羽根型（標準形）路面表示</a:t>
            </a:r>
            <a:endParaRPr lang="en-US" altLang="ja-JP" sz="750" dirty="0">
              <a:latin typeface="Meiryo UI" panose="020B0604030504040204" pitchFamily="50" charset="-128"/>
              <a:ea typeface="Meiryo UI" panose="020B0604030504040204" pitchFamily="50" charset="-128"/>
            </a:endParaRPr>
          </a:p>
        </p:txBody>
      </p:sp>
      <p:sp>
        <p:nvSpPr>
          <p:cNvPr id="103" name="テキスト ボックス 102">
            <a:extLst>
              <a:ext uri="{FF2B5EF4-FFF2-40B4-BE49-F238E27FC236}">
                <a16:creationId xmlns:a16="http://schemas.microsoft.com/office/drawing/2014/main" id="{134D4DF6-746C-CD92-04F3-D1EF8A94C788}"/>
              </a:ext>
            </a:extLst>
          </p:cNvPr>
          <p:cNvSpPr txBox="1"/>
          <p:nvPr/>
        </p:nvSpPr>
        <p:spPr>
          <a:xfrm>
            <a:off x="2133409" y="6546360"/>
            <a:ext cx="1763152" cy="1154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l" defTabSz="590840" eaLnBrk="1" hangingPunct="1">
              <a:buNone/>
            </a:pPr>
            <a:r>
              <a:rPr lang="ja-JP" altLang="en-US" sz="750" dirty="0">
                <a:latin typeface="Meiryo UI" panose="020B0604030504040204" pitchFamily="50" charset="-128"/>
                <a:ea typeface="Meiryo UI" panose="020B0604030504040204" pitchFamily="50" charset="-128"/>
              </a:rPr>
              <a:t>河川空間を活用した自転車歩行者専用道路</a:t>
            </a:r>
            <a:endParaRPr lang="en-US" altLang="ja-JP" sz="750" dirty="0">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FD8ABF07-DFA4-7ECF-4321-51D37CFE8105}"/>
              </a:ext>
            </a:extLst>
          </p:cNvPr>
          <p:cNvSpPr/>
          <p:nvPr/>
        </p:nvSpPr>
        <p:spPr>
          <a:xfrm>
            <a:off x="-77787" y="4096075"/>
            <a:ext cx="6382540" cy="276999"/>
          </a:xfrm>
          <a:prstGeom prst="rect">
            <a:avLst/>
          </a:prstGeom>
        </p:spPr>
        <p:txBody>
          <a:bodyPr wrap="square">
            <a:spAutoFit/>
          </a:bodyPr>
          <a:lstStyle/>
          <a:p>
            <a:pPr marL="372182" indent="-232614">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本計画期間は</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年度までとし、必要に応じ、計画の見直しを行う。</a:t>
            </a:r>
            <a:endParaRPr lang="en-US" altLang="ja-JP" sz="1200" dirty="0">
              <a:latin typeface="Meiryo UI" panose="020B0604030504040204" pitchFamily="50" charset="-128"/>
              <a:ea typeface="Meiryo UI" panose="020B0604030504040204" pitchFamily="50" charset="-128"/>
            </a:endParaRPr>
          </a:p>
        </p:txBody>
      </p:sp>
      <p:sp>
        <p:nvSpPr>
          <p:cNvPr id="105" name="タイトル 1">
            <a:extLst>
              <a:ext uri="{FF2B5EF4-FFF2-40B4-BE49-F238E27FC236}">
                <a16:creationId xmlns:a16="http://schemas.microsoft.com/office/drawing/2014/main" id="{82283AEB-43F4-D6BF-2AF8-3354E5EE3C5B}"/>
              </a:ext>
            </a:extLst>
          </p:cNvPr>
          <p:cNvSpPr txBox="1">
            <a:spLocks/>
          </p:cNvSpPr>
          <p:nvPr/>
        </p:nvSpPr>
        <p:spPr>
          <a:xfrm>
            <a:off x="0" y="-3274"/>
            <a:ext cx="12801600" cy="297189"/>
          </a:xfrm>
          <a:prstGeom prst="rect">
            <a:avLst/>
          </a:prstGeom>
          <a:gradFill>
            <a:gsLst>
              <a:gs pos="0">
                <a:schemeClr val="accent5">
                  <a:satMod val="103000"/>
                  <a:lumMod val="102000"/>
                  <a:tint val="94000"/>
                </a:schemeClr>
              </a:gs>
              <a:gs pos="90850">
                <a:srgbClr val="468DCC"/>
              </a:gs>
              <a:gs pos="50000">
                <a:schemeClr val="accent5">
                  <a:satMod val="110000"/>
                  <a:lumMod val="100000"/>
                  <a:shade val="100000"/>
                </a:schemeClr>
              </a:gs>
              <a:gs pos="100000">
                <a:schemeClr val="accent5">
                  <a:lumMod val="99000"/>
                  <a:satMod val="120000"/>
                  <a:shade val="78000"/>
                </a:schemeClr>
              </a:gs>
            </a:gsLst>
          </a:gradFill>
        </p:spPr>
        <p:style>
          <a:lnRef idx="1">
            <a:schemeClr val="accent5"/>
          </a:lnRef>
          <a:fillRef idx="3">
            <a:schemeClr val="accent5"/>
          </a:fillRef>
          <a:effectRef idx="2">
            <a:schemeClr val="accent5"/>
          </a:effectRef>
          <a:fontRef idx="minor">
            <a:schemeClr val="lt1"/>
          </a:fontRef>
        </p:style>
        <p:txBody>
          <a:bodyPr vert="horz" lIns="118169" tIns="46523" rIns="118169" bIns="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600" b="1" dirty="0"/>
              <a:t>広域的な自転車通行環境整備事業計画　 大阪府・京都府・大阪市・堺市</a:t>
            </a:r>
          </a:p>
        </p:txBody>
      </p:sp>
      <p:sp>
        <p:nvSpPr>
          <p:cNvPr id="108" name="タイトル 1">
            <a:extLst>
              <a:ext uri="{FF2B5EF4-FFF2-40B4-BE49-F238E27FC236}">
                <a16:creationId xmlns:a16="http://schemas.microsoft.com/office/drawing/2014/main" id="{1051A204-FC58-1949-B973-036755FE4B08}"/>
              </a:ext>
            </a:extLst>
          </p:cNvPr>
          <p:cNvSpPr txBox="1">
            <a:spLocks/>
          </p:cNvSpPr>
          <p:nvPr/>
        </p:nvSpPr>
        <p:spPr>
          <a:xfrm>
            <a:off x="11882862" y="23150"/>
            <a:ext cx="865440" cy="237607"/>
          </a:xfrm>
          <a:prstGeom prst="rect">
            <a:avLst/>
          </a:prstGeom>
          <a:solidFill>
            <a:schemeClr val="bg1"/>
          </a:solidFill>
          <a:ln>
            <a:solidFill>
              <a:schemeClr val="tx1"/>
            </a:solidFill>
          </a:ln>
        </p:spPr>
        <p:style>
          <a:lnRef idx="1">
            <a:schemeClr val="accent5"/>
          </a:lnRef>
          <a:fillRef idx="3">
            <a:schemeClr val="accent5"/>
          </a:fillRef>
          <a:effectRef idx="2">
            <a:schemeClr val="accent5"/>
          </a:effectRef>
          <a:fontRef idx="minor">
            <a:schemeClr val="lt1"/>
          </a:fontRef>
        </p:style>
        <p:txBody>
          <a:bodyPr vert="horz" lIns="0" tIns="46523" rIns="0" bIns="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400" dirty="0">
                <a:solidFill>
                  <a:schemeClr val="tx1"/>
                </a:solidFill>
              </a:rPr>
              <a:t>概要版</a:t>
            </a:r>
          </a:p>
        </p:txBody>
      </p:sp>
      <p:cxnSp>
        <p:nvCxnSpPr>
          <p:cNvPr id="23" name="直線コネクタ 22">
            <a:extLst>
              <a:ext uri="{FF2B5EF4-FFF2-40B4-BE49-F238E27FC236}">
                <a16:creationId xmlns:a16="http://schemas.microsoft.com/office/drawing/2014/main" id="{BB616576-F782-7107-65F9-1FAEE72A22D7}"/>
              </a:ext>
            </a:extLst>
          </p:cNvPr>
          <p:cNvCxnSpPr/>
          <p:nvPr/>
        </p:nvCxnSpPr>
        <p:spPr>
          <a:xfrm>
            <a:off x="2322817" y="9261293"/>
            <a:ext cx="1384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表 18">
            <a:extLst>
              <a:ext uri="{FF2B5EF4-FFF2-40B4-BE49-F238E27FC236}">
                <a16:creationId xmlns:a16="http://schemas.microsoft.com/office/drawing/2014/main" id="{C85A7983-1C71-B804-3763-6F2D08A4D815}"/>
              </a:ext>
            </a:extLst>
          </p:cNvPr>
          <p:cNvGraphicFramePr>
            <a:graphicFrameLocks noGrp="1"/>
          </p:cNvGraphicFramePr>
          <p:nvPr>
            <p:extLst>
              <p:ext uri="{D42A27DB-BD31-4B8C-83A1-F6EECF244321}">
                <p14:modId xmlns:p14="http://schemas.microsoft.com/office/powerpoint/2010/main" val="3883067536"/>
              </p:ext>
            </p:extLst>
          </p:nvPr>
        </p:nvGraphicFramePr>
        <p:xfrm>
          <a:off x="123271" y="7992119"/>
          <a:ext cx="6140287" cy="1426800"/>
        </p:xfrm>
        <a:graphic>
          <a:graphicData uri="http://schemas.openxmlformats.org/drawingml/2006/table">
            <a:tbl>
              <a:tblPr firstRow="1" bandRow="1">
                <a:tableStyleId>{5940675A-B579-460E-94D1-54222C63F5DA}</a:tableStyleId>
              </a:tblPr>
              <a:tblGrid>
                <a:gridCol w="1087691">
                  <a:extLst>
                    <a:ext uri="{9D8B030D-6E8A-4147-A177-3AD203B41FA5}">
                      <a16:colId xmlns:a16="http://schemas.microsoft.com/office/drawing/2014/main" val="1758401197"/>
                    </a:ext>
                  </a:extLst>
                </a:gridCol>
                <a:gridCol w="3689679">
                  <a:extLst>
                    <a:ext uri="{9D8B030D-6E8A-4147-A177-3AD203B41FA5}">
                      <a16:colId xmlns:a16="http://schemas.microsoft.com/office/drawing/2014/main" val="4046503428"/>
                    </a:ext>
                  </a:extLst>
                </a:gridCol>
                <a:gridCol w="597230">
                  <a:extLst>
                    <a:ext uri="{9D8B030D-6E8A-4147-A177-3AD203B41FA5}">
                      <a16:colId xmlns:a16="http://schemas.microsoft.com/office/drawing/2014/main" val="3535308689"/>
                    </a:ext>
                  </a:extLst>
                </a:gridCol>
                <a:gridCol w="765687">
                  <a:extLst>
                    <a:ext uri="{9D8B030D-6E8A-4147-A177-3AD203B41FA5}">
                      <a16:colId xmlns:a16="http://schemas.microsoft.com/office/drawing/2014/main" val="4212909831"/>
                    </a:ext>
                  </a:extLst>
                </a:gridCol>
              </a:tblGrid>
              <a:tr h="175098">
                <a:tc>
                  <a:txBody>
                    <a:bodyPr/>
                    <a:lstStyle/>
                    <a:p>
                      <a:pPr algn="ctr"/>
                      <a:r>
                        <a:rPr kumimoji="1" lang="ja-JP" altLang="en-US" sz="700" dirty="0">
                          <a:latin typeface="Meiryo UI" panose="020B0604030504040204" pitchFamily="50" charset="-128"/>
                          <a:ea typeface="Meiryo UI" panose="020B0604030504040204" pitchFamily="50" charset="-128"/>
                        </a:rPr>
                        <a:t>ルート名称</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主な構成路線</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総延長</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うち優先整備</a:t>
                      </a:r>
                      <a:endParaRPr kumimoji="1" lang="en-US" altLang="ja-JP" sz="700" dirty="0">
                        <a:latin typeface="Meiryo UI" panose="020B0604030504040204" pitchFamily="50" charset="-128"/>
                        <a:ea typeface="Meiryo UI" panose="020B0604030504040204" pitchFamily="50" charset="-128"/>
                      </a:endParaRPr>
                    </a:p>
                    <a:p>
                      <a:pPr algn="ctr"/>
                      <a:r>
                        <a:rPr kumimoji="1" lang="ja-JP" altLang="en-US" sz="700" dirty="0">
                          <a:latin typeface="Meiryo UI" panose="020B0604030504040204" pitchFamily="50" charset="-128"/>
                          <a:ea typeface="Meiryo UI" panose="020B0604030504040204" pitchFamily="50" charset="-128"/>
                        </a:rPr>
                        <a:t>ルート</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4460765"/>
                  </a:ext>
                </a:extLst>
              </a:tr>
              <a:tr h="206548">
                <a:tc>
                  <a:txBody>
                    <a:bodyPr/>
                    <a:lstStyle/>
                    <a:p>
                      <a:r>
                        <a:rPr kumimoji="1" lang="ja-JP" altLang="en-US" sz="700" dirty="0">
                          <a:latin typeface="Meiryo UI" panose="020B0604030504040204" pitchFamily="50" charset="-128"/>
                          <a:ea typeface="Meiryo UI" panose="020B0604030504040204" pitchFamily="50" charset="-128"/>
                        </a:rPr>
                        <a:t>　淀川リバーサイド</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サイクルライン</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700" dirty="0">
                          <a:latin typeface="Meiryo UI" panose="020B0604030504040204" pitchFamily="50" charset="-128"/>
                          <a:ea typeface="Meiryo UI" panose="020B0604030504040204" pitchFamily="50" charset="-128"/>
                        </a:rPr>
                        <a:t>淀川左岸サイクルロード、北大阪サイクルライン（淀川沿い）、北河内サイクルライン（淀川沿い）</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50km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50km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3012939"/>
                  </a:ext>
                </a:extLst>
              </a:tr>
              <a:tr h="224394">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　大和川リバーサイド</a:t>
                      </a:r>
                      <a:endParaRPr kumimoji="1" lang="en-US" altLang="ja-JP" sz="70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　　　　　 サイクルライン</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仮称</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大和川サイクルライン（堺市区間）、</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仮</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南港自転車道、大和川ヘルスストリート、</a:t>
                      </a:r>
                      <a:endParaRPr kumimoji="1" lang="en-US" altLang="ja-JP" sz="70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南河内サイクルライン（大和川沿い）</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25km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25km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541930"/>
                  </a:ext>
                </a:extLst>
              </a:tr>
              <a:tr h="185090">
                <a:tc>
                  <a:txBody>
                    <a:bodyPr/>
                    <a:lstStyle/>
                    <a:p>
                      <a:r>
                        <a:rPr kumimoji="1" lang="ja-JP" altLang="en-US" sz="700" dirty="0">
                          <a:latin typeface="Meiryo UI" panose="020B0604030504040204" pitchFamily="50" charset="-128"/>
                          <a:ea typeface="Meiryo UI" panose="020B0604030504040204" pitchFamily="50" charset="-128"/>
                        </a:rPr>
                        <a:t>　石川リバーサイド</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サイクルライン</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南河内サイクルライン　（石川沿い）</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15km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15km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0078425"/>
                  </a:ext>
                </a:extLst>
              </a:tr>
              <a:tr h="276467">
                <a:tc>
                  <a:txBody>
                    <a:bodyPr/>
                    <a:lstStyle/>
                    <a:p>
                      <a:r>
                        <a:rPr kumimoji="1" lang="ja-JP" altLang="en-US" sz="700" dirty="0">
                          <a:latin typeface="Meiryo UI" panose="020B0604030504040204" pitchFamily="50" charset="-128"/>
                          <a:ea typeface="Meiryo UI" panose="020B0604030504040204" pitchFamily="50" charset="-128"/>
                        </a:rPr>
                        <a:t>　大阪ベイサイド</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サイクルライン</a:t>
                      </a: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50km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a:latin typeface="Meiryo UI" panose="020B0604030504040204" pitchFamily="50" charset="-128"/>
                          <a:ea typeface="Meiryo UI" panose="020B0604030504040204" pitchFamily="50" charset="-128"/>
                        </a:rPr>
                        <a:t>約</a:t>
                      </a:r>
                      <a:r>
                        <a:rPr kumimoji="1" lang="en-US" altLang="ja-JP" sz="700" dirty="0">
                          <a:latin typeface="Meiryo UI" panose="020B0604030504040204" pitchFamily="50" charset="-128"/>
                          <a:ea typeface="Meiryo UI" panose="020B0604030504040204" pitchFamily="50" charset="-128"/>
                        </a:rPr>
                        <a:t>30km</a:t>
                      </a:r>
                      <a:endParaRPr kumimoji="1" lang="ja-JP" altLang="en-US" sz="700" dirty="0">
                        <a:latin typeface="Meiryo UI" panose="020B0604030504040204" pitchFamily="50" charset="-128"/>
                        <a:ea typeface="Meiryo UI" panose="020B0604030504040204" pitchFamily="50" charset="-128"/>
                      </a:endParaRPr>
                    </a:p>
                  </a:txBody>
                  <a:tcPr marL="118169" marR="118169"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678379"/>
                  </a:ext>
                </a:extLst>
              </a:tr>
            </a:tbl>
          </a:graphicData>
        </a:graphic>
      </p:graphicFrame>
      <p:cxnSp>
        <p:nvCxnSpPr>
          <p:cNvPr id="131" name="直線コネクタ 130">
            <a:extLst>
              <a:ext uri="{FF2B5EF4-FFF2-40B4-BE49-F238E27FC236}">
                <a16:creationId xmlns:a16="http://schemas.microsoft.com/office/drawing/2014/main" id="{61E00265-BC9C-4B85-B179-B93EA9D40AF5}"/>
              </a:ext>
            </a:extLst>
          </p:cNvPr>
          <p:cNvCxnSpPr/>
          <p:nvPr/>
        </p:nvCxnSpPr>
        <p:spPr>
          <a:xfrm>
            <a:off x="2322817" y="9298087"/>
            <a:ext cx="13846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593C0DAB-DA1F-44BD-BA86-F69A8F557D12}"/>
              </a:ext>
            </a:extLst>
          </p:cNvPr>
          <p:cNvPicPr>
            <a:picLocks noChangeAspect="1"/>
          </p:cNvPicPr>
          <p:nvPr/>
        </p:nvPicPr>
        <p:blipFill>
          <a:blip r:embed="rId6"/>
          <a:stretch>
            <a:fillRect/>
          </a:stretch>
        </p:blipFill>
        <p:spPr>
          <a:xfrm>
            <a:off x="5274930" y="4958850"/>
            <a:ext cx="713363" cy="1561534"/>
          </a:xfrm>
          <a:prstGeom prst="rect">
            <a:avLst/>
          </a:prstGeom>
        </p:spPr>
      </p:pic>
      <p:pic>
        <p:nvPicPr>
          <p:cNvPr id="25" name="図 24">
            <a:extLst>
              <a:ext uri="{FF2B5EF4-FFF2-40B4-BE49-F238E27FC236}">
                <a16:creationId xmlns:a16="http://schemas.microsoft.com/office/drawing/2014/main" id="{8A599C4C-A18F-4724-AD05-DF12EED63D69}"/>
              </a:ext>
            </a:extLst>
          </p:cNvPr>
          <p:cNvPicPr>
            <a:picLocks noChangeAspect="1"/>
          </p:cNvPicPr>
          <p:nvPr/>
        </p:nvPicPr>
        <p:blipFill>
          <a:blip r:embed="rId7"/>
          <a:stretch>
            <a:fillRect/>
          </a:stretch>
        </p:blipFill>
        <p:spPr>
          <a:xfrm>
            <a:off x="5790409" y="4963409"/>
            <a:ext cx="704289" cy="1553906"/>
          </a:xfrm>
          <a:prstGeom prst="rect">
            <a:avLst/>
          </a:prstGeom>
        </p:spPr>
      </p:pic>
      <p:grpSp>
        <p:nvGrpSpPr>
          <p:cNvPr id="200" name="グループ化 199">
            <a:extLst>
              <a:ext uri="{FF2B5EF4-FFF2-40B4-BE49-F238E27FC236}">
                <a16:creationId xmlns:a16="http://schemas.microsoft.com/office/drawing/2014/main" id="{501FCCA2-169D-4669-BEEB-CBAAF66EA781}"/>
              </a:ext>
            </a:extLst>
          </p:cNvPr>
          <p:cNvGrpSpPr/>
          <p:nvPr/>
        </p:nvGrpSpPr>
        <p:grpSpPr>
          <a:xfrm>
            <a:off x="6355592" y="430268"/>
            <a:ext cx="6309865" cy="9215656"/>
            <a:chOff x="6343385" y="430268"/>
            <a:chExt cx="6309865" cy="9215656"/>
          </a:xfrm>
        </p:grpSpPr>
        <p:grpSp>
          <p:nvGrpSpPr>
            <p:cNvPr id="201" name="グループ化 200">
              <a:extLst>
                <a:ext uri="{FF2B5EF4-FFF2-40B4-BE49-F238E27FC236}">
                  <a16:creationId xmlns:a16="http://schemas.microsoft.com/office/drawing/2014/main" id="{02E5C7F3-24F6-4B7E-87B6-1BB0EF1B1458}"/>
                </a:ext>
              </a:extLst>
            </p:cNvPr>
            <p:cNvGrpSpPr/>
            <p:nvPr/>
          </p:nvGrpSpPr>
          <p:grpSpPr>
            <a:xfrm>
              <a:off x="6343385" y="430268"/>
              <a:ext cx="6309865" cy="9215656"/>
              <a:chOff x="6422709" y="542985"/>
              <a:chExt cx="6309865" cy="9215656"/>
            </a:xfrm>
          </p:grpSpPr>
          <p:pic>
            <p:nvPicPr>
              <p:cNvPr id="239" name="図 238">
                <a:extLst>
                  <a:ext uri="{FF2B5EF4-FFF2-40B4-BE49-F238E27FC236}">
                    <a16:creationId xmlns:a16="http://schemas.microsoft.com/office/drawing/2014/main" id="{1BE7CF19-7A73-400D-90D1-7D768B18D95B}"/>
                  </a:ext>
                </a:extLst>
              </p:cNvPr>
              <p:cNvPicPr>
                <a:picLocks noChangeAspect="1"/>
              </p:cNvPicPr>
              <p:nvPr/>
            </p:nvPicPr>
            <p:blipFill>
              <a:blip r:embed="rId8"/>
              <a:stretch>
                <a:fillRect/>
              </a:stretch>
            </p:blipFill>
            <p:spPr>
              <a:xfrm>
                <a:off x="6422709" y="542985"/>
                <a:ext cx="6309865" cy="8798756"/>
              </a:xfrm>
              <a:prstGeom prst="rect">
                <a:avLst/>
              </a:prstGeom>
            </p:spPr>
          </p:pic>
          <p:grpSp>
            <p:nvGrpSpPr>
              <p:cNvPr id="240" name="グループ化 239">
                <a:extLst>
                  <a:ext uri="{FF2B5EF4-FFF2-40B4-BE49-F238E27FC236}">
                    <a16:creationId xmlns:a16="http://schemas.microsoft.com/office/drawing/2014/main" id="{FCB094F5-985E-4DF0-A529-0753D697F1AD}"/>
                  </a:ext>
                </a:extLst>
              </p:cNvPr>
              <p:cNvGrpSpPr>
                <a:grpSpLocks noChangeAspect="1"/>
              </p:cNvGrpSpPr>
              <p:nvPr/>
            </p:nvGrpSpPr>
            <p:grpSpPr>
              <a:xfrm>
                <a:off x="6593706" y="1155204"/>
                <a:ext cx="5948726" cy="8603437"/>
                <a:chOff x="475131" y="725151"/>
                <a:chExt cx="6904221" cy="9985337"/>
              </a:xfrm>
            </p:grpSpPr>
            <p:sp>
              <p:nvSpPr>
                <p:cNvPr id="262" name="フリーフォーム 115">
                  <a:extLst>
                    <a:ext uri="{FF2B5EF4-FFF2-40B4-BE49-F238E27FC236}">
                      <a16:creationId xmlns:a16="http://schemas.microsoft.com/office/drawing/2014/main" id="{3B20EF8C-6E0A-4740-A700-07F468A78F0B}"/>
                    </a:ext>
                  </a:extLst>
                </p:cNvPr>
                <p:cNvSpPr/>
                <p:nvPr/>
              </p:nvSpPr>
              <p:spPr>
                <a:xfrm>
                  <a:off x="5154262" y="5926178"/>
                  <a:ext cx="490474" cy="1022202"/>
                </a:xfrm>
                <a:custGeom>
                  <a:avLst/>
                  <a:gdLst>
                    <a:gd name="connsiteX0" fmla="*/ 0 w 480463"/>
                    <a:gd name="connsiteY0" fmla="*/ 0 h 1038464"/>
                    <a:gd name="connsiteX1" fmla="*/ 229749 w 480463"/>
                    <a:gd name="connsiteY1" fmla="*/ 114874 h 1038464"/>
                    <a:gd name="connsiteX2" fmla="*/ 454903 w 480463"/>
                    <a:gd name="connsiteY2" fmla="*/ 156229 h 1038464"/>
                    <a:gd name="connsiteX3" fmla="*/ 473283 w 480463"/>
                    <a:gd name="connsiteY3" fmla="*/ 229748 h 1038464"/>
                    <a:gd name="connsiteX4" fmla="*/ 436523 w 480463"/>
                    <a:gd name="connsiteY4" fmla="*/ 404357 h 1038464"/>
                    <a:gd name="connsiteX5" fmla="*/ 385978 w 480463"/>
                    <a:gd name="connsiteY5" fmla="*/ 528422 h 1038464"/>
                    <a:gd name="connsiteX6" fmla="*/ 390573 w 480463"/>
                    <a:gd name="connsiteY6" fmla="*/ 813310 h 1038464"/>
                    <a:gd name="connsiteX7" fmla="*/ 395168 w 480463"/>
                    <a:gd name="connsiteY7" fmla="*/ 964944 h 1038464"/>
                    <a:gd name="connsiteX8" fmla="*/ 372193 w 480463"/>
                    <a:gd name="connsiteY8" fmla="*/ 1038464 h 1038464"/>
                    <a:gd name="connsiteX0" fmla="*/ 0 w 490474"/>
                    <a:gd name="connsiteY0" fmla="*/ 0 h 1015104"/>
                    <a:gd name="connsiteX1" fmla="*/ 239760 w 490474"/>
                    <a:gd name="connsiteY1" fmla="*/ 91514 h 1015104"/>
                    <a:gd name="connsiteX2" fmla="*/ 464914 w 490474"/>
                    <a:gd name="connsiteY2" fmla="*/ 132869 h 1015104"/>
                    <a:gd name="connsiteX3" fmla="*/ 483294 w 490474"/>
                    <a:gd name="connsiteY3" fmla="*/ 206388 h 1015104"/>
                    <a:gd name="connsiteX4" fmla="*/ 446534 w 490474"/>
                    <a:gd name="connsiteY4" fmla="*/ 380997 h 1015104"/>
                    <a:gd name="connsiteX5" fmla="*/ 395989 w 490474"/>
                    <a:gd name="connsiteY5" fmla="*/ 505062 h 1015104"/>
                    <a:gd name="connsiteX6" fmla="*/ 400584 w 490474"/>
                    <a:gd name="connsiteY6" fmla="*/ 789950 h 1015104"/>
                    <a:gd name="connsiteX7" fmla="*/ 405179 w 490474"/>
                    <a:gd name="connsiteY7" fmla="*/ 941584 h 1015104"/>
                    <a:gd name="connsiteX8" fmla="*/ 382204 w 490474"/>
                    <a:gd name="connsiteY8" fmla="*/ 1015104 h 1015104"/>
                    <a:gd name="connsiteX0" fmla="*/ 0 w 490474"/>
                    <a:gd name="connsiteY0" fmla="*/ 0 h 1015104"/>
                    <a:gd name="connsiteX1" fmla="*/ 239760 w 490474"/>
                    <a:gd name="connsiteY1" fmla="*/ 91514 h 1015104"/>
                    <a:gd name="connsiteX2" fmla="*/ 464914 w 490474"/>
                    <a:gd name="connsiteY2" fmla="*/ 132869 h 1015104"/>
                    <a:gd name="connsiteX3" fmla="*/ 483294 w 490474"/>
                    <a:gd name="connsiteY3" fmla="*/ 206388 h 1015104"/>
                    <a:gd name="connsiteX4" fmla="*/ 446534 w 490474"/>
                    <a:gd name="connsiteY4" fmla="*/ 380997 h 1015104"/>
                    <a:gd name="connsiteX5" fmla="*/ 395989 w 490474"/>
                    <a:gd name="connsiteY5" fmla="*/ 505062 h 1015104"/>
                    <a:gd name="connsiteX6" fmla="*/ 400584 w 490474"/>
                    <a:gd name="connsiteY6" fmla="*/ 789950 h 1015104"/>
                    <a:gd name="connsiteX7" fmla="*/ 405179 w 490474"/>
                    <a:gd name="connsiteY7" fmla="*/ 941584 h 1015104"/>
                    <a:gd name="connsiteX8" fmla="*/ 382204 w 490474"/>
                    <a:gd name="connsiteY8" fmla="*/ 1015104 h 1015104"/>
                    <a:gd name="connsiteX0" fmla="*/ 0 w 490474"/>
                    <a:gd name="connsiteY0" fmla="*/ 0 h 998418"/>
                    <a:gd name="connsiteX1" fmla="*/ 239760 w 490474"/>
                    <a:gd name="connsiteY1" fmla="*/ 74828 h 998418"/>
                    <a:gd name="connsiteX2" fmla="*/ 464914 w 490474"/>
                    <a:gd name="connsiteY2" fmla="*/ 116183 h 998418"/>
                    <a:gd name="connsiteX3" fmla="*/ 483294 w 490474"/>
                    <a:gd name="connsiteY3" fmla="*/ 189702 h 998418"/>
                    <a:gd name="connsiteX4" fmla="*/ 446534 w 490474"/>
                    <a:gd name="connsiteY4" fmla="*/ 364311 h 998418"/>
                    <a:gd name="connsiteX5" fmla="*/ 395989 w 490474"/>
                    <a:gd name="connsiteY5" fmla="*/ 488376 h 998418"/>
                    <a:gd name="connsiteX6" fmla="*/ 400584 w 490474"/>
                    <a:gd name="connsiteY6" fmla="*/ 773264 h 998418"/>
                    <a:gd name="connsiteX7" fmla="*/ 405179 w 490474"/>
                    <a:gd name="connsiteY7" fmla="*/ 924898 h 998418"/>
                    <a:gd name="connsiteX8" fmla="*/ 382204 w 490474"/>
                    <a:gd name="connsiteY8" fmla="*/ 998418 h 998418"/>
                    <a:gd name="connsiteX0" fmla="*/ 0 w 490474"/>
                    <a:gd name="connsiteY0" fmla="*/ 66 h 998484"/>
                    <a:gd name="connsiteX1" fmla="*/ 239760 w 490474"/>
                    <a:gd name="connsiteY1" fmla="*/ 74894 h 998484"/>
                    <a:gd name="connsiteX2" fmla="*/ 464914 w 490474"/>
                    <a:gd name="connsiteY2" fmla="*/ 116249 h 998484"/>
                    <a:gd name="connsiteX3" fmla="*/ 483294 w 490474"/>
                    <a:gd name="connsiteY3" fmla="*/ 189768 h 998484"/>
                    <a:gd name="connsiteX4" fmla="*/ 446534 w 490474"/>
                    <a:gd name="connsiteY4" fmla="*/ 364377 h 998484"/>
                    <a:gd name="connsiteX5" fmla="*/ 395989 w 490474"/>
                    <a:gd name="connsiteY5" fmla="*/ 488442 h 998484"/>
                    <a:gd name="connsiteX6" fmla="*/ 400584 w 490474"/>
                    <a:gd name="connsiteY6" fmla="*/ 773330 h 998484"/>
                    <a:gd name="connsiteX7" fmla="*/ 405179 w 490474"/>
                    <a:gd name="connsiteY7" fmla="*/ 924964 h 998484"/>
                    <a:gd name="connsiteX8" fmla="*/ 382204 w 490474"/>
                    <a:gd name="connsiteY8" fmla="*/ 998484 h 998484"/>
                    <a:gd name="connsiteX0" fmla="*/ 0 w 490474"/>
                    <a:gd name="connsiteY0" fmla="*/ 2232 h 1000650"/>
                    <a:gd name="connsiteX1" fmla="*/ 239760 w 490474"/>
                    <a:gd name="connsiteY1" fmla="*/ 77060 h 1000650"/>
                    <a:gd name="connsiteX2" fmla="*/ 464914 w 490474"/>
                    <a:gd name="connsiteY2" fmla="*/ 118415 h 1000650"/>
                    <a:gd name="connsiteX3" fmla="*/ 483294 w 490474"/>
                    <a:gd name="connsiteY3" fmla="*/ 191934 h 1000650"/>
                    <a:gd name="connsiteX4" fmla="*/ 446534 w 490474"/>
                    <a:gd name="connsiteY4" fmla="*/ 366543 h 1000650"/>
                    <a:gd name="connsiteX5" fmla="*/ 395989 w 490474"/>
                    <a:gd name="connsiteY5" fmla="*/ 490608 h 1000650"/>
                    <a:gd name="connsiteX6" fmla="*/ 400584 w 490474"/>
                    <a:gd name="connsiteY6" fmla="*/ 775496 h 1000650"/>
                    <a:gd name="connsiteX7" fmla="*/ 405179 w 490474"/>
                    <a:gd name="connsiteY7" fmla="*/ 927130 h 1000650"/>
                    <a:gd name="connsiteX8" fmla="*/ 382204 w 490474"/>
                    <a:gd name="connsiteY8" fmla="*/ 1000650 h 1000650"/>
                    <a:gd name="connsiteX0" fmla="*/ 0 w 490474"/>
                    <a:gd name="connsiteY0" fmla="*/ 2232 h 1022202"/>
                    <a:gd name="connsiteX1" fmla="*/ 239760 w 490474"/>
                    <a:gd name="connsiteY1" fmla="*/ 77060 h 1022202"/>
                    <a:gd name="connsiteX2" fmla="*/ 464914 w 490474"/>
                    <a:gd name="connsiteY2" fmla="*/ 118415 h 1022202"/>
                    <a:gd name="connsiteX3" fmla="*/ 483294 w 490474"/>
                    <a:gd name="connsiteY3" fmla="*/ 191934 h 1022202"/>
                    <a:gd name="connsiteX4" fmla="*/ 446534 w 490474"/>
                    <a:gd name="connsiteY4" fmla="*/ 366543 h 1022202"/>
                    <a:gd name="connsiteX5" fmla="*/ 395989 w 490474"/>
                    <a:gd name="connsiteY5" fmla="*/ 490608 h 1022202"/>
                    <a:gd name="connsiteX6" fmla="*/ 400584 w 490474"/>
                    <a:gd name="connsiteY6" fmla="*/ 775496 h 1022202"/>
                    <a:gd name="connsiteX7" fmla="*/ 405179 w 490474"/>
                    <a:gd name="connsiteY7" fmla="*/ 927130 h 1022202"/>
                    <a:gd name="connsiteX8" fmla="*/ 409913 w 490474"/>
                    <a:gd name="connsiteY8" fmla="*/ 1022202 h 102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474" h="1022202">
                      <a:moveTo>
                        <a:pt x="0" y="2232"/>
                      </a:moveTo>
                      <a:cubicBezTo>
                        <a:pt x="103663" y="-13421"/>
                        <a:pt x="162274" y="57696"/>
                        <a:pt x="239760" y="77060"/>
                      </a:cubicBezTo>
                      <a:cubicBezTo>
                        <a:pt x="317246" y="96424"/>
                        <a:pt x="424325" y="99269"/>
                        <a:pt x="464914" y="118415"/>
                      </a:cubicBezTo>
                      <a:cubicBezTo>
                        <a:pt x="505503" y="137561"/>
                        <a:pt x="486357" y="150579"/>
                        <a:pt x="483294" y="191934"/>
                      </a:cubicBezTo>
                      <a:cubicBezTo>
                        <a:pt x="480231" y="233289"/>
                        <a:pt x="461085" y="316764"/>
                        <a:pt x="446534" y="366543"/>
                      </a:cubicBezTo>
                      <a:cubicBezTo>
                        <a:pt x="431983" y="416322"/>
                        <a:pt x="403647" y="422449"/>
                        <a:pt x="395989" y="490608"/>
                      </a:cubicBezTo>
                      <a:cubicBezTo>
                        <a:pt x="388331" y="558767"/>
                        <a:pt x="399052" y="702742"/>
                        <a:pt x="400584" y="775496"/>
                      </a:cubicBezTo>
                      <a:cubicBezTo>
                        <a:pt x="402116" y="848250"/>
                        <a:pt x="403624" y="886012"/>
                        <a:pt x="405179" y="927130"/>
                      </a:cubicBezTo>
                      <a:cubicBezTo>
                        <a:pt x="406734" y="968248"/>
                        <a:pt x="393065" y="1014544"/>
                        <a:pt x="409913" y="1022202"/>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3" name="フリーフォーム 117">
                  <a:extLst>
                    <a:ext uri="{FF2B5EF4-FFF2-40B4-BE49-F238E27FC236}">
                      <a16:creationId xmlns:a16="http://schemas.microsoft.com/office/drawing/2014/main" id="{63BF2884-1AC6-4F73-A608-B61B1D66F682}"/>
                    </a:ext>
                  </a:extLst>
                </p:cNvPr>
                <p:cNvSpPr/>
                <p:nvPr/>
              </p:nvSpPr>
              <p:spPr>
                <a:xfrm>
                  <a:off x="3657121" y="5392105"/>
                  <a:ext cx="1061440" cy="606541"/>
                </a:xfrm>
                <a:custGeom>
                  <a:avLst/>
                  <a:gdLst>
                    <a:gd name="connsiteX0" fmla="*/ 0 w 1061440"/>
                    <a:gd name="connsiteY0" fmla="*/ 0 h 606571"/>
                    <a:gd name="connsiteX1" fmla="*/ 215964 w 1061440"/>
                    <a:gd name="connsiteY1" fmla="*/ 261914 h 606571"/>
                    <a:gd name="connsiteX2" fmla="*/ 767361 w 1061440"/>
                    <a:gd name="connsiteY2" fmla="*/ 500853 h 606571"/>
                    <a:gd name="connsiteX3" fmla="*/ 808716 w 1061440"/>
                    <a:gd name="connsiteY3" fmla="*/ 606537 h 606571"/>
                    <a:gd name="connsiteX4" fmla="*/ 1061440 w 1061440"/>
                    <a:gd name="connsiteY4" fmla="*/ 491663 h 606571"/>
                    <a:gd name="connsiteX0" fmla="*/ 0 w 1061440"/>
                    <a:gd name="connsiteY0" fmla="*/ 0 h 606571"/>
                    <a:gd name="connsiteX1" fmla="*/ 215964 w 1061440"/>
                    <a:gd name="connsiteY1" fmla="*/ 261914 h 606571"/>
                    <a:gd name="connsiteX2" fmla="*/ 767361 w 1061440"/>
                    <a:gd name="connsiteY2" fmla="*/ 500853 h 606571"/>
                    <a:gd name="connsiteX3" fmla="*/ 808716 w 1061440"/>
                    <a:gd name="connsiteY3" fmla="*/ 606537 h 606571"/>
                    <a:gd name="connsiteX4" fmla="*/ 1061440 w 1061440"/>
                    <a:gd name="connsiteY4" fmla="*/ 491663 h 606571"/>
                    <a:gd name="connsiteX0" fmla="*/ 0 w 1061440"/>
                    <a:gd name="connsiteY0" fmla="*/ 0 h 606571"/>
                    <a:gd name="connsiteX1" fmla="*/ 215964 w 1061440"/>
                    <a:gd name="connsiteY1" fmla="*/ 261914 h 606571"/>
                    <a:gd name="connsiteX2" fmla="*/ 206774 w 1061440"/>
                    <a:gd name="connsiteY2" fmla="*/ 257319 h 606571"/>
                    <a:gd name="connsiteX3" fmla="*/ 767361 w 1061440"/>
                    <a:gd name="connsiteY3" fmla="*/ 500853 h 606571"/>
                    <a:gd name="connsiteX4" fmla="*/ 808716 w 1061440"/>
                    <a:gd name="connsiteY4" fmla="*/ 606537 h 606571"/>
                    <a:gd name="connsiteX5" fmla="*/ 1061440 w 1061440"/>
                    <a:gd name="connsiteY5" fmla="*/ 491663 h 606571"/>
                    <a:gd name="connsiteX0" fmla="*/ 0 w 1061440"/>
                    <a:gd name="connsiteY0" fmla="*/ 0 h 606566"/>
                    <a:gd name="connsiteX1" fmla="*/ 215964 w 1061440"/>
                    <a:gd name="connsiteY1" fmla="*/ 261914 h 606566"/>
                    <a:gd name="connsiteX2" fmla="*/ 317054 w 1061440"/>
                    <a:gd name="connsiteY2" fmla="*/ 307864 h 606566"/>
                    <a:gd name="connsiteX3" fmla="*/ 767361 w 1061440"/>
                    <a:gd name="connsiteY3" fmla="*/ 500853 h 606566"/>
                    <a:gd name="connsiteX4" fmla="*/ 808716 w 1061440"/>
                    <a:gd name="connsiteY4" fmla="*/ 606537 h 606566"/>
                    <a:gd name="connsiteX5" fmla="*/ 1061440 w 1061440"/>
                    <a:gd name="connsiteY5" fmla="*/ 491663 h 606566"/>
                    <a:gd name="connsiteX0" fmla="*/ 0 w 1061440"/>
                    <a:gd name="connsiteY0" fmla="*/ 0 h 606566"/>
                    <a:gd name="connsiteX1" fmla="*/ 156230 w 1061440"/>
                    <a:gd name="connsiteY1" fmla="*/ 147040 h 606566"/>
                    <a:gd name="connsiteX2" fmla="*/ 317054 w 1061440"/>
                    <a:gd name="connsiteY2" fmla="*/ 307864 h 606566"/>
                    <a:gd name="connsiteX3" fmla="*/ 767361 w 1061440"/>
                    <a:gd name="connsiteY3" fmla="*/ 500853 h 606566"/>
                    <a:gd name="connsiteX4" fmla="*/ 808716 w 1061440"/>
                    <a:gd name="connsiteY4" fmla="*/ 606537 h 606566"/>
                    <a:gd name="connsiteX5" fmla="*/ 1061440 w 1061440"/>
                    <a:gd name="connsiteY5" fmla="*/ 491663 h 606566"/>
                    <a:gd name="connsiteX0" fmla="*/ 0 w 1061440"/>
                    <a:gd name="connsiteY0" fmla="*/ 0 h 606570"/>
                    <a:gd name="connsiteX1" fmla="*/ 156230 w 1061440"/>
                    <a:gd name="connsiteY1" fmla="*/ 147040 h 606570"/>
                    <a:gd name="connsiteX2" fmla="*/ 229749 w 1061440"/>
                    <a:gd name="connsiteY2" fmla="*/ 271104 h 606570"/>
                    <a:gd name="connsiteX3" fmla="*/ 767361 w 1061440"/>
                    <a:gd name="connsiteY3" fmla="*/ 500853 h 606570"/>
                    <a:gd name="connsiteX4" fmla="*/ 808716 w 1061440"/>
                    <a:gd name="connsiteY4" fmla="*/ 606537 h 606570"/>
                    <a:gd name="connsiteX5" fmla="*/ 1061440 w 1061440"/>
                    <a:gd name="connsiteY5" fmla="*/ 491663 h 606570"/>
                    <a:gd name="connsiteX0" fmla="*/ 0 w 1061440"/>
                    <a:gd name="connsiteY0" fmla="*/ 0 h 615756"/>
                    <a:gd name="connsiteX1" fmla="*/ 156230 w 1061440"/>
                    <a:gd name="connsiteY1" fmla="*/ 147040 h 615756"/>
                    <a:gd name="connsiteX2" fmla="*/ 229749 w 1061440"/>
                    <a:gd name="connsiteY2" fmla="*/ 271104 h 615756"/>
                    <a:gd name="connsiteX3" fmla="*/ 767361 w 1061440"/>
                    <a:gd name="connsiteY3" fmla="*/ 500853 h 615756"/>
                    <a:gd name="connsiteX4" fmla="*/ 859261 w 1061440"/>
                    <a:gd name="connsiteY4" fmla="*/ 615727 h 615756"/>
                    <a:gd name="connsiteX5" fmla="*/ 1061440 w 1061440"/>
                    <a:gd name="connsiteY5" fmla="*/ 491663 h 615756"/>
                    <a:gd name="connsiteX0" fmla="*/ 0 w 1061440"/>
                    <a:gd name="connsiteY0" fmla="*/ 0 h 620152"/>
                    <a:gd name="connsiteX1" fmla="*/ 156230 w 1061440"/>
                    <a:gd name="connsiteY1" fmla="*/ 147040 h 620152"/>
                    <a:gd name="connsiteX2" fmla="*/ 229749 w 1061440"/>
                    <a:gd name="connsiteY2" fmla="*/ 271104 h 620152"/>
                    <a:gd name="connsiteX3" fmla="*/ 767361 w 1061440"/>
                    <a:gd name="connsiteY3" fmla="*/ 500853 h 620152"/>
                    <a:gd name="connsiteX4" fmla="*/ 859261 w 1061440"/>
                    <a:gd name="connsiteY4" fmla="*/ 615727 h 620152"/>
                    <a:gd name="connsiteX5" fmla="*/ 1061440 w 1061440"/>
                    <a:gd name="connsiteY5" fmla="*/ 491663 h 620152"/>
                    <a:gd name="connsiteX0" fmla="*/ 0 w 1061440"/>
                    <a:gd name="connsiteY0" fmla="*/ 0 h 616092"/>
                    <a:gd name="connsiteX1" fmla="*/ 156230 w 1061440"/>
                    <a:gd name="connsiteY1" fmla="*/ 147040 h 616092"/>
                    <a:gd name="connsiteX2" fmla="*/ 229749 w 1061440"/>
                    <a:gd name="connsiteY2" fmla="*/ 271104 h 616092"/>
                    <a:gd name="connsiteX3" fmla="*/ 767361 w 1061440"/>
                    <a:gd name="connsiteY3" fmla="*/ 500853 h 616092"/>
                    <a:gd name="connsiteX4" fmla="*/ 859261 w 1061440"/>
                    <a:gd name="connsiteY4" fmla="*/ 615727 h 616092"/>
                    <a:gd name="connsiteX5" fmla="*/ 1061440 w 1061440"/>
                    <a:gd name="connsiteY5" fmla="*/ 491663 h 616092"/>
                    <a:gd name="connsiteX0" fmla="*/ 0 w 1061440"/>
                    <a:gd name="connsiteY0" fmla="*/ 0 h 615727"/>
                    <a:gd name="connsiteX1" fmla="*/ 156230 w 1061440"/>
                    <a:gd name="connsiteY1" fmla="*/ 147040 h 615727"/>
                    <a:gd name="connsiteX2" fmla="*/ 229749 w 1061440"/>
                    <a:gd name="connsiteY2" fmla="*/ 271104 h 615727"/>
                    <a:gd name="connsiteX3" fmla="*/ 735196 w 1061440"/>
                    <a:gd name="connsiteY3" fmla="*/ 491663 h 615727"/>
                    <a:gd name="connsiteX4" fmla="*/ 859261 w 1061440"/>
                    <a:gd name="connsiteY4" fmla="*/ 615727 h 615727"/>
                    <a:gd name="connsiteX5" fmla="*/ 1061440 w 1061440"/>
                    <a:gd name="connsiteY5" fmla="*/ 491663 h 615727"/>
                    <a:gd name="connsiteX0" fmla="*/ 0 w 1061440"/>
                    <a:gd name="connsiteY0" fmla="*/ 0 h 606537"/>
                    <a:gd name="connsiteX1" fmla="*/ 156230 w 1061440"/>
                    <a:gd name="connsiteY1" fmla="*/ 147040 h 606537"/>
                    <a:gd name="connsiteX2" fmla="*/ 229749 w 1061440"/>
                    <a:gd name="connsiteY2" fmla="*/ 271104 h 606537"/>
                    <a:gd name="connsiteX3" fmla="*/ 735196 w 1061440"/>
                    <a:gd name="connsiteY3" fmla="*/ 491663 h 606537"/>
                    <a:gd name="connsiteX4" fmla="*/ 845476 w 1061440"/>
                    <a:gd name="connsiteY4" fmla="*/ 606537 h 606537"/>
                    <a:gd name="connsiteX5" fmla="*/ 1061440 w 1061440"/>
                    <a:gd name="connsiteY5" fmla="*/ 491663 h 606537"/>
                    <a:gd name="connsiteX0" fmla="*/ 0 w 1061440"/>
                    <a:gd name="connsiteY0" fmla="*/ 0 h 606541"/>
                    <a:gd name="connsiteX1" fmla="*/ 156230 w 1061440"/>
                    <a:gd name="connsiteY1" fmla="*/ 147040 h 606541"/>
                    <a:gd name="connsiteX2" fmla="*/ 229749 w 1061440"/>
                    <a:gd name="connsiteY2" fmla="*/ 271104 h 606541"/>
                    <a:gd name="connsiteX3" fmla="*/ 712221 w 1061440"/>
                    <a:gd name="connsiteY3" fmla="*/ 487068 h 606541"/>
                    <a:gd name="connsiteX4" fmla="*/ 845476 w 1061440"/>
                    <a:gd name="connsiteY4" fmla="*/ 606537 h 606541"/>
                    <a:gd name="connsiteX5" fmla="*/ 1061440 w 1061440"/>
                    <a:gd name="connsiteY5" fmla="*/ 491663 h 60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440" h="606541">
                      <a:moveTo>
                        <a:pt x="0" y="0"/>
                      </a:moveTo>
                      <a:cubicBezTo>
                        <a:pt x="44035" y="89219"/>
                        <a:pt x="117939" y="101856"/>
                        <a:pt x="156230" y="147040"/>
                      </a:cubicBezTo>
                      <a:cubicBezTo>
                        <a:pt x="194521" y="192224"/>
                        <a:pt x="137850" y="231281"/>
                        <a:pt x="229749" y="271104"/>
                      </a:cubicBezTo>
                      <a:cubicBezTo>
                        <a:pt x="321649" y="310927"/>
                        <a:pt x="609600" y="431162"/>
                        <a:pt x="712221" y="487068"/>
                      </a:cubicBezTo>
                      <a:cubicBezTo>
                        <a:pt x="814842" y="542974"/>
                        <a:pt x="787273" y="605771"/>
                        <a:pt x="845476" y="606537"/>
                      </a:cubicBezTo>
                      <a:cubicBezTo>
                        <a:pt x="903679" y="607303"/>
                        <a:pt x="1026978" y="508511"/>
                        <a:pt x="1061440" y="491663"/>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4" name="フリーフォーム: 図形 29">
                  <a:extLst>
                    <a:ext uri="{FF2B5EF4-FFF2-40B4-BE49-F238E27FC236}">
                      <a16:creationId xmlns:a16="http://schemas.microsoft.com/office/drawing/2014/main" id="{6C4D784C-A0E5-480B-8B87-AC5CC75D2B50}"/>
                    </a:ext>
                  </a:extLst>
                </p:cNvPr>
                <p:cNvSpPr/>
                <p:nvPr/>
              </p:nvSpPr>
              <p:spPr>
                <a:xfrm>
                  <a:off x="3690636" y="72696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5" name="テキスト ボックス 264">
                  <a:extLst>
                    <a:ext uri="{FF2B5EF4-FFF2-40B4-BE49-F238E27FC236}">
                      <a16:creationId xmlns:a16="http://schemas.microsoft.com/office/drawing/2014/main" id="{4DBEBB69-F772-41B8-82B6-14273AA72F4D}"/>
                    </a:ext>
                  </a:extLst>
                </p:cNvPr>
                <p:cNvSpPr txBox="1"/>
                <p:nvPr/>
              </p:nvSpPr>
              <p:spPr>
                <a:xfrm>
                  <a:off x="711636" y="4771038"/>
                  <a:ext cx="2622757" cy="750146"/>
                </a:xfrm>
                <a:prstGeom prst="rect">
                  <a:avLst/>
                </a:prstGeom>
                <a:noFill/>
              </p:spPr>
              <p:txBody>
                <a:bodyPr wrap="square" rtlCol="0">
                  <a:spAutoFit/>
                </a:bodyPr>
                <a:lstStyle/>
                <a:p>
                  <a:r>
                    <a:rPr kumimoji="1" lang="ja-JP" altLang="en-US" sz="1800" b="1" dirty="0">
                      <a:solidFill>
                        <a:srgbClr val="FF0000"/>
                      </a:solidFill>
                      <a:effectLst>
                        <a:glow rad="228600">
                          <a:schemeClr val="bg1">
                            <a:alpha val="70000"/>
                          </a:schemeClr>
                        </a:glow>
                      </a:effectLst>
                    </a:rPr>
                    <a:t>２０２５年</a:t>
                  </a:r>
                  <a:endParaRPr kumimoji="1" lang="en-US" altLang="ja-JP" sz="1800" b="1" dirty="0">
                    <a:solidFill>
                      <a:srgbClr val="FF0000"/>
                    </a:solidFill>
                    <a:effectLst>
                      <a:glow rad="228600">
                        <a:schemeClr val="bg1">
                          <a:alpha val="70000"/>
                        </a:schemeClr>
                      </a:glow>
                    </a:effectLst>
                  </a:endParaRPr>
                </a:p>
                <a:p>
                  <a:r>
                    <a:rPr kumimoji="1" lang="ja-JP" altLang="en-US" sz="1800" b="1" dirty="0">
                      <a:solidFill>
                        <a:srgbClr val="FF0000"/>
                      </a:solidFill>
                      <a:effectLst>
                        <a:glow rad="228600">
                          <a:schemeClr val="bg1">
                            <a:alpha val="70000"/>
                          </a:schemeClr>
                        </a:glow>
                      </a:effectLst>
                    </a:rPr>
                    <a:t>大阪・関西万博会場</a:t>
                  </a:r>
                </a:p>
              </p:txBody>
            </p:sp>
            <p:grpSp>
              <p:nvGrpSpPr>
                <p:cNvPr id="266" name="グループ化 265">
                  <a:extLst>
                    <a:ext uri="{FF2B5EF4-FFF2-40B4-BE49-F238E27FC236}">
                      <a16:creationId xmlns:a16="http://schemas.microsoft.com/office/drawing/2014/main" id="{50BCBB2F-B98E-4C16-A190-7CDDA2B98C37}"/>
                    </a:ext>
                  </a:extLst>
                </p:cNvPr>
                <p:cNvGrpSpPr>
                  <a:grpSpLocks noChangeAspect="1"/>
                </p:cNvGrpSpPr>
                <p:nvPr/>
              </p:nvGrpSpPr>
              <p:grpSpPr>
                <a:xfrm>
                  <a:off x="700362" y="725151"/>
                  <a:ext cx="6053095" cy="8789625"/>
                  <a:chOff x="-190078" y="1009135"/>
                  <a:chExt cx="5276943" cy="7662584"/>
                </a:xfrm>
              </p:grpSpPr>
              <p:sp>
                <p:nvSpPr>
                  <p:cNvPr id="330" name="フリーフォーム 161">
                    <a:extLst>
                      <a:ext uri="{FF2B5EF4-FFF2-40B4-BE49-F238E27FC236}">
                        <a16:creationId xmlns:a16="http://schemas.microsoft.com/office/drawing/2014/main" id="{72138496-C717-461C-8DEB-1C63B45B80C6}"/>
                      </a:ext>
                    </a:extLst>
                  </p:cNvPr>
                  <p:cNvSpPr>
                    <a:spLocks noChangeAspect="1"/>
                  </p:cNvSpPr>
                  <p:nvPr/>
                </p:nvSpPr>
                <p:spPr>
                  <a:xfrm>
                    <a:off x="-190078" y="7776519"/>
                    <a:ext cx="3419307" cy="895200"/>
                  </a:xfrm>
                  <a:custGeom>
                    <a:avLst/>
                    <a:gdLst>
                      <a:gd name="connsiteX0" fmla="*/ 0 w 3220994"/>
                      <a:gd name="connsiteY0" fmla="*/ 889686 h 889686"/>
                      <a:gd name="connsiteX1" fmla="*/ 0 w 3220994"/>
                      <a:gd name="connsiteY1" fmla="*/ 889686 h 889686"/>
                      <a:gd name="connsiteX2" fmla="*/ 78259 w 3220994"/>
                      <a:gd name="connsiteY2" fmla="*/ 836140 h 889686"/>
                      <a:gd name="connsiteX3" fmla="*/ 119448 w 3220994"/>
                      <a:gd name="connsiteY3" fmla="*/ 889686 h 889686"/>
                      <a:gd name="connsiteX4" fmla="*/ 185351 w 3220994"/>
                      <a:gd name="connsiteY4" fmla="*/ 803189 h 889686"/>
                      <a:gd name="connsiteX5" fmla="*/ 226540 w 3220994"/>
                      <a:gd name="connsiteY5" fmla="*/ 794951 h 889686"/>
                      <a:gd name="connsiteX6" fmla="*/ 267730 w 3220994"/>
                      <a:gd name="connsiteY6" fmla="*/ 790832 h 889686"/>
                      <a:gd name="connsiteX7" fmla="*/ 292443 w 3220994"/>
                      <a:gd name="connsiteY7" fmla="*/ 848497 h 889686"/>
                      <a:gd name="connsiteX8" fmla="*/ 444843 w 3220994"/>
                      <a:gd name="connsiteY8" fmla="*/ 803189 h 889686"/>
                      <a:gd name="connsiteX9" fmla="*/ 547816 w 3220994"/>
                      <a:gd name="connsiteY9" fmla="*/ 819665 h 889686"/>
                      <a:gd name="connsiteX10" fmla="*/ 617838 w 3220994"/>
                      <a:gd name="connsiteY10" fmla="*/ 741405 h 889686"/>
                      <a:gd name="connsiteX11" fmla="*/ 716692 w 3220994"/>
                      <a:gd name="connsiteY11" fmla="*/ 729049 h 889686"/>
                      <a:gd name="connsiteX12" fmla="*/ 708454 w 3220994"/>
                      <a:gd name="connsiteY12" fmla="*/ 601362 h 889686"/>
                      <a:gd name="connsiteX13" fmla="*/ 737286 w 3220994"/>
                      <a:gd name="connsiteY13" fmla="*/ 584886 h 889686"/>
                      <a:gd name="connsiteX14" fmla="*/ 729048 w 3220994"/>
                      <a:gd name="connsiteY14" fmla="*/ 535459 h 889686"/>
                      <a:gd name="connsiteX15" fmla="*/ 864973 w 3220994"/>
                      <a:gd name="connsiteY15" fmla="*/ 609600 h 889686"/>
                      <a:gd name="connsiteX16" fmla="*/ 959708 w 3220994"/>
                      <a:gd name="connsiteY16" fmla="*/ 576649 h 889686"/>
                      <a:gd name="connsiteX17" fmla="*/ 1046205 w 3220994"/>
                      <a:gd name="connsiteY17" fmla="*/ 477795 h 889686"/>
                      <a:gd name="connsiteX18" fmla="*/ 1112108 w 3220994"/>
                      <a:gd name="connsiteY18" fmla="*/ 457200 h 889686"/>
                      <a:gd name="connsiteX19" fmla="*/ 1153297 w 3220994"/>
                      <a:gd name="connsiteY19" fmla="*/ 477795 h 889686"/>
                      <a:gd name="connsiteX20" fmla="*/ 1235676 w 3220994"/>
                      <a:gd name="connsiteY20" fmla="*/ 498389 h 889686"/>
                      <a:gd name="connsiteX21" fmla="*/ 1322173 w 3220994"/>
                      <a:gd name="connsiteY21" fmla="*/ 436605 h 889686"/>
                      <a:gd name="connsiteX22" fmla="*/ 1355124 w 3220994"/>
                      <a:gd name="connsiteY22" fmla="*/ 453081 h 889686"/>
                      <a:gd name="connsiteX23" fmla="*/ 1388076 w 3220994"/>
                      <a:gd name="connsiteY23" fmla="*/ 572530 h 889686"/>
                      <a:gd name="connsiteX24" fmla="*/ 1396313 w 3220994"/>
                      <a:gd name="connsiteY24" fmla="*/ 613719 h 889686"/>
                      <a:gd name="connsiteX25" fmla="*/ 1412789 w 3220994"/>
                      <a:gd name="connsiteY25" fmla="*/ 613719 h 889686"/>
                      <a:gd name="connsiteX26" fmla="*/ 1449859 w 3220994"/>
                      <a:gd name="connsiteY26" fmla="*/ 601362 h 889686"/>
                      <a:gd name="connsiteX27" fmla="*/ 1495167 w 3220994"/>
                      <a:gd name="connsiteY27" fmla="*/ 551935 h 889686"/>
                      <a:gd name="connsiteX28" fmla="*/ 1511643 w 3220994"/>
                      <a:gd name="connsiteY28" fmla="*/ 518984 h 889686"/>
                      <a:gd name="connsiteX29" fmla="*/ 1511643 w 3220994"/>
                      <a:gd name="connsiteY29" fmla="*/ 473676 h 889686"/>
                      <a:gd name="connsiteX30" fmla="*/ 1548713 w 3220994"/>
                      <a:gd name="connsiteY30" fmla="*/ 473676 h 889686"/>
                      <a:gd name="connsiteX31" fmla="*/ 1594021 w 3220994"/>
                      <a:gd name="connsiteY31" fmla="*/ 453081 h 889686"/>
                      <a:gd name="connsiteX32" fmla="*/ 1676400 w 3220994"/>
                      <a:gd name="connsiteY32" fmla="*/ 432486 h 889686"/>
                      <a:gd name="connsiteX33" fmla="*/ 1725827 w 3220994"/>
                      <a:gd name="connsiteY33" fmla="*/ 444843 h 889686"/>
                      <a:gd name="connsiteX34" fmla="*/ 1713470 w 3220994"/>
                      <a:gd name="connsiteY34" fmla="*/ 391297 h 889686"/>
                      <a:gd name="connsiteX35" fmla="*/ 1787611 w 3220994"/>
                      <a:gd name="connsiteY35" fmla="*/ 333632 h 889686"/>
                      <a:gd name="connsiteX36" fmla="*/ 1791730 w 3220994"/>
                      <a:gd name="connsiteY36" fmla="*/ 271849 h 889686"/>
                      <a:gd name="connsiteX37" fmla="*/ 1808205 w 3220994"/>
                      <a:gd name="connsiteY37" fmla="*/ 275967 h 889686"/>
                      <a:gd name="connsiteX38" fmla="*/ 1865870 w 3220994"/>
                      <a:gd name="connsiteY38" fmla="*/ 308919 h 889686"/>
                      <a:gd name="connsiteX39" fmla="*/ 1956486 w 3220994"/>
                      <a:gd name="connsiteY39" fmla="*/ 296562 h 889686"/>
                      <a:gd name="connsiteX40" fmla="*/ 1997676 w 3220994"/>
                      <a:gd name="connsiteY40" fmla="*/ 325395 h 889686"/>
                      <a:gd name="connsiteX41" fmla="*/ 2121243 w 3220994"/>
                      <a:gd name="connsiteY41" fmla="*/ 321276 h 889686"/>
                      <a:gd name="connsiteX42" fmla="*/ 2150076 w 3220994"/>
                      <a:gd name="connsiteY42" fmla="*/ 321276 h 889686"/>
                      <a:gd name="connsiteX43" fmla="*/ 2191265 w 3220994"/>
                      <a:gd name="connsiteY43" fmla="*/ 296562 h 889686"/>
                      <a:gd name="connsiteX44" fmla="*/ 2244811 w 3220994"/>
                      <a:gd name="connsiteY44" fmla="*/ 321276 h 889686"/>
                      <a:gd name="connsiteX45" fmla="*/ 2298357 w 3220994"/>
                      <a:gd name="connsiteY45" fmla="*/ 288324 h 889686"/>
                      <a:gd name="connsiteX46" fmla="*/ 2335427 w 3220994"/>
                      <a:gd name="connsiteY46" fmla="*/ 271849 h 889686"/>
                      <a:gd name="connsiteX47" fmla="*/ 2356021 w 3220994"/>
                      <a:gd name="connsiteY47" fmla="*/ 201827 h 889686"/>
                      <a:gd name="connsiteX48" fmla="*/ 2421924 w 3220994"/>
                      <a:gd name="connsiteY48" fmla="*/ 218303 h 889686"/>
                      <a:gd name="connsiteX49" fmla="*/ 2450757 w 3220994"/>
                      <a:gd name="connsiteY49" fmla="*/ 218303 h 889686"/>
                      <a:gd name="connsiteX50" fmla="*/ 2570205 w 3220994"/>
                      <a:gd name="connsiteY50" fmla="*/ 131805 h 889686"/>
                      <a:gd name="connsiteX51" fmla="*/ 2619632 w 3220994"/>
                      <a:gd name="connsiteY51" fmla="*/ 152400 h 889686"/>
                      <a:gd name="connsiteX52" fmla="*/ 2739081 w 3220994"/>
                      <a:gd name="connsiteY52" fmla="*/ 148281 h 889686"/>
                      <a:gd name="connsiteX53" fmla="*/ 2804984 w 3220994"/>
                      <a:gd name="connsiteY53" fmla="*/ 148281 h 889686"/>
                      <a:gd name="connsiteX54" fmla="*/ 2804984 w 3220994"/>
                      <a:gd name="connsiteY54" fmla="*/ 148281 h 889686"/>
                      <a:gd name="connsiteX55" fmla="*/ 2829697 w 3220994"/>
                      <a:gd name="connsiteY55" fmla="*/ 127686 h 889686"/>
                      <a:gd name="connsiteX56" fmla="*/ 2858530 w 3220994"/>
                      <a:gd name="connsiteY56" fmla="*/ 115330 h 889686"/>
                      <a:gd name="connsiteX57" fmla="*/ 2969740 w 3220994"/>
                      <a:gd name="connsiteY57" fmla="*/ 0 h 889686"/>
                      <a:gd name="connsiteX58" fmla="*/ 3027405 w 3220994"/>
                      <a:gd name="connsiteY58" fmla="*/ 90616 h 889686"/>
                      <a:gd name="connsiteX59" fmla="*/ 3076832 w 3220994"/>
                      <a:gd name="connsiteY59" fmla="*/ 102973 h 889686"/>
                      <a:gd name="connsiteX60" fmla="*/ 3076832 w 3220994"/>
                      <a:gd name="connsiteY60" fmla="*/ 102973 h 889686"/>
                      <a:gd name="connsiteX61" fmla="*/ 3109784 w 3220994"/>
                      <a:gd name="connsiteY61" fmla="*/ 140043 h 889686"/>
                      <a:gd name="connsiteX62" fmla="*/ 3113903 w 3220994"/>
                      <a:gd name="connsiteY62" fmla="*/ 181232 h 889686"/>
                      <a:gd name="connsiteX63" fmla="*/ 3105665 w 3220994"/>
                      <a:gd name="connsiteY63" fmla="*/ 251254 h 889686"/>
                      <a:gd name="connsiteX64" fmla="*/ 3163330 w 3220994"/>
                      <a:gd name="connsiteY64" fmla="*/ 251254 h 889686"/>
                      <a:gd name="connsiteX65" fmla="*/ 3220994 w 3220994"/>
                      <a:gd name="connsiteY65" fmla="*/ 197708 h 889686"/>
                      <a:gd name="connsiteX0" fmla="*/ 7835 w 3228829"/>
                      <a:gd name="connsiteY0" fmla="*/ 889686 h 896821"/>
                      <a:gd name="connsiteX1" fmla="*/ 7835 w 3228829"/>
                      <a:gd name="connsiteY1" fmla="*/ 889686 h 896821"/>
                      <a:gd name="connsiteX2" fmla="*/ 0 w 3228829"/>
                      <a:gd name="connsiteY2" fmla="*/ 896821 h 896821"/>
                      <a:gd name="connsiteX3" fmla="*/ 86094 w 3228829"/>
                      <a:gd name="connsiteY3" fmla="*/ 836140 h 896821"/>
                      <a:gd name="connsiteX4" fmla="*/ 127283 w 3228829"/>
                      <a:gd name="connsiteY4" fmla="*/ 889686 h 896821"/>
                      <a:gd name="connsiteX5" fmla="*/ 193186 w 3228829"/>
                      <a:gd name="connsiteY5" fmla="*/ 803189 h 896821"/>
                      <a:gd name="connsiteX6" fmla="*/ 234375 w 3228829"/>
                      <a:gd name="connsiteY6" fmla="*/ 794951 h 896821"/>
                      <a:gd name="connsiteX7" fmla="*/ 275565 w 3228829"/>
                      <a:gd name="connsiteY7" fmla="*/ 790832 h 896821"/>
                      <a:gd name="connsiteX8" fmla="*/ 300278 w 3228829"/>
                      <a:gd name="connsiteY8" fmla="*/ 848497 h 896821"/>
                      <a:gd name="connsiteX9" fmla="*/ 452678 w 3228829"/>
                      <a:gd name="connsiteY9" fmla="*/ 803189 h 896821"/>
                      <a:gd name="connsiteX10" fmla="*/ 555651 w 3228829"/>
                      <a:gd name="connsiteY10" fmla="*/ 819665 h 896821"/>
                      <a:gd name="connsiteX11" fmla="*/ 625673 w 3228829"/>
                      <a:gd name="connsiteY11" fmla="*/ 741405 h 896821"/>
                      <a:gd name="connsiteX12" fmla="*/ 724527 w 3228829"/>
                      <a:gd name="connsiteY12" fmla="*/ 729049 h 896821"/>
                      <a:gd name="connsiteX13" fmla="*/ 716289 w 3228829"/>
                      <a:gd name="connsiteY13" fmla="*/ 601362 h 896821"/>
                      <a:gd name="connsiteX14" fmla="*/ 745121 w 3228829"/>
                      <a:gd name="connsiteY14" fmla="*/ 584886 h 896821"/>
                      <a:gd name="connsiteX15" fmla="*/ 736883 w 3228829"/>
                      <a:gd name="connsiteY15" fmla="*/ 535459 h 896821"/>
                      <a:gd name="connsiteX16" fmla="*/ 872808 w 3228829"/>
                      <a:gd name="connsiteY16" fmla="*/ 609600 h 896821"/>
                      <a:gd name="connsiteX17" fmla="*/ 967543 w 3228829"/>
                      <a:gd name="connsiteY17" fmla="*/ 576649 h 896821"/>
                      <a:gd name="connsiteX18" fmla="*/ 1054040 w 3228829"/>
                      <a:gd name="connsiteY18" fmla="*/ 477795 h 896821"/>
                      <a:gd name="connsiteX19" fmla="*/ 1119943 w 3228829"/>
                      <a:gd name="connsiteY19" fmla="*/ 457200 h 896821"/>
                      <a:gd name="connsiteX20" fmla="*/ 1161132 w 3228829"/>
                      <a:gd name="connsiteY20" fmla="*/ 477795 h 896821"/>
                      <a:gd name="connsiteX21" fmla="*/ 1243511 w 3228829"/>
                      <a:gd name="connsiteY21" fmla="*/ 498389 h 896821"/>
                      <a:gd name="connsiteX22" fmla="*/ 1330008 w 3228829"/>
                      <a:gd name="connsiteY22" fmla="*/ 436605 h 896821"/>
                      <a:gd name="connsiteX23" fmla="*/ 1362959 w 3228829"/>
                      <a:gd name="connsiteY23" fmla="*/ 453081 h 896821"/>
                      <a:gd name="connsiteX24" fmla="*/ 1395911 w 3228829"/>
                      <a:gd name="connsiteY24" fmla="*/ 572530 h 896821"/>
                      <a:gd name="connsiteX25" fmla="*/ 1404148 w 3228829"/>
                      <a:gd name="connsiteY25" fmla="*/ 613719 h 896821"/>
                      <a:gd name="connsiteX26" fmla="*/ 1420624 w 3228829"/>
                      <a:gd name="connsiteY26" fmla="*/ 613719 h 896821"/>
                      <a:gd name="connsiteX27" fmla="*/ 1457694 w 3228829"/>
                      <a:gd name="connsiteY27" fmla="*/ 601362 h 896821"/>
                      <a:gd name="connsiteX28" fmla="*/ 1503002 w 3228829"/>
                      <a:gd name="connsiteY28" fmla="*/ 551935 h 896821"/>
                      <a:gd name="connsiteX29" fmla="*/ 1519478 w 3228829"/>
                      <a:gd name="connsiteY29" fmla="*/ 518984 h 896821"/>
                      <a:gd name="connsiteX30" fmla="*/ 1519478 w 3228829"/>
                      <a:gd name="connsiteY30" fmla="*/ 473676 h 896821"/>
                      <a:gd name="connsiteX31" fmla="*/ 1556548 w 3228829"/>
                      <a:gd name="connsiteY31" fmla="*/ 473676 h 896821"/>
                      <a:gd name="connsiteX32" fmla="*/ 1601856 w 3228829"/>
                      <a:gd name="connsiteY32" fmla="*/ 453081 h 896821"/>
                      <a:gd name="connsiteX33" fmla="*/ 1684235 w 3228829"/>
                      <a:gd name="connsiteY33" fmla="*/ 432486 h 896821"/>
                      <a:gd name="connsiteX34" fmla="*/ 1733662 w 3228829"/>
                      <a:gd name="connsiteY34" fmla="*/ 444843 h 896821"/>
                      <a:gd name="connsiteX35" fmla="*/ 1721305 w 3228829"/>
                      <a:gd name="connsiteY35" fmla="*/ 391297 h 896821"/>
                      <a:gd name="connsiteX36" fmla="*/ 1795446 w 3228829"/>
                      <a:gd name="connsiteY36" fmla="*/ 333632 h 896821"/>
                      <a:gd name="connsiteX37" fmla="*/ 1799565 w 3228829"/>
                      <a:gd name="connsiteY37" fmla="*/ 271849 h 896821"/>
                      <a:gd name="connsiteX38" fmla="*/ 1816040 w 3228829"/>
                      <a:gd name="connsiteY38" fmla="*/ 275967 h 896821"/>
                      <a:gd name="connsiteX39" fmla="*/ 1873705 w 3228829"/>
                      <a:gd name="connsiteY39" fmla="*/ 308919 h 896821"/>
                      <a:gd name="connsiteX40" fmla="*/ 1964321 w 3228829"/>
                      <a:gd name="connsiteY40" fmla="*/ 296562 h 896821"/>
                      <a:gd name="connsiteX41" fmla="*/ 2005511 w 3228829"/>
                      <a:gd name="connsiteY41" fmla="*/ 325395 h 896821"/>
                      <a:gd name="connsiteX42" fmla="*/ 2129078 w 3228829"/>
                      <a:gd name="connsiteY42" fmla="*/ 321276 h 896821"/>
                      <a:gd name="connsiteX43" fmla="*/ 2157911 w 3228829"/>
                      <a:gd name="connsiteY43" fmla="*/ 321276 h 896821"/>
                      <a:gd name="connsiteX44" fmla="*/ 2199100 w 3228829"/>
                      <a:gd name="connsiteY44" fmla="*/ 296562 h 896821"/>
                      <a:gd name="connsiteX45" fmla="*/ 2252646 w 3228829"/>
                      <a:gd name="connsiteY45" fmla="*/ 321276 h 896821"/>
                      <a:gd name="connsiteX46" fmla="*/ 2306192 w 3228829"/>
                      <a:gd name="connsiteY46" fmla="*/ 288324 h 896821"/>
                      <a:gd name="connsiteX47" fmla="*/ 2343262 w 3228829"/>
                      <a:gd name="connsiteY47" fmla="*/ 271849 h 896821"/>
                      <a:gd name="connsiteX48" fmla="*/ 2363856 w 3228829"/>
                      <a:gd name="connsiteY48" fmla="*/ 201827 h 896821"/>
                      <a:gd name="connsiteX49" fmla="*/ 2429759 w 3228829"/>
                      <a:gd name="connsiteY49" fmla="*/ 218303 h 896821"/>
                      <a:gd name="connsiteX50" fmla="*/ 2458592 w 3228829"/>
                      <a:gd name="connsiteY50" fmla="*/ 218303 h 896821"/>
                      <a:gd name="connsiteX51" fmla="*/ 2578040 w 3228829"/>
                      <a:gd name="connsiteY51" fmla="*/ 131805 h 896821"/>
                      <a:gd name="connsiteX52" fmla="*/ 2627467 w 3228829"/>
                      <a:gd name="connsiteY52" fmla="*/ 152400 h 896821"/>
                      <a:gd name="connsiteX53" fmla="*/ 2746916 w 3228829"/>
                      <a:gd name="connsiteY53" fmla="*/ 148281 h 896821"/>
                      <a:gd name="connsiteX54" fmla="*/ 2812819 w 3228829"/>
                      <a:gd name="connsiteY54" fmla="*/ 148281 h 896821"/>
                      <a:gd name="connsiteX55" fmla="*/ 2812819 w 3228829"/>
                      <a:gd name="connsiteY55" fmla="*/ 148281 h 896821"/>
                      <a:gd name="connsiteX56" fmla="*/ 2837532 w 3228829"/>
                      <a:gd name="connsiteY56" fmla="*/ 127686 h 896821"/>
                      <a:gd name="connsiteX57" fmla="*/ 2866365 w 3228829"/>
                      <a:gd name="connsiteY57" fmla="*/ 115330 h 896821"/>
                      <a:gd name="connsiteX58" fmla="*/ 2977575 w 3228829"/>
                      <a:gd name="connsiteY58" fmla="*/ 0 h 896821"/>
                      <a:gd name="connsiteX59" fmla="*/ 3035240 w 3228829"/>
                      <a:gd name="connsiteY59" fmla="*/ 90616 h 896821"/>
                      <a:gd name="connsiteX60" fmla="*/ 3084667 w 3228829"/>
                      <a:gd name="connsiteY60" fmla="*/ 102973 h 896821"/>
                      <a:gd name="connsiteX61" fmla="*/ 3084667 w 3228829"/>
                      <a:gd name="connsiteY61" fmla="*/ 102973 h 896821"/>
                      <a:gd name="connsiteX62" fmla="*/ 3117619 w 3228829"/>
                      <a:gd name="connsiteY62" fmla="*/ 140043 h 896821"/>
                      <a:gd name="connsiteX63" fmla="*/ 3121738 w 3228829"/>
                      <a:gd name="connsiteY63" fmla="*/ 181232 h 896821"/>
                      <a:gd name="connsiteX64" fmla="*/ 3113500 w 3228829"/>
                      <a:gd name="connsiteY64" fmla="*/ 251254 h 896821"/>
                      <a:gd name="connsiteX65" fmla="*/ 3171165 w 3228829"/>
                      <a:gd name="connsiteY65" fmla="*/ 251254 h 896821"/>
                      <a:gd name="connsiteX66" fmla="*/ 3228829 w 3228829"/>
                      <a:gd name="connsiteY66" fmla="*/ 197708 h 896821"/>
                      <a:gd name="connsiteX0" fmla="*/ 0 w 3220994"/>
                      <a:gd name="connsiteY0" fmla="*/ 889686 h 889686"/>
                      <a:gd name="connsiteX1" fmla="*/ 0 w 3220994"/>
                      <a:gd name="connsiteY1" fmla="*/ 889686 h 889686"/>
                      <a:gd name="connsiteX2" fmla="*/ 15496 w 3220994"/>
                      <a:gd name="connsiteY2" fmla="*/ 784052 h 889686"/>
                      <a:gd name="connsiteX3" fmla="*/ 78259 w 3220994"/>
                      <a:gd name="connsiteY3" fmla="*/ 836140 h 889686"/>
                      <a:gd name="connsiteX4" fmla="*/ 119448 w 3220994"/>
                      <a:gd name="connsiteY4" fmla="*/ 889686 h 889686"/>
                      <a:gd name="connsiteX5" fmla="*/ 185351 w 3220994"/>
                      <a:gd name="connsiteY5" fmla="*/ 803189 h 889686"/>
                      <a:gd name="connsiteX6" fmla="*/ 226540 w 3220994"/>
                      <a:gd name="connsiteY6" fmla="*/ 794951 h 889686"/>
                      <a:gd name="connsiteX7" fmla="*/ 267730 w 3220994"/>
                      <a:gd name="connsiteY7" fmla="*/ 790832 h 889686"/>
                      <a:gd name="connsiteX8" fmla="*/ 292443 w 3220994"/>
                      <a:gd name="connsiteY8" fmla="*/ 848497 h 889686"/>
                      <a:gd name="connsiteX9" fmla="*/ 444843 w 3220994"/>
                      <a:gd name="connsiteY9" fmla="*/ 803189 h 889686"/>
                      <a:gd name="connsiteX10" fmla="*/ 547816 w 3220994"/>
                      <a:gd name="connsiteY10" fmla="*/ 819665 h 889686"/>
                      <a:gd name="connsiteX11" fmla="*/ 617838 w 3220994"/>
                      <a:gd name="connsiteY11" fmla="*/ 741405 h 889686"/>
                      <a:gd name="connsiteX12" fmla="*/ 716692 w 3220994"/>
                      <a:gd name="connsiteY12" fmla="*/ 729049 h 889686"/>
                      <a:gd name="connsiteX13" fmla="*/ 708454 w 3220994"/>
                      <a:gd name="connsiteY13" fmla="*/ 601362 h 889686"/>
                      <a:gd name="connsiteX14" fmla="*/ 737286 w 3220994"/>
                      <a:gd name="connsiteY14" fmla="*/ 584886 h 889686"/>
                      <a:gd name="connsiteX15" fmla="*/ 729048 w 3220994"/>
                      <a:gd name="connsiteY15" fmla="*/ 535459 h 889686"/>
                      <a:gd name="connsiteX16" fmla="*/ 864973 w 3220994"/>
                      <a:gd name="connsiteY16" fmla="*/ 609600 h 889686"/>
                      <a:gd name="connsiteX17" fmla="*/ 959708 w 3220994"/>
                      <a:gd name="connsiteY17" fmla="*/ 576649 h 889686"/>
                      <a:gd name="connsiteX18" fmla="*/ 1046205 w 3220994"/>
                      <a:gd name="connsiteY18" fmla="*/ 477795 h 889686"/>
                      <a:gd name="connsiteX19" fmla="*/ 1112108 w 3220994"/>
                      <a:gd name="connsiteY19" fmla="*/ 457200 h 889686"/>
                      <a:gd name="connsiteX20" fmla="*/ 1153297 w 3220994"/>
                      <a:gd name="connsiteY20" fmla="*/ 477795 h 889686"/>
                      <a:gd name="connsiteX21" fmla="*/ 1235676 w 3220994"/>
                      <a:gd name="connsiteY21" fmla="*/ 498389 h 889686"/>
                      <a:gd name="connsiteX22" fmla="*/ 1322173 w 3220994"/>
                      <a:gd name="connsiteY22" fmla="*/ 436605 h 889686"/>
                      <a:gd name="connsiteX23" fmla="*/ 1355124 w 3220994"/>
                      <a:gd name="connsiteY23" fmla="*/ 453081 h 889686"/>
                      <a:gd name="connsiteX24" fmla="*/ 1388076 w 3220994"/>
                      <a:gd name="connsiteY24" fmla="*/ 572530 h 889686"/>
                      <a:gd name="connsiteX25" fmla="*/ 1396313 w 3220994"/>
                      <a:gd name="connsiteY25" fmla="*/ 613719 h 889686"/>
                      <a:gd name="connsiteX26" fmla="*/ 1412789 w 3220994"/>
                      <a:gd name="connsiteY26" fmla="*/ 613719 h 889686"/>
                      <a:gd name="connsiteX27" fmla="*/ 1449859 w 3220994"/>
                      <a:gd name="connsiteY27" fmla="*/ 601362 h 889686"/>
                      <a:gd name="connsiteX28" fmla="*/ 1495167 w 3220994"/>
                      <a:gd name="connsiteY28" fmla="*/ 551935 h 889686"/>
                      <a:gd name="connsiteX29" fmla="*/ 1511643 w 3220994"/>
                      <a:gd name="connsiteY29" fmla="*/ 518984 h 889686"/>
                      <a:gd name="connsiteX30" fmla="*/ 1511643 w 3220994"/>
                      <a:gd name="connsiteY30" fmla="*/ 473676 h 889686"/>
                      <a:gd name="connsiteX31" fmla="*/ 1548713 w 3220994"/>
                      <a:gd name="connsiteY31" fmla="*/ 473676 h 889686"/>
                      <a:gd name="connsiteX32" fmla="*/ 1594021 w 3220994"/>
                      <a:gd name="connsiteY32" fmla="*/ 453081 h 889686"/>
                      <a:gd name="connsiteX33" fmla="*/ 1676400 w 3220994"/>
                      <a:gd name="connsiteY33" fmla="*/ 432486 h 889686"/>
                      <a:gd name="connsiteX34" fmla="*/ 1725827 w 3220994"/>
                      <a:gd name="connsiteY34" fmla="*/ 444843 h 889686"/>
                      <a:gd name="connsiteX35" fmla="*/ 1713470 w 3220994"/>
                      <a:gd name="connsiteY35" fmla="*/ 391297 h 889686"/>
                      <a:gd name="connsiteX36" fmla="*/ 1787611 w 3220994"/>
                      <a:gd name="connsiteY36" fmla="*/ 333632 h 889686"/>
                      <a:gd name="connsiteX37" fmla="*/ 1791730 w 3220994"/>
                      <a:gd name="connsiteY37" fmla="*/ 271849 h 889686"/>
                      <a:gd name="connsiteX38" fmla="*/ 1808205 w 3220994"/>
                      <a:gd name="connsiteY38" fmla="*/ 275967 h 889686"/>
                      <a:gd name="connsiteX39" fmla="*/ 1865870 w 3220994"/>
                      <a:gd name="connsiteY39" fmla="*/ 308919 h 889686"/>
                      <a:gd name="connsiteX40" fmla="*/ 1956486 w 3220994"/>
                      <a:gd name="connsiteY40" fmla="*/ 296562 h 889686"/>
                      <a:gd name="connsiteX41" fmla="*/ 1997676 w 3220994"/>
                      <a:gd name="connsiteY41" fmla="*/ 325395 h 889686"/>
                      <a:gd name="connsiteX42" fmla="*/ 2121243 w 3220994"/>
                      <a:gd name="connsiteY42" fmla="*/ 321276 h 889686"/>
                      <a:gd name="connsiteX43" fmla="*/ 2150076 w 3220994"/>
                      <a:gd name="connsiteY43" fmla="*/ 321276 h 889686"/>
                      <a:gd name="connsiteX44" fmla="*/ 2191265 w 3220994"/>
                      <a:gd name="connsiteY44" fmla="*/ 296562 h 889686"/>
                      <a:gd name="connsiteX45" fmla="*/ 2244811 w 3220994"/>
                      <a:gd name="connsiteY45" fmla="*/ 321276 h 889686"/>
                      <a:gd name="connsiteX46" fmla="*/ 2298357 w 3220994"/>
                      <a:gd name="connsiteY46" fmla="*/ 288324 h 889686"/>
                      <a:gd name="connsiteX47" fmla="*/ 2335427 w 3220994"/>
                      <a:gd name="connsiteY47" fmla="*/ 271849 h 889686"/>
                      <a:gd name="connsiteX48" fmla="*/ 2356021 w 3220994"/>
                      <a:gd name="connsiteY48" fmla="*/ 201827 h 889686"/>
                      <a:gd name="connsiteX49" fmla="*/ 2421924 w 3220994"/>
                      <a:gd name="connsiteY49" fmla="*/ 218303 h 889686"/>
                      <a:gd name="connsiteX50" fmla="*/ 2450757 w 3220994"/>
                      <a:gd name="connsiteY50" fmla="*/ 218303 h 889686"/>
                      <a:gd name="connsiteX51" fmla="*/ 2570205 w 3220994"/>
                      <a:gd name="connsiteY51" fmla="*/ 131805 h 889686"/>
                      <a:gd name="connsiteX52" fmla="*/ 2619632 w 3220994"/>
                      <a:gd name="connsiteY52" fmla="*/ 152400 h 889686"/>
                      <a:gd name="connsiteX53" fmla="*/ 2739081 w 3220994"/>
                      <a:gd name="connsiteY53" fmla="*/ 148281 h 889686"/>
                      <a:gd name="connsiteX54" fmla="*/ 2804984 w 3220994"/>
                      <a:gd name="connsiteY54" fmla="*/ 148281 h 889686"/>
                      <a:gd name="connsiteX55" fmla="*/ 2804984 w 3220994"/>
                      <a:gd name="connsiteY55" fmla="*/ 148281 h 889686"/>
                      <a:gd name="connsiteX56" fmla="*/ 2829697 w 3220994"/>
                      <a:gd name="connsiteY56" fmla="*/ 127686 h 889686"/>
                      <a:gd name="connsiteX57" fmla="*/ 2858530 w 3220994"/>
                      <a:gd name="connsiteY57" fmla="*/ 115330 h 889686"/>
                      <a:gd name="connsiteX58" fmla="*/ 2969740 w 3220994"/>
                      <a:gd name="connsiteY58" fmla="*/ 0 h 889686"/>
                      <a:gd name="connsiteX59" fmla="*/ 3027405 w 3220994"/>
                      <a:gd name="connsiteY59" fmla="*/ 90616 h 889686"/>
                      <a:gd name="connsiteX60" fmla="*/ 3076832 w 3220994"/>
                      <a:gd name="connsiteY60" fmla="*/ 102973 h 889686"/>
                      <a:gd name="connsiteX61" fmla="*/ 3076832 w 3220994"/>
                      <a:gd name="connsiteY61" fmla="*/ 102973 h 889686"/>
                      <a:gd name="connsiteX62" fmla="*/ 3109784 w 3220994"/>
                      <a:gd name="connsiteY62" fmla="*/ 140043 h 889686"/>
                      <a:gd name="connsiteX63" fmla="*/ 3113903 w 3220994"/>
                      <a:gd name="connsiteY63" fmla="*/ 181232 h 889686"/>
                      <a:gd name="connsiteX64" fmla="*/ 3105665 w 3220994"/>
                      <a:gd name="connsiteY64" fmla="*/ 251254 h 889686"/>
                      <a:gd name="connsiteX65" fmla="*/ 3163330 w 3220994"/>
                      <a:gd name="connsiteY65" fmla="*/ 251254 h 889686"/>
                      <a:gd name="connsiteX66" fmla="*/ 3220994 w 3220994"/>
                      <a:gd name="connsiteY66" fmla="*/ 197708 h 889686"/>
                      <a:gd name="connsiteX0" fmla="*/ 202204 w 3423198"/>
                      <a:gd name="connsiteY0" fmla="*/ 889686 h 889686"/>
                      <a:gd name="connsiteX1" fmla="*/ 0 w 3423198"/>
                      <a:gd name="connsiteY1" fmla="*/ 516385 h 889686"/>
                      <a:gd name="connsiteX2" fmla="*/ 217700 w 3423198"/>
                      <a:gd name="connsiteY2" fmla="*/ 784052 h 889686"/>
                      <a:gd name="connsiteX3" fmla="*/ 280463 w 3423198"/>
                      <a:gd name="connsiteY3" fmla="*/ 836140 h 889686"/>
                      <a:gd name="connsiteX4" fmla="*/ 321652 w 3423198"/>
                      <a:gd name="connsiteY4" fmla="*/ 889686 h 889686"/>
                      <a:gd name="connsiteX5" fmla="*/ 387555 w 3423198"/>
                      <a:gd name="connsiteY5" fmla="*/ 803189 h 889686"/>
                      <a:gd name="connsiteX6" fmla="*/ 428744 w 3423198"/>
                      <a:gd name="connsiteY6" fmla="*/ 794951 h 889686"/>
                      <a:gd name="connsiteX7" fmla="*/ 469934 w 3423198"/>
                      <a:gd name="connsiteY7" fmla="*/ 790832 h 889686"/>
                      <a:gd name="connsiteX8" fmla="*/ 494647 w 3423198"/>
                      <a:gd name="connsiteY8" fmla="*/ 848497 h 889686"/>
                      <a:gd name="connsiteX9" fmla="*/ 647047 w 3423198"/>
                      <a:gd name="connsiteY9" fmla="*/ 803189 h 889686"/>
                      <a:gd name="connsiteX10" fmla="*/ 750020 w 3423198"/>
                      <a:gd name="connsiteY10" fmla="*/ 819665 h 889686"/>
                      <a:gd name="connsiteX11" fmla="*/ 820042 w 3423198"/>
                      <a:gd name="connsiteY11" fmla="*/ 741405 h 889686"/>
                      <a:gd name="connsiteX12" fmla="*/ 918896 w 3423198"/>
                      <a:gd name="connsiteY12" fmla="*/ 729049 h 889686"/>
                      <a:gd name="connsiteX13" fmla="*/ 910658 w 3423198"/>
                      <a:gd name="connsiteY13" fmla="*/ 601362 h 889686"/>
                      <a:gd name="connsiteX14" fmla="*/ 939490 w 3423198"/>
                      <a:gd name="connsiteY14" fmla="*/ 584886 h 889686"/>
                      <a:gd name="connsiteX15" fmla="*/ 931252 w 3423198"/>
                      <a:gd name="connsiteY15" fmla="*/ 535459 h 889686"/>
                      <a:gd name="connsiteX16" fmla="*/ 1067177 w 3423198"/>
                      <a:gd name="connsiteY16" fmla="*/ 609600 h 889686"/>
                      <a:gd name="connsiteX17" fmla="*/ 1161912 w 3423198"/>
                      <a:gd name="connsiteY17" fmla="*/ 576649 h 889686"/>
                      <a:gd name="connsiteX18" fmla="*/ 1248409 w 3423198"/>
                      <a:gd name="connsiteY18" fmla="*/ 477795 h 889686"/>
                      <a:gd name="connsiteX19" fmla="*/ 1314312 w 3423198"/>
                      <a:gd name="connsiteY19" fmla="*/ 457200 h 889686"/>
                      <a:gd name="connsiteX20" fmla="*/ 1355501 w 3423198"/>
                      <a:gd name="connsiteY20" fmla="*/ 477795 h 889686"/>
                      <a:gd name="connsiteX21" fmla="*/ 1437880 w 3423198"/>
                      <a:gd name="connsiteY21" fmla="*/ 498389 h 889686"/>
                      <a:gd name="connsiteX22" fmla="*/ 1524377 w 3423198"/>
                      <a:gd name="connsiteY22" fmla="*/ 436605 h 889686"/>
                      <a:gd name="connsiteX23" fmla="*/ 1557328 w 3423198"/>
                      <a:gd name="connsiteY23" fmla="*/ 453081 h 889686"/>
                      <a:gd name="connsiteX24" fmla="*/ 1590280 w 3423198"/>
                      <a:gd name="connsiteY24" fmla="*/ 572530 h 889686"/>
                      <a:gd name="connsiteX25" fmla="*/ 1598517 w 3423198"/>
                      <a:gd name="connsiteY25" fmla="*/ 613719 h 889686"/>
                      <a:gd name="connsiteX26" fmla="*/ 1614993 w 3423198"/>
                      <a:gd name="connsiteY26" fmla="*/ 613719 h 889686"/>
                      <a:gd name="connsiteX27" fmla="*/ 1652063 w 3423198"/>
                      <a:gd name="connsiteY27" fmla="*/ 601362 h 889686"/>
                      <a:gd name="connsiteX28" fmla="*/ 1697371 w 3423198"/>
                      <a:gd name="connsiteY28" fmla="*/ 551935 h 889686"/>
                      <a:gd name="connsiteX29" fmla="*/ 1713847 w 3423198"/>
                      <a:gd name="connsiteY29" fmla="*/ 518984 h 889686"/>
                      <a:gd name="connsiteX30" fmla="*/ 1713847 w 3423198"/>
                      <a:gd name="connsiteY30" fmla="*/ 473676 h 889686"/>
                      <a:gd name="connsiteX31" fmla="*/ 1750917 w 3423198"/>
                      <a:gd name="connsiteY31" fmla="*/ 473676 h 889686"/>
                      <a:gd name="connsiteX32" fmla="*/ 1796225 w 3423198"/>
                      <a:gd name="connsiteY32" fmla="*/ 453081 h 889686"/>
                      <a:gd name="connsiteX33" fmla="*/ 1878604 w 3423198"/>
                      <a:gd name="connsiteY33" fmla="*/ 432486 h 889686"/>
                      <a:gd name="connsiteX34" fmla="*/ 1928031 w 3423198"/>
                      <a:gd name="connsiteY34" fmla="*/ 444843 h 889686"/>
                      <a:gd name="connsiteX35" fmla="*/ 1915674 w 3423198"/>
                      <a:gd name="connsiteY35" fmla="*/ 391297 h 889686"/>
                      <a:gd name="connsiteX36" fmla="*/ 1989815 w 3423198"/>
                      <a:gd name="connsiteY36" fmla="*/ 333632 h 889686"/>
                      <a:gd name="connsiteX37" fmla="*/ 1993934 w 3423198"/>
                      <a:gd name="connsiteY37" fmla="*/ 271849 h 889686"/>
                      <a:gd name="connsiteX38" fmla="*/ 2010409 w 3423198"/>
                      <a:gd name="connsiteY38" fmla="*/ 275967 h 889686"/>
                      <a:gd name="connsiteX39" fmla="*/ 2068074 w 3423198"/>
                      <a:gd name="connsiteY39" fmla="*/ 308919 h 889686"/>
                      <a:gd name="connsiteX40" fmla="*/ 2158690 w 3423198"/>
                      <a:gd name="connsiteY40" fmla="*/ 296562 h 889686"/>
                      <a:gd name="connsiteX41" fmla="*/ 2199880 w 3423198"/>
                      <a:gd name="connsiteY41" fmla="*/ 325395 h 889686"/>
                      <a:gd name="connsiteX42" fmla="*/ 2323447 w 3423198"/>
                      <a:gd name="connsiteY42" fmla="*/ 321276 h 889686"/>
                      <a:gd name="connsiteX43" fmla="*/ 2352280 w 3423198"/>
                      <a:gd name="connsiteY43" fmla="*/ 321276 h 889686"/>
                      <a:gd name="connsiteX44" fmla="*/ 2393469 w 3423198"/>
                      <a:gd name="connsiteY44" fmla="*/ 296562 h 889686"/>
                      <a:gd name="connsiteX45" fmla="*/ 2447015 w 3423198"/>
                      <a:gd name="connsiteY45" fmla="*/ 321276 h 889686"/>
                      <a:gd name="connsiteX46" fmla="*/ 2500561 w 3423198"/>
                      <a:gd name="connsiteY46" fmla="*/ 288324 h 889686"/>
                      <a:gd name="connsiteX47" fmla="*/ 2537631 w 3423198"/>
                      <a:gd name="connsiteY47" fmla="*/ 271849 h 889686"/>
                      <a:gd name="connsiteX48" fmla="*/ 2558225 w 3423198"/>
                      <a:gd name="connsiteY48" fmla="*/ 201827 h 889686"/>
                      <a:gd name="connsiteX49" fmla="*/ 2624128 w 3423198"/>
                      <a:gd name="connsiteY49" fmla="*/ 218303 h 889686"/>
                      <a:gd name="connsiteX50" fmla="*/ 2652961 w 3423198"/>
                      <a:gd name="connsiteY50" fmla="*/ 218303 h 889686"/>
                      <a:gd name="connsiteX51" fmla="*/ 2772409 w 3423198"/>
                      <a:gd name="connsiteY51" fmla="*/ 131805 h 889686"/>
                      <a:gd name="connsiteX52" fmla="*/ 2821836 w 3423198"/>
                      <a:gd name="connsiteY52" fmla="*/ 152400 h 889686"/>
                      <a:gd name="connsiteX53" fmla="*/ 2941285 w 3423198"/>
                      <a:gd name="connsiteY53" fmla="*/ 148281 h 889686"/>
                      <a:gd name="connsiteX54" fmla="*/ 3007188 w 3423198"/>
                      <a:gd name="connsiteY54" fmla="*/ 148281 h 889686"/>
                      <a:gd name="connsiteX55" fmla="*/ 3007188 w 3423198"/>
                      <a:gd name="connsiteY55" fmla="*/ 148281 h 889686"/>
                      <a:gd name="connsiteX56" fmla="*/ 3031901 w 3423198"/>
                      <a:gd name="connsiteY56" fmla="*/ 127686 h 889686"/>
                      <a:gd name="connsiteX57" fmla="*/ 3060734 w 3423198"/>
                      <a:gd name="connsiteY57" fmla="*/ 115330 h 889686"/>
                      <a:gd name="connsiteX58" fmla="*/ 3171944 w 3423198"/>
                      <a:gd name="connsiteY58" fmla="*/ 0 h 889686"/>
                      <a:gd name="connsiteX59" fmla="*/ 3229609 w 3423198"/>
                      <a:gd name="connsiteY59" fmla="*/ 90616 h 889686"/>
                      <a:gd name="connsiteX60" fmla="*/ 3279036 w 3423198"/>
                      <a:gd name="connsiteY60" fmla="*/ 102973 h 889686"/>
                      <a:gd name="connsiteX61" fmla="*/ 3279036 w 3423198"/>
                      <a:gd name="connsiteY61" fmla="*/ 102973 h 889686"/>
                      <a:gd name="connsiteX62" fmla="*/ 3311988 w 3423198"/>
                      <a:gd name="connsiteY62" fmla="*/ 140043 h 889686"/>
                      <a:gd name="connsiteX63" fmla="*/ 3316107 w 3423198"/>
                      <a:gd name="connsiteY63" fmla="*/ 181232 h 889686"/>
                      <a:gd name="connsiteX64" fmla="*/ 3307869 w 3423198"/>
                      <a:gd name="connsiteY64" fmla="*/ 251254 h 889686"/>
                      <a:gd name="connsiteX65" fmla="*/ 3365534 w 3423198"/>
                      <a:gd name="connsiteY65" fmla="*/ 251254 h 889686"/>
                      <a:gd name="connsiteX66" fmla="*/ 3423198 w 3423198"/>
                      <a:gd name="connsiteY66" fmla="*/ 197708 h 889686"/>
                      <a:gd name="connsiteX0" fmla="*/ 42774 w 3263768"/>
                      <a:gd name="connsiteY0" fmla="*/ 889686 h 889686"/>
                      <a:gd name="connsiteX1" fmla="*/ 0 w 3263768"/>
                      <a:gd name="connsiteY1" fmla="*/ 598045 h 889686"/>
                      <a:gd name="connsiteX2" fmla="*/ 58270 w 3263768"/>
                      <a:gd name="connsiteY2" fmla="*/ 784052 h 889686"/>
                      <a:gd name="connsiteX3" fmla="*/ 121033 w 3263768"/>
                      <a:gd name="connsiteY3" fmla="*/ 836140 h 889686"/>
                      <a:gd name="connsiteX4" fmla="*/ 162222 w 3263768"/>
                      <a:gd name="connsiteY4" fmla="*/ 889686 h 889686"/>
                      <a:gd name="connsiteX5" fmla="*/ 228125 w 3263768"/>
                      <a:gd name="connsiteY5" fmla="*/ 803189 h 889686"/>
                      <a:gd name="connsiteX6" fmla="*/ 269314 w 3263768"/>
                      <a:gd name="connsiteY6" fmla="*/ 794951 h 889686"/>
                      <a:gd name="connsiteX7" fmla="*/ 310504 w 3263768"/>
                      <a:gd name="connsiteY7" fmla="*/ 790832 h 889686"/>
                      <a:gd name="connsiteX8" fmla="*/ 335217 w 3263768"/>
                      <a:gd name="connsiteY8" fmla="*/ 848497 h 889686"/>
                      <a:gd name="connsiteX9" fmla="*/ 487617 w 3263768"/>
                      <a:gd name="connsiteY9" fmla="*/ 803189 h 889686"/>
                      <a:gd name="connsiteX10" fmla="*/ 590590 w 3263768"/>
                      <a:gd name="connsiteY10" fmla="*/ 819665 h 889686"/>
                      <a:gd name="connsiteX11" fmla="*/ 660612 w 3263768"/>
                      <a:gd name="connsiteY11" fmla="*/ 741405 h 889686"/>
                      <a:gd name="connsiteX12" fmla="*/ 759466 w 3263768"/>
                      <a:gd name="connsiteY12" fmla="*/ 729049 h 889686"/>
                      <a:gd name="connsiteX13" fmla="*/ 751228 w 3263768"/>
                      <a:gd name="connsiteY13" fmla="*/ 601362 h 889686"/>
                      <a:gd name="connsiteX14" fmla="*/ 780060 w 3263768"/>
                      <a:gd name="connsiteY14" fmla="*/ 584886 h 889686"/>
                      <a:gd name="connsiteX15" fmla="*/ 771822 w 3263768"/>
                      <a:gd name="connsiteY15" fmla="*/ 535459 h 889686"/>
                      <a:gd name="connsiteX16" fmla="*/ 907747 w 3263768"/>
                      <a:gd name="connsiteY16" fmla="*/ 609600 h 889686"/>
                      <a:gd name="connsiteX17" fmla="*/ 1002482 w 3263768"/>
                      <a:gd name="connsiteY17" fmla="*/ 576649 h 889686"/>
                      <a:gd name="connsiteX18" fmla="*/ 1088979 w 3263768"/>
                      <a:gd name="connsiteY18" fmla="*/ 477795 h 889686"/>
                      <a:gd name="connsiteX19" fmla="*/ 1154882 w 3263768"/>
                      <a:gd name="connsiteY19" fmla="*/ 457200 h 889686"/>
                      <a:gd name="connsiteX20" fmla="*/ 1196071 w 3263768"/>
                      <a:gd name="connsiteY20" fmla="*/ 477795 h 889686"/>
                      <a:gd name="connsiteX21" fmla="*/ 1278450 w 3263768"/>
                      <a:gd name="connsiteY21" fmla="*/ 498389 h 889686"/>
                      <a:gd name="connsiteX22" fmla="*/ 1364947 w 3263768"/>
                      <a:gd name="connsiteY22" fmla="*/ 436605 h 889686"/>
                      <a:gd name="connsiteX23" fmla="*/ 1397898 w 3263768"/>
                      <a:gd name="connsiteY23" fmla="*/ 453081 h 889686"/>
                      <a:gd name="connsiteX24" fmla="*/ 1430850 w 3263768"/>
                      <a:gd name="connsiteY24" fmla="*/ 572530 h 889686"/>
                      <a:gd name="connsiteX25" fmla="*/ 1439087 w 3263768"/>
                      <a:gd name="connsiteY25" fmla="*/ 613719 h 889686"/>
                      <a:gd name="connsiteX26" fmla="*/ 1455563 w 3263768"/>
                      <a:gd name="connsiteY26" fmla="*/ 613719 h 889686"/>
                      <a:gd name="connsiteX27" fmla="*/ 1492633 w 3263768"/>
                      <a:gd name="connsiteY27" fmla="*/ 601362 h 889686"/>
                      <a:gd name="connsiteX28" fmla="*/ 1537941 w 3263768"/>
                      <a:gd name="connsiteY28" fmla="*/ 551935 h 889686"/>
                      <a:gd name="connsiteX29" fmla="*/ 1554417 w 3263768"/>
                      <a:gd name="connsiteY29" fmla="*/ 518984 h 889686"/>
                      <a:gd name="connsiteX30" fmla="*/ 1554417 w 3263768"/>
                      <a:gd name="connsiteY30" fmla="*/ 473676 h 889686"/>
                      <a:gd name="connsiteX31" fmla="*/ 1591487 w 3263768"/>
                      <a:gd name="connsiteY31" fmla="*/ 473676 h 889686"/>
                      <a:gd name="connsiteX32" fmla="*/ 1636795 w 3263768"/>
                      <a:gd name="connsiteY32" fmla="*/ 453081 h 889686"/>
                      <a:gd name="connsiteX33" fmla="*/ 1719174 w 3263768"/>
                      <a:gd name="connsiteY33" fmla="*/ 432486 h 889686"/>
                      <a:gd name="connsiteX34" fmla="*/ 1768601 w 3263768"/>
                      <a:gd name="connsiteY34" fmla="*/ 444843 h 889686"/>
                      <a:gd name="connsiteX35" fmla="*/ 1756244 w 3263768"/>
                      <a:gd name="connsiteY35" fmla="*/ 391297 h 889686"/>
                      <a:gd name="connsiteX36" fmla="*/ 1830385 w 3263768"/>
                      <a:gd name="connsiteY36" fmla="*/ 333632 h 889686"/>
                      <a:gd name="connsiteX37" fmla="*/ 1834504 w 3263768"/>
                      <a:gd name="connsiteY37" fmla="*/ 271849 h 889686"/>
                      <a:gd name="connsiteX38" fmla="*/ 1850979 w 3263768"/>
                      <a:gd name="connsiteY38" fmla="*/ 275967 h 889686"/>
                      <a:gd name="connsiteX39" fmla="*/ 1908644 w 3263768"/>
                      <a:gd name="connsiteY39" fmla="*/ 308919 h 889686"/>
                      <a:gd name="connsiteX40" fmla="*/ 1999260 w 3263768"/>
                      <a:gd name="connsiteY40" fmla="*/ 296562 h 889686"/>
                      <a:gd name="connsiteX41" fmla="*/ 2040450 w 3263768"/>
                      <a:gd name="connsiteY41" fmla="*/ 325395 h 889686"/>
                      <a:gd name="connsiteX42" fmla="*/ 2164017 w 3263768"/>
                      <a:gd name="connsiteY42" fmla="*/ 321276 h 889686"/>
                      <a:gd name="connsiteX43" fmla="*/ 2192850 w 3263768"/>
                      <a:gd name="connsiteY43" fmla="*/ 321276 h 889686"/>
                      <a:gd name="connsiteX44" fmla="*/ 2234039 w 3263768"/>
                      <a:gd name="connsiteY44" fmla="*/ 296562 h 889686"/>
                      <a:gd name="connsiteX45" fmla="*/ 2287585 w 3263768"/>
                      <a:gd name="connsiteY45" fmla="*/ 321276 h 889686"/>
                      <a:gd name="connsiteX46" fmla="*/ 2341131 w 3263768"/>
                      <a:gd name="connsiteY46" fmla="*/ 288324 h 889686"/>
                      <a:gd name="connsiteX47" fmla="*/ 2378201 w 3263768"/>
                      <a:gd name="connsiteY47" fmla="*/ 271849 h 889686"/>
                      <a:gd name="connsiteX48" fmla="*/ 2398795 w 3263768"/>
                      <a:gd name="connsiteY48" fmla="*/ 201827 h 889686"/>
                      <a:gd name="connsiteX49" fmla="*/ 2464698 w 3263768"/>
                      <a:gd name="connsiteY49" fmla="*/ 218303 h 889686"/>
                      <a:gd name="connsiteX50" fmla="*/ 2493531 w 3263768"/>
                      <a:gd name="connsiteY50" fmla="*/ 218303 h 889686"/>
                      <a:gd name="connsiteX51" fmla="*/ 2612979 w 3263768"/>
                      <a:gd name="connsiteY51" fmla="*/ 131805 h 889686"/>
                      <a:gd name="connsiteX52" fmla="*/ 2662406 w 3263768"/>
                      <a:gd name="connsiteY52" fmla="*/ 152400 h 889686"/>
                      <a:gd name="connsiteX53" fmla="*/ 2781855 w 3263768"/>
                      <a:gd name="connsiteY53" fmla="*/ 148281 h 889686"/>
                      <a:gd name="connsiteX54" fmla="*/ 2847758 w 3263768"/>
                      <a:gd name="connsiteY54" fmla="*/ 148281 h 889686"/>
                      <a:gd name="connsiteX55" fmla="*/ 2847758 w 3263768"/>
                      <a:gd name="connsiteY55" fmla="*/ 148281 h 889686"/>
                      <a:gd name="connsiteX56" fmla="*/ 2872471 w 3263768"/>
                      <a:gd name="connsiteY56" fmla="*/ 127686 h 889686"/>
                      <a:gd name="connsiteX57" fmla="*/ 2901304 w 3263768"/>
                      <a:gd name="connsiteY57" fmla="*/ 115330 h 889686"/>
                      <a:gd name="connsiteX58" fmla="*/ 3012514 w 3263768"/>
                      <a:gd name="connsiteY58" fmla="*/ 0 h 889686"/>
                      <a:gd name="connsiteX59" fmla="*/ 3070179 w 3263768"/>
                      <a:gd name="connsiteY59" fmla="*/ 90616 h 889686"/>
                      <a:gd name="connsiteX60" fmla="*/ 3119606 w 3263768"/>
                      <a:gd name="connsiteY60" fmla="*/ 102973 h 889686"/>
                      <a:gd name="connsiteX61" fmla="*/ 3119606 w 3263768"/>
                      <a:gd name="connsiteY61" fmla="*/ 102973 h 889686"/>
                      <a:gd name="connsiteX62" fmla="*/ 3152558 w 3263768"/>
                      <a:gd name="connsiteY62" fmla="*/ 140043 h 889686"/>
                      <a:gd name="connsiteX63" fmla="*/ 3156677 w 3263768"/>
                      <a:gd name="connsiteY63" fmla="*/ 181232 h 889686"/>
                      <a:gd name="connsiteX64" fmla="*/ 3148439 w 3263768"/>
                      <a:gd name="connsiteY64" fmla="*/ 251254 h 889686"/>
                      <a:gd name="connsiteX65" fmla="*/ 3206104 w 3263768"/>
                      <a:gd name="connsiteY65" fmla="*/ 251254 h 889686"/>
                      <a:gd name="connsiteX66" fmla="*/ 3263768 w 3263768"/>
                      <a:gd name="connsiteY66" fmla="*/ 197708 h 889686"/>
                      <a:gd name="connsiteX0" fmla="*/ 0 w 3419309"/>
                      <a:gd name="connsiteY0" fmla="*/ 520273 h 889686"/>
                      <a:gd name="connsiteX1" fmla="*/ 155541 w 3419309"/>
                      <a:gd name="connsiteY1" fmla="*/ 598045 h 889686"/>
                      <a:gd name="connsiteX2" fmla="*/ 213811 w 3419309"/>
                      <a:gd name="connsiteY2" fmla="*/ 784052 h 889686"/>
                      <a:gd name="connsiteX3" fmla="*/ 276574 w 3419309"/>
                      <a:gd name="connsiteY3" fmla="*/ 836140 h 889686"/>
                      <a:gd name="connsiteX4" fmla="*/ 317763 w 3419309"/>
                      <a:gd name="connsiteY4" fmla="*/ 889686 h 889686"/>
                      <a:gd name="connsiteX5" fmla="*/ 383666 w 3419309"/>
                      <a:gd name="connsiteY5" fmla="*/ 803189 h 889686"/>
                      <a:gd name="connsiteX6" fmla="*/ 424855 w 3419309"/>
                      <a:gd name="connsiteY6" fmla="*/ 794951 h 889686"/>
                      <a:gd name="connsiteX7" fmla="*/ 466045 w 3419309"/>
                      <a:gd name="connsiteY7" fmla="*/ 790832 h 889686"/>
                      <a:gd name="connsiteX8" fmla="*/ 490758 w 3419309"/>
                      <a:gd name="connsiteY8" fmla="*/ 848497 h 889686"/>
                      <a:gd name="connsiteX9" fmla="*/ 643158 w 3419309"/>
                      <a:gd name="connsiteY9" fmla="*/ 803189 h 889686"/>
                      <a:gd name="connsiteX10" fmla="*/ 746131 w 3419309"/>
                      <a:gd name="connsiteY10" fmla="*/ 819665 h 889686"/>
                      <a:gd name="connsiteX11" fmla="*/ 816153 w 3419309"/>
                      <a:gd name="connsiteY11" fmla="*/ 741405 h 889686"/>
                      <a:gd name="connsiteX12" fmla="*/ 915007 w 3419309"/>
                      <a:gd name="connsiteY12" fmla="*/ 729049 h 889686"/>
                      <a:gd name="connsiteX13" fmla="*/ 906769 w 3419309"/>
                      <a:gd name="connsiteY13" fmla="*/ 601362 h 889686"/>
                      <a:gd name="connsiteX14" fmla="*/ 935601 w 3419309"/>
                      <a:gd name="connsiteY14" fmla="*/ 584886 h 889686"/>
                      <a:gd name="connsiteX15" fmla="*/ 927363 w 3419309"/>
                      <a:gd name="connsiteY15" fmla="*/ 535459 h 889686"/>
                      <a:gd name="connsiteX16" fmla="*/ 1063288 w 3419309"/>
                      <a:gd name="connsiteY16" fmla="*/ 609600 h 889686"/>
                      <a:gd name="connsiteX17" fmla="*/ 1158023 w 3419309"/>
                      <a:gd name="connsiteY17" fmla="*/ 576649 h 889686"/>
                      <a:gd name="connsiteX18" fmla="*/ 1244520 w 3419309"/>
                      <a:gd name="connsiteY18" fmla="*/ 477795 h 889686"/>
                      <a:gd name="connsiteX19" fmla="*/ 1310423 w 3419309"/>
                      <a:gd name="connsiteY19" fmla="*/ 457200 h 889686"/>
                      <a:gd name="connsiteX20" fmla="*/ 1351612 w 3419309"/>
                      <a:gd name="connsiteY20" fmla="*/ 477795 h 889686"/>
                      <a:gd name="connsiteX21" fmla="*/ 1433991 w 3419309"/>
                      <a:gd name="connsiteY21" fmla="*/ 498389 h 889686"/>
                      <a:gd name="connsiteX22" fmla="*/ 1520488 w 3419309"/>
                      <a:gd name="connsiteY22" fmla="*/ 436605 h 889686"/>
                      <a:gd name="connsiteX23" fmla="*/ 1553439 w 3419309"/>
                      <a:gd name="connsiteY23" fmla="*/ 453081 h 889686"/>
                      <a:gd name="connsiteX24" fmla="*/ 1586391 w 3419309"/>
                      <a:gd name="connsiteY24" fmla="*/ 572530 h 889686"/>
                      <a:gd name="connsiteX25" fmla="*/ 1594628 w 3419309"/>
                      <a:gd name="connsiteY25" fmla="*/ 613719 h 889686"/>
                      <a:gd name="connsiteX26" fmla="*/ 1611104 w 3419309"/>
                      <a:gd name="connsiteY26" fmla="*/ 613719 h 889686"/>
                      <a:gd name="connsiteX27" fmla="*/ 1648174 w 3419309"/>
                      <a:gd name="connsiteY27" fmla="*/ 601362 h 889686"/>
                      <a:gd name="connsiteX28" fmla="*/ 1693482 w 3419309"/>
                      <a:gd name="connsiteY28" fmla="*/ 551935 h 889686"/>
                      <a:gd name="connsiteX29" fmla="*/ 1709958 w 3419309"/>
                      <a:gd name="connsiteY29" fmla="*/ 518984 h 889686"/>
                      <a:gd name="connsiteX30" fmla="*/ 1709958 w 3419309"/>
                      <a:gd name="connsiteY30" fmla="*/ 473676 h 889686"/>
                      <a:gd name="connsiteX31" fmla="*/ 1747028 w 3419309"/>
                      <a:gd name="connsiteY31" fmla="*/ 473676 h 889686"/>
                      <a:gd name="connsiteX32" fmla="*/ 1792336 w 3419309"/>
                      <a:gd name="connsiteY32" fmla="*/ 453081 h 889686"/>
                      <a:gd name="connsiteX33" fmla="*/ 1874715 w 3419309"/>
                      <a:gd name="connsiteY33" fmla="*/ 432486 h 889686"/>
                      <a:gd name="connsiteX34" fmla="*/ 1924142 w 3419309"/>
                      <a:gd name="connsiteY34" fmla="*/ 444843 h 889686"/>
                      <a:gd name="connsiteX35" fmla="*/ 1911785 w 3419309"/>
                      <a:gd name="connsiteY35" fmla="*/ 391297 h 889686"/>
                      <a:gd name="connsiteX36" fmla="*/ 1985926 w 3419309"/>
                      <a:gd name="connsiteY36" fmla="*/ 333632 h 889686"/>
                      <a:gd name="connsiteX37" fmla="*/ 1990045 w 3419309"/>
                      <a:gd name="connsiteY37" fmla="*/ 271849 h 889686"/>
                      <a:gd name="connsiteX38" fmla="*/ 2006520 w 3419309"/>
                      <a:gd name="connsiteY38" fmla="*/ 275967 h 889686"/>
                      <a:gd name="connsiteX39" fmla="*/ 2064185 w 3419309"/>
                      <a:gd name="connsiteY39" fmla="*/ 308919 h 889686"/>
                      <a:gd name="connsiteX40" fmla="*/ 2154801 w 3419309"/>
                      <a:gd name="connsiteY40" fmla="*/ 296562 h 889686"/>
                      <a:gd name="connsiteX41" fmla="*/ 2195991 w 3419309"/>
                      <a:gd name="connsiteY41" fmla="*/ 325395 h 889686"/>
                      <a:gd name="connsiteX42" fmla="*/ 2319558 w 3419309"/>
                      <a:gd name="connsiteY42" fmla="*/ 321276 h 889686"/>
                      <a:gd name="connsiteX43" fmla="*/ 2348391 w 3419309"/>
                      <a:gd name="connsiteY43" fmla="*/ 321276 h 889686"/>
                      <a:gd name="connsiteX44" fmla="*/ 2389580 w 3419309"/>
                      <a:gd name="connsiteY44" fmla="*/ 296562 h 889686"/>
                      <a:gd name="connsiteX45" fmla="*/ 2443126 w 3419309"/>
                      <a:gd name="connsiteY45" fmla="*/ 321276 h 889686"/>
                      <a:gd name="connsiteX46" fmla="*/ 2496672 w 3419309"/>
                      <a:gd name="connsiteY46" fmla="*/ 288324 h 889686"/>
                      <a:gd name="connsiteX47" fmla="*/ 2533742 w 3419309"/>
                      <a:gd name="connsiteY47" fmla="*/ 271849 h 889686"/>
                      <a:gd name="connsiteX48" fmla="*/ 2554336 w 3419309"/>
                      <a:gd name="connsiteY48" fmla="*/ 201827 h 889686"/>
                      <a:gd name="connsiteX49" fmla="*/ 2620239 w 3419309"/>
                      <a:gd name="connsiteY49" fmla="*/ 218303 h 889686"/>
                      <a:gd name="connsiteX50" fmla="*/ 2649072 w 3419309"/>
                      <a:gd name="connsiteY50" fmla="*/ 218303 h 889686"/>
                      <a:gd name="connsiteX51" fmla="*/ 2768520 w 3419309"/>
                      <a:gd name="connsiteY51" fmla="*/ 131805 h 889686"/>
                      <a:gd name="connsiteX52" fmla="*/ 2817947 w 3419309"/>
                      <a:gd name="connsiteY52" fmla="*/ 152400 h 889686"/>
                      <a:gd name="connsiteX53" fmla="*/ 2937396 w 3419309"/>
                      <a:gd name="connsiteY53" fmla="*/ 148281 h 889686"/>
                      <a:gd name="connsiteX54" fmla="*/ 3003299 w 3419309"/>
                      <a:gd name="connsiteY54" fmla="*/ 148281 h 889686"/>
                      <a:gd name="connsiteX55" fmla="*/ 3003299 w 3419309"/>
                      <a:gd name="connsiteY55" fmla="*/ 148281 h 889686"/>
                      <a:gd name="connsiteX56" fmla="*/ 3028012 w 3419309"/>
                      <a:gd name="connsiteY56" fmla="*/ 127686 h 889686"/>
                      <a:gd name="connsiteX57" fmla="*/ 3056845 w 3419309"/>
                      <a:gd name="connsiteY57" fmla="*/ 115330 h 889686"/>
                      <a:gd name="connsiteX58" fmla="*/ 3168055 w 3419309"/>
                      <a:gd name="connsiteY58" fmla="*/ 0 h 889686"/>
                      <a:gd name="connsiteX59" fmla="*/ 3225720 w 3419309"/>
                      <a:gd name="connsiteY59" fmla="*/ 90616 h 889686"/>
                      <a:gd name="connsiteX60" fmla="*/ 3275147 w 3419309"/>
                      <a:gd name="connsiteY60" fmla="*/ 102973 h 889686"/>
                      <a:gd name="connsiteX61" fmla="*/ 3275147 w 3419309"/>
                      <a:gd name="connsiteY61" fmla="*/ 102973 h 889686"/>
                      <a:gd name="connsiteX62" fmla="*/ 3308099 w 3419309"/>
                      <a:gd name="connsiteY62" fmla="*/ 140043 h 889686"/>
                      <a:gd name="connsiteX63" fmla="*/ 3312218 w 3419309"/>
                      <a:gd name="connsiteY63" fmla="*/ 181232 h 889686"/>
                      <a:gd name="connsiteX64" fmla="*/ 3303980 w 3419309"/>
                      <a:gd name="connsiteY64" fmla="*/ 251254 h 889686"/>
                      <a:gd name="connsiteX65" fmla="*/ 3361645 w 3419309"/>
                      <a:gd name="connsiteY65" fmla="*/ 251254 h 889686"/>
                      <a:gd name="connsiteX66" fmla="*/ 3419309 w 3419309"/>
                      <a:gd name="connsiteY66" fmla="*/ 197708 h 889686"/>
                      <a:gd name="connsiteX0" fmla="*/ 0 w 3419309"/>
                      <a:gd name="connsiteY0" fmla="*/ 520273 h 889686"/>
                      <a:gd name="connsiteX1" fmla="*/ 159430 w 3419309"/>
                      <a:gd name="connsiteY1" fmla="*/ 878020 h 889686"/>
                      <a:gd name="connsiteX2" fmla="*/ 213811 w 3419309"/>
                      <a:gd name="connsiteY2" fmla="*/ 784052 h 889686"/>
                      <a:gd name="connsiteX3" fmla="*/ 276574 w 3419309"/>
                      <a:gd name="connsiteY3" fmla="*/ 836140 h 889686"/>
                      <a:gd name="connsiteX4" fmla="*/ 317763 w 3419309"/>
                      <a:gd name="connsiteY4" fmla="*/ 889686 h 889686"/>
                      <a:gd name="connsiteX5" fmla="*/ 383666 w 3419309"/>
                      <a:gd name="connsiteY5" fmla="*/ 803189 h 889686"/>
                      <a:gd name="connsiteX6" fmla="*/ 424855 w 3419309"/>
                      <a:gd name="connsiteY6" fmla="*/ 794951 h 889686"/>
                      <a:gd name="connsiteX7" fmla="*/ 466045 w 3419309"/>
                      <a:gd name="connsiteY7" fmla="*/ 790832 h 889686"/>
                      <a:gd name="connsiteX8" fmla="*/ 490758 w 3419309"/>
                      <a:gd name="connsiteY8" fmla="*/ 848497 h 889686"/>
                      <a:gd name="connsiteX9" fmla="*/ 643158 w 3419309"/>
                      <a:gd name="connsiteY9" fmla="*/ 803189 h 889686"/>
                      <a:gd name="connsiteX10" fmla="*/ 746131 w 3419309"/>
                      <a:gd name="connsiteY10" fmla="*/ 819665 h 889686"/>
                      <a:gd name="connsiteX11" fmla="*/ 816153 w 3419309"/>
                      <a:gd name="connsiteY11" fmla="*/ 741405 h 889686"/>
                      <a:gd name="connsiteX12" fmla="*/ 915007 w 3419309"/>
                      <a:gd name="connsiteY12" fmla="*/ 729049 h 889686"/>
                      <a:gd name="connsiteX13" fmla="*/ 906769 w 3419309"/>
                      <a:gd name="connsiteY13" fmla="*/ 601362 h 889686"/>
                      <a:gd name="connsiteX14" fmla="*/ 935601 w 3419309"/>
                      <a:gd name="connsiteY14" fmla="*/ 584886 h 889686"/>
                      <a:gd name="connsiteX15" fmla="*/ 927363 w 3419309"/>
                      <a:gd name="connsiteY15" fmla="*/ 535459 h 889686"/>
                      <a:gd name="connsiteX16" fmla="*/ 1063288 w 3419309"/>
                      <a:gd name="connsiteY16" fmla="*/ 609600 h 889686"/>
                      <a:gd name="connsiteX17" fmla="*/ 1158023 w 3419309"/>
                      <a:gd name="connsiteY17" fmla="*/ 576649 h 889686"/>
                      <a:gd name="connsiteX18" fmla="*/ 1244520 w 3419309"/>
                      <a:gd name="connsiteY18" fmla="*/ 477795 h 889686"/>
                      <a:gd name="connsiteX19" fmla="*/ 1310423 w 3419309"/>
                      <a:gd name="connsiteY19" fmla="*/ 457200 h 889686"/>
                      <a:gd name="connsiteX20" fmla="*/ 1351612 w 3419309"/>
                      <a:gd name="connsiteY20" fmla="*/ 477795 h 889686"/>
                      <a:gd name="connsiteX21" fmla="*/ 1433991 w 3419309"/>
                      <a:gd name="connsiteY21" fmla="*/ 498389 h 889686"/>
                      <a:gd name="connsiteX22" fmla="*/ 1520488 w 3419309"/>
                      <a:gd name="connsiteY22" fmla="*/ 436605 h 889686"/>
                      <a:gd name="connsiteX23" fmla="*/ 1553439 w 3419309"/>
                      <a:gd name="connsiteY23" fmla="*/ 453081 h 889686"/>
                      <a:gd name="connsiteX24" fmla="*/ 1586391 w 3419309"/>
                      <a:gd name="connsiteY24" fmla="*/ 572530 h 889686"/>
                      <a:gd name="connsiteX25" fmla="*/ 1594628 w 3419309"/>
                      <a:gd name="connsiteY25" fmla="*/ 613719 h 889686"/>
                      <a:gd name="connsiteX26" fmla="*/ 1611104 w 3419309"/>
                      <a:gd name="connsiteY26" fmla="*/ 613719 h 889686"/>
                      <a:gd name="connsiteX27" fmla="*/ 1648174 w 3419309"/>
                      <a:gd name="connsiteY27" fmla="*/ 601362 h 889686"/>
                      <a:gd name="connsiteX28" fmla="*/ 1693482 w 3419309"/>
                      <a:gd name="connsiteY28" fmla="*/ 551935 h 889686"/>
                      <a:gd name="connsiteX29" fmla="*/ 1709958 w 3419309"/>
                      <a:gd name="connsiteY29" fmla="*/ 518984 h 889686"/>
                      <a:gd name="connsiteX30" fmla="*/ 1709958 w 3419309"/>
                      <a:gd name="connsiteY30" fmla="*/ 473676 h 889686"/>
                      <a:gd name="connsiteX31" fmla="*/ 1747028 w 3419309"/>
                      <a:gd name="connsiteY31" fmla="*/ 473676 h 889686"/>
                      <a:gd name="connsiteX32" fmla="*/ 1792336 w 3419309"/>
                      <a:gd name="connsiteY32" fmla="*/ 453081 h 889686"/>
                      <a:gd name="connsiteX33" fmla="*/ 1874715 w 3419309"/>
                      <a:gd name="connsiteY33" fmla="*/ 432486 h 889686"/>
                      <a:gd name="connsiteX34" fmla="*/ 1924142 w 3419309"/>
                      <a:gd name="connsiteY34" fmla="*/ 444843 h 889686"/>
                      <a:gd name="connsiteX35" fmla="*/ 1911785 w 3419309"/>
                      <a:gd name="connsiteY35" fmla="*/ 391297 h 889686"/>
                      <a:gd name="connsiteX36" fmla="*/ 1985926 w 3419309"/>
                      <a:gd name="connsiteY36" fmla="*/ 333632 h 889686"/>
                      <a:gd name="connsiteX37" fmla="*/ 1990045 w 3419309"/>
                      <a:gd name="connsiteY37" fmla="*/ 271849 h 889686"/>
                      <a:gd name="connsiteX38" fmla="*/ 2006520 w 3419309"/>
                      <a:gd name="connsiteY38" fmla="*/ 275967 h 889686"/>
                      <a:gd name="connsiteX39" fmla="*/ 2064185 w 3419309"/>
                      <a:gd name="connsiteY39" fmla="*/ 308919 h 889686"/>
                      <a:gd name="connsiteX40" fmla="*/ 2154801 w 3419309"/>
                      <a:gd name="connsiteY40" fmla="*/ 296562 h 889686"/>
                      <a:gd name="connsiteX41" fmla="*/ 2195991 w 3419309"/>
                      <a:gd name="connsiteY41" fmla="*/ 325395 h 889686"/>
                      <a:gd name="connsiteX42" fmla="*/ 2319558 w 3419309"/>
                      <a:gd name="connsiteY42" fmla="*/ 321276 h 889686"/>
                      <a:gd name="connsiteX43" fmla="*/ 2348391 w 3419309"/>
                      <a:gd name="connsiteY43" fmla="*/ 321276 h 889686"/>
                      <a:gd name="connsiteX44" fmla="*/ 2389580 w 3419309"/>
                      <a:gd name="connsiteY44" fmla="*/ 296562 h 889686"/>
                      <a:gd name="connsiteX45" fmla="*/ 2443126 w 3419309"/>
                      <a:gd name="connsiteY45" fmla="*/ 321276 h 889686"/>
                      <a:gd name="connsiteX46" fmla="*/ 2496672 w 3419309"/>
                      <a:gd name="connsiteY46" fmla="*/ 288324 h 889686"/>
                      <a:gd name="connsiteX47" fmla="*/ 2533742 w 3419309"/>
                      <a:gd name="connsiteY47" fmla="*/ 271849 h 889686"/>
                      <a:gd name="connsiteX48" fmla="*/ 2554336 w 3419309"/>
                      <a:gd name="connsiteY48" fmla="*/ 201827 h 889686"/>
                      <a:gd name="connsiteX49" fmla="*/ 2620239 w 3419309"/>
                      <a:gd name="connsiteY49" fmla="*/ 218303 h 889686"/>
                      <a:gd name="connsiteX50" fmla="*/ 2649072 w 3419309"/>
                      <a:gd name="connsiteY50" fmla="*/ 218303 h 889686"/>
                      <a:gd name="connsiteX51" fmla="*/ 2768520 w 3419309"/>
                      <a:gd name="connsiteY51" fmla="*/ 131805 h 889686"/>
                      <a:gd name="connsiteX52" fmla="*/ 2817947 w 3419309"/>
                      <a:gd name="connsiteY52" fmla="*/ 152400 h 889686"/>
                      <a:gd name="connsiteX53" fmla="*/ 2937396 w 3419309"/>
                      <a:gd name="connsiteY53" fmla="*/ 148281 h 889686"/>
                      <a:gd name="connsiteX54" fmla="*/ 3003299 w 3419309"/>
                      <a:gd name="connsiteY54" fmla="*/ 148281 h 889686"/>
                      <a:gd name="connsiteX55" fmla="*/ 3003299 w 3419309"/>
                      <a:gd name="connsiteY55" fmla="*/ 148281 h 889686"/>
                      <a:gd name="connsiteX56" fmla="*/ 3028012 w 3419309"/>
                      <a:gd name="connsiteY56" fmla="*/ 127686 h 889686"/>
                      <a:gd name="connsiteX57" fmla="*/ 3056845 w 3419309"/>
                      <a:gd name="connsiteY57" fmla="*/ 115330 h 889686"/>
                      <a:gd name="connsiteX58" fmla="*/ 3168055 w 3419309"/>
                      <a:gd name="connsiteY58" fmla="*/ 0 h 889686"/>
                      <a:gd name="connsiteX59" fmla="*/ 3225720 w 3419309"/>
                      <a:gd name="connsiteY59" fmla="*/ 90616 h 889686"/>
                      <a:gd name="connsiteX60" fmla="*/ 3275147 w 3419309"/>
                      <a:gd name="connsiteY60" fmla="*/ 102973 h 889686"/>
                      <a:gd name="connsiteX61" fmla="*/ 3275147 w 3419309"/>
                      <a:gd name="connsiteY61" fmla="*/ 102973 h 889686"/>
                      <a:gd name="connsiteX62" fmla="*/ 3308099 w 3419309"/>
                      <a:gd name="connsiteY62" fmla="*/ 140043 h 889686"/>
                      <a:gd name="connsiteX63" fmla="*/ 3312218 w 3419309"/>
                      <a:gd name="connsiteY63" fmla="*/ 181232 h 889686"/>
                      <a:gd name="connsiteX64" fmla="*/ 3303980 w 3419309"/>
                      <a:gd name="connsiteY64" fmla="*/ 251254 h 889686"/>
                      <a:gd name="connsiteX65" fmla="*/ 3361645 w 3419309"/>
                      <a:gd name="connsiteY65" fmla="*/ 251254 h 889686"/>
                      <a:gd name="connsiteX66" fmla="*/ 3419309 w 3419309"/>
                      <a:gd name="connsiteY66" fmla="*/ 197708 h 889686"/>
                      <a:gd name="connsiteX0" fmla="*/ 0 w 3419309"/>
                      <a:gd name="connsiteY0" fmla="*/ 520273 h 889686"/>
                      <a:gd name="connsiteX1" fmla="*/ 159430 w 3419309"/>
                      <a:gd name="connsiteY1" fmla="*/ 878020 h 889686"/>
                      <a:gd name="connsiteX2" fmla="*/ 213811 w 3419309"/>
                      <a:gd name="connsiteY2" fmla="*/ 885155 h 889686"/>
                      <a:gd name="connsiteX3" fmla="*/ 276574 w 3419309"/>
                      <a:gd name="connsiteY3" fmla="*/ 836140 h 889686"/>
                      <a:gd name="connsiteX4" fmla="*/ 317763 w 3419309"/>
                      <a:gd name="connsiteY4" fmla="*/ 889686 h 889686"/>
                      <a:gd name="connsiteX5" fmla="*/ 383666 w 3419309"/>
                      <a:gd name="connsiteY5" fmla="*/ 803189 h 889686"/>
                      <a:gd name="connsiteX6" fmla="*/ 424855 w 3419309"/>
                      <a:gd name="connsiteY6" fmla="*/ 794951 h 889686"/>
                      <a:gd name="connsiteX7" fmla="*/ 466045 w 3419309"/>
                      <a:gd name="connsiteY7" fmla="*/ 790832 h 889686"/>
                      <a:gd name="connsiteX8" fmla="*/ 490758 w 3419309"/>
                      <a:gd name="connsiteY8" fmla="*/ 848497 h 889686"/>
                      <a:gd name="connsiteX9" fmla="*/ 643158 w 3419309"/>
                      <a:gd name="connsiteY9" fmla="*/ 803189 h 889686"/>
                      <a:gd name="connsiteX10" fmla="*/ 746131 w 3419309"/>
                      <a:gd name="connsiteY10" fmla="*/ 819665 h 889686"/>
                      <a:gd name="connsiteX11" fmla="*/ 816153 w 3419309"/>
                      <a:gd name="connsiteY11" fmla="*/ 741405 h 889686"/>
                      <a:gd name="connsiteX12" fmla="*/ 915007 w 3419309"/>
                      <a:gd name="connsiteY12" fmla="*/ 729049 h 889686"/>
                      <a:gd name="connsiteX13" fmla="*/ 906769 w 3419309"/>
                      <a:gd name="connsiteY13" fmla="*/ 601362 h 889686"/>
                      <a:gd name="connsiteX14" fmla="*/ 935601 w 3419309"/>
                      <a:gd name="connsiteY14" fmla="*/ 584886 h 889686"/>
                      <a:gd name="connsiteX15" fmla="*/ 927363 w 3419309"/>
                      <a:gd name="connsiteY15" fmla="*/ 535459 h 889686"/>
                      <a:gd name="connsiteX16" fmla="*/ 1063288 w 3419309"/>
                      <a:gd name="connsiteY16" fmla="*/ 609600 h 889686"/>
                      <a:gd name="connsiteX17" fmla="*/ 1158023 w 3419309"/>
                      <a:gd name="connsiteY17" fmla="*/ 576649 h 889686"/>
                      <a:gd name="connsiteX18" fmla="*/ 1244520 w 3419309"/>
                      <a:gd name="connsiteY18" fmla="*/ 477795 h 889686"/>
                      <a:gd name="connsiteX19" fmla="*/ 1310423 w 3419309"/>
                      <a:gd name="connsiteY19" fmla="*/ 457200 h 889686"/>
                      <a:gd name="connsiteX20" fmla="*/ 1351612 w 3419309"/>
                      <a:gd name="connsiteY20" fmla="*/ 477795 h 889686"/>
                      <a:gd name="connsiteX21" fmla="*/ 1433991 w 3419309"/>
                      <a:gd name="connsiteY21" fmla="*/ 498389 h 889686"/>
                      <a:gd name="connsiteX22" fmla="*/ 1520488 w 3419309"/>
                      <a:gd name="connsiteY22" fmla="*/ 436605 h 889686"/>
                      <a:gd name="connsiteX23" fmla="*/ 1553439 w 3419309"/>
                      <a:gd name="connsiteY23" fmla="*/ 453081 h 889686"/>
                      <a:gd name="connsiteX24" fmla="*/ 1586391 w 3419309"/>
                      <a:gd name="connsiteY24" fmla="*/ 572530 h 889686"/>
                      <a:gd name="connsiteX25" fmla="*/ 1594628 w 3419309"/>
                      <a:gd name="connsiteY25" fmla="*/ 613719 h 889686"/>
                      <a:gd name="connsiteX26" fmla="*/ 1611104 w 3419309"/>
                      <a:gd name="connsiteY26" fmla="*/ 613719 h 889686"/>
                      <a:gd name="connsiteX27" fmla="*/ 1648174 w 3419309"/>
                      <a:gd name="connsiteY27" fmla="*/ 601362 h 889686"/>
                      <a:gd name="connsiteX28" fmla="*/ 1693482 w 3419309"/>
                      <a:gd name="connsiteY28" fmla="*/ 551935 h 889686"/>
                      <a:gd name="connsiteX29" fmla="*/ 1709958 w 3419309"/>
                      <a:gd name="connsiteY29" fmla="*/ 518984 h 889686"/>
                      <a:gd name="connsiteX30" fmla="*/ 1709958 w 3419309"/>
                      <a:gd name="connsiteY30" fmla="*/ 473676 h 889686"/>
                      <a:gd name="connsiteX31" fmla="*/ 1747028 w 3419309"/>
                      <a:gd name="connsiteY31" fmla="*/ 473676 h 889686"/>
                      <a:gd name="connsiteX32" fmla="*/ 1792336 w 3419309"/>
                      <a:gd name="connsiteY32" fmla="*/ 453081 h 889686"/>
                      <a:gd name="connsiteX33" fmla="*/ 1874715 w 3419309"/>
                      <a:gd name="connsiteY33" fmla="*/ 432486 h 889686"/>
                      <a:gd name="connsiteX34" fmla="*/ 1924142 w 3419309"/>
                      <a:gd name="connsiteY34" fmla="*/ 444843 h 889686"/>
                      <a:gd name="connsiteX35" fmla="*/ 1911785 w 3419309"/>
                      <a:gd name="connsiteY35" fmla="*/ 391297 h 889686"/>
                      <a:gd name="connsiteX36" fmla="*/ 1985926 w 3419309"/>
                      <a:gd name="connsiteY36" fmla="*/ 333632 h 889686"/>
                      <a:gd name="connsiteX37" fmla="*/ 1990045 w 3419309"/>
                      <a:gd name="connsiteY37" fmla="*/ 271849 h 889686"/>
                      <a:gd name="connsiteX38" fmla="*/ 2006520 w 3419309"/>
                      <a:gd name="connsiteY38" fmla="*/ 275967 h 889686"/>
                      <a:gd name="connsiteX39" fmla="*/ 2064185 w 3419309"/>
                      <a:gd name="connsiteY39" fmla="*/ 308919 h 889686"/>
                      <a:gd name="connsiteX40" fmla="*/ 2154801 w 3419309"/>
                      <a:gd name="connsiteY40" fmla="*/ 296562 h 889686"/>
                      <a:gd name="connsiteX41" fmla="*/ 2195991 w 3419309"/>
                      <a:gd name="connsiteY41" fmla="*/ 325395 h 889686"/>
                      <a:gd name="connsiteX42" fmla="*/ 2319558 w 3419309"/>
                      <a:gd name="connsiteY42" fmla="*/ 321276 h 889686"/>
                      <a:gd name="connsiteX43" fmla="*/ 2348391 w 3419309"/>
                      <a:gd name="connsiteY43" fmla="*/ 321276 h 889686"/>
                      <a:gd name="connsiteX44" fmla="*/ 2389580 w 3419309"/>
                      <a:gd name="connsiteY44" fmla="*/ 296562 h 889686"/>
                      <a:gd name="connsiteX45" fmla="*/ 2443126 w 3419309"/>
                      <a:gd name="connsiteY45" fmla="*/ 321276 h 889686"/>
                      <a:gd name="connsiteX46" fmla="*/ 2496672 w 3419309"/>
                      <a:gd name="connsiteY46" fmla="*/ 288324 h 889686"/>
                      <a:gd name="connsiteX47" fmla="*/ 2533742 w 3419309"/>
                      <a:gd name="connsiteY47" fmla="*/ 271849 h 889686"/>
                      <a:gd name="connsiteX48" fmla="*/ 2554336 w 3419309"/>
                      <a:gd name="connsiteY48" fmla="*/ 201827 h 889686"/>
                      <a:gd name="connsiteX49" fmla="*/ 2620239 w 3419309"/>
                      <a:gd name="connsiteY49" fmla="*/ 218303 h 889686"/>
                      <a:gd name="connsiteX50" fmla="*/ 2649072 w 3419309"/>
                      <a:gd name="connsiteY50" fmla="*/ 218303 h 889686"/>
                      <a:gd name="connsiteX51" fmla="*/ 2768520 w 3419309"/>
                      <a:gd name="connsiteY51" fmla="*/ 131805 h 889686"/>
                      <a:gd name="connsiteX52" fmla="*/ 2817947 w 3419309"/>
                      <a:gd name="connsiteY52" fmla="*/ 152400 h 889686"/>
                      <a:gd name="connsiteX53" fmla="*/ 2937396 w 3419309"/>
                      <a:gd name="connsiteY53" fmla="*/ 148281 h 889686"/>
                      <a:gd name="connsiteX54" fmla="*/ 3003299 w 3419309"/>
                      <a:gd name="connsiteY54" fmla="*/ 148281 h 889686"/>
                      <a:gd name="connsiteX55" fmla="*/ 3003299 w 3419309"/>
                      <a:gd name="connsiteY55" fmla="*/ 148281 h 889686"/>
                      <a:gd name="connsiteX56" fmla="*/ 3028012 w 3419309"/>
                      <a:gd name="connsiteY56" fmla="*/ 127686 h 889686"/>
                      <a:gd name="connsiteX57" fmla="*/ 3056845 w 3419309"/>
                      <a:gd name="connsiteY57" fmla="*/ 115330 h 889686"/>
                      <a:gd name="connsiteX58" fmla="*/ 3168055 w 3419309"/>
                      <a:gd name="connsiteY58" fmla="*/ 0 h 889686"/>
                      <a:gd name="connsiteX59" fmla="*/ 3225720 w 3419309"/>
                      <a:gd name="connsiteY59" fmla="*/ 90616 h 889686"/>
                      <a:gd name="connsiteX60" fmla="*/ 3275147 w 3419309"/>
                      <a:gd name="connsiteY60" fmla="*/ 102973 h 889686"/>
                      <a:gd name="connsiteX61" fmla="*/ 3275147 w 3419309"/>
                      <a:gd name="connsiteY61" fmla="*/ 102973 h 889686"/>
                      <a:gd name="connsiteX62" fmla="*/ 3308099 w 3419309"/>
                      <a:gd name="connsiteY62" fmla="*/ 140043 h 889686"/>
                      <a:gd name="connsiteX63" fmla="*/ 3312218 w 3419309"/>
                      <a:gd name="connsiteY63" fmla="*/ 181232 h 889686"/>
                      <a:gd name="connsiteX64" fmla="*/ 3303980 w 3419309"/>
                      <a:gd name="connsiteY64" fmla="*/ 251254 h 889686"/>
                      <a:gd name="connsiteX65" fmla="*/ 3361645 w 3419309"/>
                      <a:gd name="connsiteY65" fmla="*/ 251254 h 889686"/>
                      <a:gd name="connsiteX66" fmla="*/ 3419309 w 3419309"/>
                      <a:gd name="connsiteY66" fmla="*/ 197708 h 889686"/>
                      <a:gd name="connsiteX0" fmla="*/ 7834 w 3427143"/>
                      <a:gd name="connsiteY0" fmla="*/ 520273 h 889686"/>
                      <a:gd name="connsiteX1" fmla="*/ 0 w 3427143"/>
                      <a:gd name="connsiteY1" fmla="*/ 519632 h 889686"/>
                      <a:gd name="connsiteX2" fmla="*/ 167264 w 3427143"/>
                      <a:gd name="connsiteY2" fmla="*/ 878020 h 889686"/>
                      <a:gd name="connsiteX3" fmla="*/ 221645 w 3427143"/>
                      <a:gd name="connsiteY3" fmla="*/ 885155 h 889686"/>
                      <a:gd name="connsiteX4" fmla="*/ 284408 w 3427143"/>
                      <a:gd name="connsiteY4" fmla="*/ 836140 h 889686"/>
                      <a:gd name="connsiteX5" fmla="*/ 325597 w 3427143"/>
                      <a:gd name="connsiteY5" fmla="*/ 889686 h 889686"/>
                      <a:gd name="connsiteX6" fmla="*/ 391500 w 3427143"/>
                      <a:gd name="connsiteY6" fmla="*/ 803189 h 889686"/>
                      <a:gd name="connsiteX7" fmla="*/ 432689 w 3427143"/>
                      <a:gd name="connsiteY7" fmla="*/ 794951 h 889686"/>
                      <a:gd name="connsiteX8" fmla="*/ 473879 w 3427143"/>
                      <a:gd name="connsiteY8" fmla="*/ 790832 h 889686"/>
                      <a:gd name="connsiteX9" fmla="*/ 498592 w 3427143"/>
                      <a:gd name="connsiteY9" fmla="*/ 848497 h 889686"/>
                      <a:gd name="connsiteX10" fmla="*/ 650992 w 3427143"/>
                      <a:gd name="connsiteY10" fmla="*/ 803189 h 889686"/>
                      <a:gd name="connsiteX11" fmla="*/ 753965 w 3427143"/>
                      <a:gd name="connsiteY11" fmla="*/ 819665 h 889686"/>
                      <a:gd name="connsiteX12" fmla="*/ 823987 w 3427143"/>
                      <a:gd name="connsiteY12" fmla="*/ 741405 h 889686"/>
                      <a:gd name="connsiteX13" fmla="*/ 922841 w 3427143"/>
                      <a:gd name="connsiteY13" fmla="*/ 729049 h 889686"/>
                      <a:gd name="connsiteX14" fmla="*/ 914603 w 3427143"/>
                      <a:gd name="connsiteY14" fmla="*/ 601362 h 889686"/>
                      <a:gd name="connsiteX15" fmla="*/ 943435 w 3427143"/>
                      <a:gd name="connsiteY15" fmla="*/ 584886 h 889686"/>
                      <a:gd name="connsiteX16" fmla="*/ 935197 w 3427143"/>
                      <a:gd name="connsiteY16" fmla="*/ 535459 h 889686"/>
                      <a:gd name="connsiteX17" fmla="*/ 1071122 w 3427143"/>
                      <a:gd name="connsiteY17" fmla="*/ 609600 h 889686"/>
                      <a:gd name="connsiteX18" fmla="*/ 1165857 w 3427143"/>
                      <a:gd name="connsiteY18" fmla="*/ 576649 h 889686"/>
                      <a:gd name="connsiteX19" fmla="*/ 1252354 w 3427143"/>
                      <a:gd name="connsiteY19" fmla="*/ 477795 h 889686"/>
                      <a:gd name="connsiteX20" fmla="*/ 1318257 w 3427143"/>
                      <a:gd name="connsiteY20" fmla="*/ 457200 h 889686"/>
                      <a:gd name="connsiteX21" fmla="*/ 1359446 w 3427143"/>
                      <a:gd name="connsiteY21" fmla="*/ 477795 h 889686"/>
                      <a:gd name="connsiteX22" fmla="*/ 1441825 w 3427143"/>
                      <a:gd name="connsiteY22" fmla="*/ 498389 h 889686"/>
                      <a:gd name="connsiteX23" fmla="*/ 1528322 w 3427143"/>
                      <a:gd name="connsiteY23" fmla="*/ 436605 h 889686"/>
                      <a:gd name="connsiteX24" fmla="*/ 1561273 w 3427143"/>
                      <a:gd name="connsiteY24" fmla="*/ 453081 h 889686"/>
                      <a:gd name="connsiteX25" fmla="*/ 1594225 w 3427143"/>
                      <a:gd name="connsiteY25" fmla="*/ 572530 h 889686"/>
                      <a:gd name="connsiteX26" fmla="*/ 1602462 w 3427143"/>
                      <a:gd name="connsiteY26" fmla="*/ 613719 h 889686"/>
                      <a:gd name="connsiteX27" fmla="*/ 1618938 w 3427143"/>
                      <a:gd name="connsiteY27" fmla="*/ 613719 h 889686"/>
                      <a:gd name="connsiteX28" fmla="*/ 1656008 w 3427143"/>
                      <a:gd name="connsiteY28" fmla="*/ 601362 h 889686"/>
                      <a:gd name="connsiteX29" fmla="*/ 1701316 w 3427143"/>
                      <a:gd name="connsiteY29" fmla="*/ 551935 h 889686"/>
                      <a:gd name="connsiteX30" fmla="*/ 1717792 w 3427143"/>
                      <a:gd name="connsiteY30" fmla="*/ 518984 h 889686"/>
                      <a:gd name="connsiteX31" fmla="*/ 1717792 w 3427143"/>
                      <a:gd name="connsiteY31" fmla="*/ 473676 h 889686"/>
                      <a:gd name="connsiteX32" fmla="*/ 1754862 w 3427143"/>
                      <a:gd name="connsiteY32" fmla="*/ 473676 h 889686"/>
                      <a:gd name="connsiteX33" fmla="*/ 1800170 w 3427143"/>
                      <a:gd name="connsiteY33" fmla="*/ 453081 h 889686"/>
                      <a:gd name="connsiteX34" fmla="*/ 1882549 w 3427143"/>
                      <a:gd name="connsiteY34" fmla="*/ 432486 h 889686"/>
                      <a:gd name="connsiteX35" fmla="*/ 1931976 w 3427143"/>
                      <a:gd name="connsiteY35" fmla="*/ 444843 h 889686"/>
                      <a:gd name="connsiteX36" fmla="*/ 1919619 w 3427143"/>
                      <a:gd name="connsiteY36" fmla="*/ 391297 h 889686"/>
                      <a:gd name="connsiteX37" fmla="*/ 1993760 w 3427143"/>
                      <a:gd name="connsiteY37" fmla="*/ 333632 h 889686"/>
                      <a:gd name="connsiteX38" fmla="*/ 1997879 w 3427143"/>
                      <a:gd name="connsiteY38" fmla="*/ 271849 h 889686"/>
                      <a:gd name="connsiteX39" fmla="*/ 2014354 w 3427143"/>
                      <a:gd name="connsiteY39" fmla="*/ 275967 h 889686"/>
                      <a:gd name="connsiteX40" fmla="*/ 2072019 w 3427143"/>
                      <a:gd name="connsiteY40" fmla="*/ 308919 h 889686"/>
                      <a:gd name="connsiteX41" fmla="*/ 2162635 w 3427143"/>
                      <a:gd name="connsiteY41" fmla="*/ 296562 h 889686"/>
                      <a:gd name="connsiteX42" fmla="*/ 2203825 w 3427143"/>
                      <a:gd name="connsiteY42" fmla="*/ 325395 h 889686"/>
                      <a:gd name="connsiteX43" fmla="*/ 2327392 w 3427143"/>
                      <a:gd name="connsiteY43" fmla="*/ 321276 h 889686"/>
                      <a:gd name="connsiteX44" fmla="*/ 2356225 w 3427143"/>
                      <a:gd name="connsiteY44" fmla="*/ 321276 h 889686"/>
                      <a:gd name="connsiteX45" fmla="*/ 2397414 w 3427143"/>
                      <a:gd name="connsiteY45" fmla="*/ 296562 h 889686"/>
                      <a:gd name="connsiteX46" fmla="*/ 2450960 w 3427143"/>
                      <a:gd name="connsiteY46" fmla="*/ 321276 h 889686"/>
                      <a:gd name="connsiteX47" fmla="*/ 2504506 w 3427143"/>
                      <a:gd name="connsiteY47" fmla="*/ 288324 h 889686"/>
                      <a:gd name="connsiteX48" fmla="*/ 2541576 w 3427143"/>
                      <a:gd name="connsiteY48" fmla="*/ 271849 h 889686"/>
                      <a:gd name="connsiteX49" fmla="*/ 2562170 w 3427143"/>
                      <a:gd name="connsiteY49" fmla="*/ 201827 h 889686"/>
                      <a:gd name="connsiteX50" fmla="*/ 2628073 w 3427143"/>
                      <a:gd name="connsiteY50" fmla="*/ 218303 h 889686"/>
                      <a:gd name="connsiteX51" fmla="*/ 2656906 w 3427143"/>
                      <a:gd name="connsiteY51" fmla="*/ 218303 h 889686"/>
                      <a:gd name="connsiteX52" fmla="*/ 2776354 w 3427143"/>
                      <a:gd name="connsiteY52" fmla="*/ 131805 h 889686"/>
                      <a:gd name="connsiteX53" fmla="*/ 2825781 w 3427143"/>
                      <a:gd name="connsiteY53" fmla="*/ 152400 h 889686"/>
                      <a:gd name="connsiteX54" fmla="*/ 2945230 w 3427143"/>
                      <a:gd name="connsiteY54" fmla="*/ 148281 h 889686"/>
                      <a:gd name="connsiteX55" fmla="*/ 3011133 w 3427143"/>
                      <a:gd name="connsiteY55" fmla="*/ 148281 h 889686"/>
                      <a:gd name="connsiteX56" fmla="*/ 3011133 w 3427143"/>
                      <a:gd name="connsiteY56" fmla="*/ 148281 h 889686"/>
                      <a:gd name="connsiteX57" fmla="*/ 3035846 w 3427143"/>
                      <a:gd name="connsiteY57" fmla="*/ 127686 h 889686"/>
                      <a:gd name="connsiteX58" fmla="*/ 3064679 w 3427143"/>
                      <a:gd name="connsiteY58" fmla="*/ 115330 h 889686"/>
                      <a:gd name="connsiteX59" fmla="*/ 3175889 w 3427143"/>
                      <a:gd name="connsiteY59" fmla="*/ 0 h 889686"/>
                      <a:gd name="connsiteX60" fmla="*/ 3233554 w 3427143"/>
                      <a:gd name="connsiteY60" fmla="*/ 90616 h 889686"/>
                      <a:gd name="connsiteX61" fmla="*/ 3282981 w 3427143"/>
                      <a:gd name="connsiteY61" fmla="*/ 102973 h 889686"/>
                      <a:gd name="connsiteX62" fmla="*/ 3282981 w 3427143"/>
                      <a:gd name="connsiteY62" fmla="*/ 102973 h 889686"/>
                      <a:gd name="connsiteX63" fmla="*/ 3315933 w 3427143"/>
                      <a:gd name="connsiteY63" fmla="*/ 140043 h 889686"/>
                      <a:gd name="connsiteX64" fmla="*/ 3320052 w 3427143"/>
                      <a:gd name="connsiteY64" fmla="*/ 181232 h 889686"/>
                      <a:gd name="connsiteX65" fmla="*/ 3311814 w 3427143"/>
                      <a:gd name="connsiteY65" fmla="*/ 251254 h 889686"/>
                      <a:gd name="connsiteX66" fmla="*/ 3369479 w 3427143"/>
                      <a:gd name="connsiteY66" fmla="*/ 251254 h 889686"/>
                      <a:gd name="connsiteX67" fmla="*/ 3427143 w 3427143"/>
                      <a:gd name="connsiteY67" fmla="*/ 197708 h 889686"/>
                      <a:gd name="connsiteX0" fmla="*/ 0 w 3419309"/>
                      <a:gd name="connsiteY0" fmla="*/ 520273 h 889686"/>
                      <a:gd name="connsiteX1" fmla="*/ 101045 w 3419309"/>
                      <a:gd name="connsiteY1" fmla="*/ 562406 h 889686"/>
                      <a:gd name="connsiteX2" fmla="*/ 159430 w 3419309"/>
                      <a:gd name="connsiteY2" fmla="*/ 878020 h 889686"/>
                      <a:gd name="connsiteX3" fmla="*/ 213811 w 3419309"/>
                      <a:gd name="connsiteY3" fmla="*/ 885155 h 889686"/>
                      <a:gd name="connsiteX4" fmla="*/ 276574 w 3419309"/>
                      <a:gd name="connsiteY4" fmla="*/ 836140 h 889686"/>
                      <a:gd name="connsiteX5" fmla="*/ 317763 w 3419309"/>
                      <a:gd name="connsiteY5" fmla="*/ 889686 h 889686"/>
                      <a:gd name="connsiteX6" fmla="*/ 383666 w 3419309"/>
                      <a:gd name="connsiteY6" fmla="*/ 803189 h 889686"/>
                      <a:gd name="connsiteX7" fmla="*/ 424855 w 3419309"/>
                      <a:gd name="connsiteY7" fmla="*/ 794951 h 889686"/>
                      <a:gd name="connsiteX8" fmla="*/ 466045 w 3419309"/>
                      <a:gd name="connsiteY8" fmla="*/ 790832 h 889686"/>
                      <a:gd name="connsiteX9" fmla="*/ 490758 w 3419309"/>
                      <a:gd name="connsiteY9" fmla="*/ 848497 h 889686"/>
                      <a:gd name="connsiteX10" fmla="*/ 643158 w 3419309"/>
                      <a:gd name="connsiteY10" fmla="*/ 803189 h 889686"/>
                      <a:gd name="connsiteX11" fmla="*/ 746131 w 3419309"/>
                      <a:gd name="connsiteY11" fmla="*/ 819665 h 889686"/>
                      <a:gd name="connsiteX12" fmla="*/ 816153 w 3419309"/>
                      <a:gd name="connsiteY12" fmla="*/ 741405 h 889686"/>
                      <a:gd name="connsiteX13" fmla="*/ 915007 w 3419309"/>
                      <a:gd name="connsiteY13" fmla="*/ 729049 h 889686"/>
                      <a:gd name="connsiteX14" fmla="*/ 906769 w 3419309"/>
                      <a:gd name="connsiteY14" fmla="*/ 601362 h 889686"/>
                      <a:gd name="connsiteX15" fmla="*/ 935601 w 3419309"/>
                      <a:gd name="connsiteY15" fmla="*/ 584886 h 889686"/>
                      <a:gd name="connsiteX16" fmla="*/ 927363 w 3419309"/>
                      <a:gd name="connsiteY16" fmla="*/ 535459 h 889686"/>
                      <a:gd name="connsiteX17" fmla="*/ 1063288 w 3419309"/>
                      <a:gd name="connsiteY17" fmla="*/ 609600 h 889686"/>
                      <a:gd name="connsiteX18" fmla="*/ 1158023 w 3419309"/>
                      <a:gd name="connsiteY18" fmla="*/ 576649 h 889686"/>
                      <a:gd name="connsiteX19" fmla="*/ 1244520 w 3419309"/>
                      <a:gd name="connsiteY19" fmla="*/ 477795 h 889686"/>
                      <a:gd name="connsiteX20" fmla="*/ 1310423 w 3419309"/>
                      <a:gd name="connsiteY20" fmla="*/ 457200 h 889686"/>
                      <a:gd name="connsiteX21" fmla="*/ 1351612 w 3419309"/>
                      <a:gd name="connsiteY21" fmla="*/ 477795 h 889686"/>
                      <a:gd name="connsiteX22" fmla="*/ 1433991 w 3419309"/>
                      <a:gd name="connsiteY22" fmla="*/ 498389 h 889686"/>
                      <a:gd name="connsiteX23" fmla="*/ 1520488 w 3419309"/>
                      <a:gd name="connsiteY23" fmla="*/ 436605 h 889686"/>
                      <a:gd name="connsiteX24" fmla="*/ 1553439 w 3419309"/>
                      <a:gd name="connsiteY24" fmla="*/ 453081 h 889686"/>
                      <a:gd name="connsiteX25" fmla="*/ 1586391 w 3419309"/>
                      <a:gd name="connsiteY25" fmla="*/ 572530 h 889686"/>
                      <a:gd name="connsiteX26" fmla="*/ 1594628 w 3419309"/>
                      <a:gd name="connsiteY26" fmla="*/ 613719 h 889686"/>
                      <a:gd name="connsiteX27" fmla="*/ 1611104 w 3419309"/>
                      <a:gd name="connsiteY27" fmla="*/ 613719 h 889686"/>
                      <a:gd name="connsiteX28" fmla="*/ 1648174 w 3419309"/>
                      <a:gd name="connsiteY28" fmla="*/ 601362 h 889686"/>
                      <a:gd name="connsiteX29" fmla="*/ 1693482 w 3419309"/>
                      <a:gd name="connsiteY29" fmla="*/ 551935 h 889686"/>
                      <a:gd name="connsiteX30" fmla="*/ 1709958 w 3419309"/>
                      <a:gd name="connsiteY30" fmla="*/ 518984 h 889686"/>
                      <a:gd name="connsiteX31" fmla="*/ 1709958 w 3419309"/>
                      <a:gd name="connsiteY31" fmla="*/ 473676 h 889686"/>
                      <a:gd name="connsiteX32" fmla="*/ 1747028 w 3419309"/>
                      <a:gd name="connsiteY32" fmla="*/ 473676 h 889686"/>
                      <a:gd name="connsiteX33" fmla="*/ 1792336 w 3419309"/>
                      <a:gd name="connsiteY33" fmla="*/ 453081 h 889686"/>
                      <a:gd name="connsiteX34" fmla="*/ 1874715 w 3419309"/>
                      <a:gd name="connsiteY34" fmla="*/ 432486 h 889686"/>
                      <a:gd name="connsiteX35" fmla="*/ 1924142 w 3419309"/>
                      <a:gd name="connsiteY35" fmla="*/ 444843 h 889686"/>
                      <a:gd name="connsiteX36" fmla="*/ 1911785 w 3419309"/>
                      <a:gd name="connsiteY36" fmla="*/ 391297 h 889686"/>
                      <a:gd name="connsiteX37" fmla="*/ 1985926 w 3419309"/>
                      <a:gd name="connsiteY37" fmla="*/ 333632 h 889686"/>
                      <a:gd name="connsiteX38" fmla="*/ 1990045 w 3419309"/>
                      <a:gd name="connsiteY38" fmla="*/ 271849 h 889686"/>
                      <a:gd name="connsiteX39" fmla="*/ 2006520 w 3419309"/>
                      <a:gd name="connsiteY39" fmla="*/ 275967 h 889686"/>
                      <a:gd name="connsiteX40" fmla="*/ 2064185 w 3419309"/>
                      <a:gd name="connsiteY40" fmla="*/ 308919 h 889686"/>
                      <a:gd name="connsiteX41" fmla="*/ 2154801 w 3419309"/>
                      <a:gd name="connsiteY41" fmla="*/ 296562 h 889686"/>
                      <a:gd name="connsiteX42" fmla="*/ 2195991 w 3419309"/>
                      <a:gd name="connsiteY42" fmla="*/ 325395 h 889686"/>
                      <a:gd name="connsiteX43" fmla="*/ 2319558 w 3419309"/>
                      <a:gd name="connsiteY43" fmla="*/ 321276 h 889686"/>
                      <a:gd name="connsiteX44" fmla="*/ 2348391 w 3419309"/>
                      <a:gd name="connsiteY44" fmla="*/ 321276 h 889686"/>
                      <a:gd name="connsiteX45" fmla="*/ 2389580 w 3419309"/>
                      <a:gd name="connsiteY45" fmla="*/ 296562 h 889686"/>
                      <a:gd name="connsiteX46" fmla="*/ 2443126 w 3419309"/>
                      <a:gd name="connsiteY46" fmla="*/ 321276 h 889686"/>
                      <a:gd name="connsiteX47" fmla="*/ 2496672 w 3419309"/>
                      <a:gd name="connsiteY47" fmla="*/ 288324 h 889686"/>
                      <a:gd name="connsiteX48" fmla="*/ 2533742 w 3419309"/>
                      <a:gd name="connsiteY48" fmla="*/ 271849 h 889686"/>
                      <a:gd name="connsiteX49" fmla="*/ 2554336 w 3419309"/>
                      <a:gd name="connsiteY49" fmla="*/ 201827 h 889686"/>
                      <a:gd name="connsiteX50" fmla="*/ 2620239 w 3419309"/>
                      <a:gd name="connsiteY50" fmla="*/ 218303 h 889686"/>
                      <a:gd name="connsiteX51" fmla="*/ 2649072 w 3419309"/>
                      <a:gd name="connsiteY51" fmla="*/ 218303 h 889686"/>
                      <a:gd name="connsiteX52" fmla="*/ 2768520 w 3419309"/>
                      <a:gd name="connsiteY52" fmla="*/ 131805 h 889686"/>
                      <a:gd name="connsiteX53" fmla="*/ 2817947 w 3419309"/>
                      <a:gd name="connsiteY53" fmla="*/ 152400 h 889686"/>
                      <a:gd name="connsiteX54" fmla="*/ 2937396 w 3419309"/>
                      <a:gd name="connsiteY54" fmla="*/ 148281 h 889686"/>
                      <a:gd name="connsiteX55" fmla="*/ 3003299 w 3419309"/>
                      <a:gd name="connsiteY55" fmla="*/ 148281 h 889686"/>
                      <a:gd name="connsiteX56" fmla="*/ 3003299 w 3419309"/>
                      <a:gd name="connsiteY56" fmla="*/ 148281 h 889686"/>
                      <a:gd name="connsiteX57" fmla="*/ 3028012 w 3419309"/>
                      <a:gd name="connsiteY57" fmla="*/ 127686 h 889686"/>
                      <a:gd name="connsiteX58" fmla="*/ 3056845 w 3419309"/>
                      <a:gd name="connsiteY58" fmla="*/ 115330 h 889686"/>
                      <a:gd name="connsiteX59" fmla="*/ 3168055 w 3419309"/>
                      <a:gd name="connsiteY59" fmla="*/ 0 h 889686"/>
                      <a:gd name="connsiteX60" fmla="*/ 3225720 w 3419309"/>
                      <a:gd name="connsiteY60" fmla="*/ 90616 h 889686"/>
                      <a:gd name="connsiteX61" fmla="*/ 3275147 w 3419309"/>
                      <a:gd name="connsiteY61" fmla="*/ 102973 h 889686"/>
                      <a:gd name="connsiteX62" fmla="*/ 3275147 w 3419309"/>
                      <a:gd name="connsiteY62" fmla="*/ 102973 h 889686"/>
                      <a:gd name="connsiteX63" fmla="*/ 3308099 w 3419309"/>
                      <a:gd name="connsiteY63" fmla="*/ 140043 h 889686"/>
                      <a:gd name="connsiteX64" fmla="*/ 3312218 w 3419309"/>
                      <a:gd name="connsiteY64" fmla="*/ 181232 h 889686"/>
                      <a:gd name="connsiteX65" fmla="*/ 3303980 w 3419309"/>
                      <a:gd name="connsiteY65" fmla="*/ 251254 h 889686"/>
                      <a:gd name="connsiteX66" fmla="*/ 3361645 w 3419309"/>
                      <a:gd name="connsiteY66" fmla="*/ 251254 h 889686"/>
                      <a:gd name="connsiteX67" fmla="*/ 3419309 w 3419309"/>
                      <a:gd name="connsiteY67" fmla="*/ 197708 h 889686"/>
                      <a:gd name="connsiteX0" fmla="*/ 0 w 3419309"/>
                      <a:gd name="connsiteY0" fmla="*/ 520273 h 889686"/>
                      <a:gd name="connsiteX1" fmla="*/ 101045 w 3419309"/>
                      <a:gd name="connsiteY1" fmla="*/ 562406 h 889686"/>
                      <a:gd name="connsiteX2" fmla="*/ 101045 w 3419309"/>
                      <a:gd name="connsiteY2" fmla="*/ 574072 h 889686"/>
                      <a:gd name="connsiteX3" fmla="*/ 159430 w 3419309"/>
                      <a:gd name="connsiteY3" fmla="*/ 878020 h 889686"/>
                      <a:gd name="connsiteX4" fmla="*/ 213811 w 3419309"/>
                      <a:gd name="connsiteY4" fmla="*/ 885155 h 889686"/>
                      <a:gd name="connsiteX5" fmla="*/ 276574 w 3419309"/>
                      <a:gd name="connsiteY5" fmla="*/ 836140 h 889686"/>
                      <a:gd name="connsiteX6" fmla="*/ 317763 w 3419309"/>
                      <a:gd name="connsiteY6" fmla="*/ 889686 h 889686"/>
                      <a:gd name="connsiteX7" fmla="*/ 383666 w 3419309"/>
                      <a:gd name="connsiteY7" fmla="*/ 803189 h 889686"/>
                      <a:gd name="connsiteX8" fmla="*/ 424855 w 3419309"/>
                      <a:gd name="connsiteY8" fmla="*/ 794951 h 889686"/>
                      <a:gd name="connsiteX9" fmla="*/ 466045 w 3419309"/>
                      <a:gd name="connsiteY9" fmla="*/ 790832 h 889686"/>
                      <a:gd name="connsiteX10" fmla="*/ 490758 w 3419309"/>
                      <a:gd name="connsiteY10" fmla="*/ 848497 h 889686"/>
                      <a:gd name="connsiteX11" fmla="*/ 643158 w 3419309"/>
                      <a:gd name="connsiteY11" fmla="*/ 803189 h 889686"/>
                      <a:gd name="connsiteX12" fmla="*/ 746131 w 3419309"/>
                      <a:gd name="connsiteY12" fmla="*/ 819665 h 889686"/>
                      <a:gd name="connsiteX13" fmla="*/ 816153 w 3419309"/>
                      <a:gd name="connsiteY13" fmla="*/ 741405 h 889686"/>
                      <a:gd name="connsiteX14" fmla="*/ 915007 w 3419309"/>
                      <a:gd name="connsiteY14" fmla="*/ 729049 h 889686"/>
                      <a:gd name="connsiteX15" fmla="*/ 906769 w 3419309"/>
                      <a:gd name="connsiteY15" fmla="*/ 601362 h 889686"/>
                      <a:gd name="connsiteX16" fmla="*/ 935601 w 3419309"/>
                      <a:gd name="connsiteY16" fmla="*/ 584886 h 889686"/>
                      <a:gd name="connsiteX17" fmla="*/ 927363 w 3419309"/>
                      <a:gd name="connsiteY17" fmla="*/ 535459 h 889686"/>
                      <a:gd name="connsiteX18" fmla="*/ 1063288 w 3419309"/>
                      <a:gd name="connsiteY18" fmla="*/ 609600 h 889686"/>
                      <a:gd name="connsiteX19" fmla="*/ 1158023 w 3419309"/>
                      <a:gd name="connsiteY19" fmla="*/ 576649 h 889686"/>
                      <a:gd name="connsiteX20" fmla="*/ 1244520 w 3419309"/>
                      <a:gd name="connsiteY20" fmla="*/ 477795 h 889686"/>
                      <a:gd name="connsiteX21" fmla="*/ 1310423 w 3419309"/>
                      <a:gd name="connsiteY21" fmla="*/ 457200 h 889686"/>
                      <a:gd name="connsiteX22" fmla="*/ 1351612 w 3419309"/>
                      <a:gd name="connsiteY22" fmla="*/ 477795 h 889686"/>
                      <a:gd name="connsiteX23" fmla="*/ 1433991 w 3419309"/>
                      <a:gd name="connsiteY23" fmla="*/ 498389 h 889686"/>
                      <a:gd name="connsiteX24" fmla="*/ 1520488 w 3419309"/>
                      <a:gd name="connsiteY24" fmla="*/ 436605 h 889686"/>
                      <a:gd name="connsiteX25" fmla="*/ 1553439 w 3419309"/>
                      <a:gd name="connsiteY25" fmla="*/ 453081 h 889686"/>
                      <a:gd name="connsiteX26" fmla="*/ 1586391 w 3419309"/>
                      <a:gd name="connsiteY26" fmla="*/ 572530 h 889686"/>
                      <a:gd name="connsiteX27" fmla="*/ 1594628 w 3419309"/>
                      <a:gd name="connsiteY27" fmla="*/ 613719 h 889686"/>
                      <a:gd name="connsiteX28" fmla="*/ 1611104 w 3419309"/>
                      <a:gd name="connsiteY28" fmla="*/ 613719 h 889686"/>
                      <a:gd name="connsiteX29" fmla="*/ 1648174 w 3419309"/>
                      <a:gd name="connsiteY29" fmla="*/ 601362 h 889686"/>
                      <a:gd name="connsiteX30" fmla="*/ 1693482 w 3419309"/>
                      <a:gd name="connsiteY30" fmla="*/ 551935 h 889686"/>
                      <a:gd name="connsiteX31" fmla="*/ 1709958 w 3419309"/>
                      <a:gd name="connsiteY31" fmla="*/ 518984 h 889686"/>
                      <a:gd name="connsiteX32" fmla="*/ 1709958 w 3419309"/>
                      <a:gd name="connsiteY32" fmla="*/ 473676 h 889686"/>
                      <a:gd name="connsiteX33" fmla="*/ 1747028 w 3419309"/>
                      <a:gd name="connsiteY33" fmla="*/ 473676 h 889686"/>
                      <a:gd name="connsiteX34" fmla="*/ 1792336 w 3419309"/>
                      <a:gd name="connsiteY34" fmla="*/ 453081 h 889686"/>
                      <a:gd name="connsiteX35" fmla="*/ 1874715 w 3419309"/>
                      <a:gd name="connsiteY35" fmla="*/ 432486 h 889686"/>
                      <a:gd name="connsiteX36" fmla="*/ 1924142 w 3419309"/>
                      <a:gd name="connsiteY36" fmla="*/ 444843 h 889686"/>
                      <a:gd name="connsiteX37" fmla="*/ 1911785 w 3419309"/>
                      <a:gd name="connsiteY37" fmla="*/ 391297 h 889686"/>
                      <a:gd name="connsiteX38" fmla="*/ 1985926 w 3419309"/>
                      <a:gd name="connsiteY38" fmla="*/ 333632 h 889686"/>
                      <a:gd name="connsiteX39" fmla="*/ 1990045 w 3419309"/>
                      <a:gd name="connsiteY39" fmla="*/ 271849 h 889686"/>
                      <a:gd name="connsiteX40" fmla="*/ 2006520 w 3419309"/>
                      <a:gd name="connsiteY40" fmla="*/ 275967 h 889686"/>
                      <a:gd name="connsiteX41" fmla="*/ 2064185 w 3419309"/>
                      <a:gd name="connsiteY41" fmla="*/ 308919 h 889686"/>
                      <a:gd name="connsiteX42" fmla="*/ 2154801 w 3419309"/>
                      <a:gd name="connsiteY42" fmla="*/ 296562 h 889686"/>
                      <a:gd name="connsiteX43" fmla="*/ 2195991 w 3419309"/>
                      <a:gd name="connsiteY43" fmla="*/ 325395 h 889686"/>
                      <a:gd name="connsiteX44" fmla="*/ 2319558 w 3419309"/>
                      <a:gd name="connsiteY44" fmla="*/ 321276 h 889686"/>
                      <a:gd name="connsiteX45" fmla="*/ 2348391 w 3419309"/>
                      <a:gd name="connsiteY45" fmla="*/ 321276 h 889686"/>
                      <a:gd name="connsiteX46" fmla="*/ 2389580 w 3419309"/>
                      <a:gd name="connsiteY46" fmla="*/ 296562 h 889686"/>
                      <a:gd name="connsiteX47" fmla="*/ 2443126 w 3419309"/>
                      <a:gd name="connsiteY47" fmla="*/ 321276 h 889686"/>
                      <a:gd name="connsiteX48" fmla="*/ 2496672 w 3419309"/>
                      <a:gd name="connsiteY48" fmla="*/ 288324 h 889686"/>
                      <a:gd name="connsiteX49" fmla="*/ 2533742 w 3419309"/>
                      <a:gd name="connsiteY49" fmla="*/ 271849 h 889686"/>
                      <a:gd name="connsiteX50" fmla="*/ 2554336 w 3419309"/>
                      <a:gd name="connsiteY50" fmla="*/ 201827 h 889686"/>
                      <a:gd name="connsiteX51" fmla="*/ 2620239 w 3419309"/>
                      <a:gd name="connsiteY51" fmla="*/ 218303 h 889686"/>
                      <a:gd name="connsiteX52" fmla="*/ 2649072 w 3419309"/>
                      <a:gd name="connsiteY52" fmla="*/ 218303 h 889686"/>
                      <a:gd name="connsiteX53" fmla="*/ 2768520 w 3419309"/>
                      <a:gd name="connsiteY53" fmla="*/ 131805 h 889686"/>
                      <a:gd name="connsiteX54" fmla="*/ 2817947 w 3419309"/>
                      <a:gd name="connsiteY54" fmla="*/ 152400 h 889686"/>
                      <a:gd name="connsiteX55" fmla="*/ 2937396 w 3419309"/>
                      <a:gd name="connsiteY55" fmla="*/ 148281 h 889686"/>
                      <a:gd name="connsiteX56" fmla="*/ 3003299 w 3419309"/>
                      <a:gd name="connsiteY56" fmla="*/ 148281 h 889686"/>
                      <a:gd name="connsiteX57" fmla="*/ 3003299 w 3419309"/>
                      <a:gd name="connsiteY57" fmla="*/ 148281 h 889686"/>
                      <a:gd name="connsiteX58" fmla="*/ 3028012 w 3419309"/>
                      <a:gd name="connsiteY58" fmla="*/ 127686 h 889686"/>
                      <a:gd name="connsiteX59" fmla="*/ 3056845 w 3419309"/>
                      <a:gd name="connsiteY59" fmla="*/ 115330 h 889686"/>
                      <a:gd name="connsiteX60" fmla="*/ 3168055 w 3419309"/>
                      <a:gd name="connsiteY60" fmla="*/ 0 h 889686"/>
                      <a:gd name="connsiteX61" fmla="*/ 3225720 w 3419309"/>
                      <a:gd name="connsiteY61" fmla="*/ 90616 h 889686"/>
                      <a:gd name="connsiteX62" fmla="*/ 3275147 w 3419309"/>
                      <a:gd name="connsiteY62" fmla="*/ 102973 h 889686"/>
                      <a:gd name="connsiteX63" fmla="*/ 3275147 w 3419309"/>
                      <a:gd name="connsiteY63" fmla="*/ 102973 h 889686"/>
                      <a:gd name="connsiteX64" fmla="*/ 3308099 w 3419309"/>
                      <a:gd name="connsiteY64" fmla="*/ 140043 h 889686"/>
                      <a:gd name="connsiteX65" fmla="*/ 3312218 w 3419309"/>
                      <a:gd name="connsiteY65" fmla="*/ 181232 h 889686"/>
                      <a:gd name="connsiteX66" fmla="*/ 3303980 w 3419309"/>
                      <a:gd name="connsiteY66" fmla="*/ 251254 h 889686"/>
                      <a:gd name="connsiteX67" fmla="*/ 3361645 w 3419309"/>
                      <a:gd name="connsiteY67" fmla="*/ 251254 h 889686"/>
                      <a:gd name="connsiteX68" fmla="*/ 3419309 w 3419309"/>
                      <a:gd name="connsiteY68" fmla="*/ 197708 h 889686"/>
                      <a:gd name="connsiteX0" fmla="*/ 0 w 3419309"/>
                      <a:gd name="connsiteY0" fmla="*/ 520273 h 889686"/>
                      <a:gd name="connsiteX1" fmla="*/ 101045 w 3419309"/>
                      <a:gd name="connsiteY1" fmla="*/ 562406 h 889686"/>
                      <a:gd name="connsiteX2" fmla="*/ 27163 w 3419309"/>
                      <a:gd name="connsiteY2" fmla="*/ 659619 h 889686"/>
                      <a:gd name="connsiteX3" fmla="*/ 159430 w 3419309"/>
                      <a:gd name="connsiteY3" fmla="*/ 878020 h 889686"/>
                      <a:gd name="connsiteX4" fmla="*/ 213811 w 3419309"/>
                      <a:gd name="connsiteY4" fmla="*/ 885155 h 889686"/>
                      <a:gd name="connsiteX5" fmla="*/ 276574 w 3419309"/>
                      <a:gd name="connsiteY5" fmla="*/ 836140 h 889686"/>
                      <a:gd name="connsiteX6" fmla="*/ 317763 w 3419309"/>
                      <a:gd name="connsiteY6" fmla="*/ 889686 h 889686"/>
                      <a:gd name="connsiteX7" fmla="*/ 383666 w 3419309"/>
                      <a:gd name="connsiteY7" fmla="*/ 803189 h 889686"/>
                      <a:gd name="connsiteX8" fmla="*/ 424855 w 3419309"/>
                      <a:gd name="connsiteY8" fmla="*/ 794951 h 889686"/>
                      <a:gd name="connsiteX9" fmla="*/ 466045 w 3419309"/>
                      <a:gd name="connsiteY9" fmla="*/ 790832 h 889686"/>
                      <a:gd name="connsiteX10" fmla="*/ 490758 w 3419309"/>
                      <a:gd name="connsiteY10" fmla="*/ 848497 h 889686"/>
                      <a:gd name="connsiteX11" fmla="*/ 643158 w 3419309"/>
                      <a:gd name="connsiteY11" fmla="*/ 803189 h 889686"/>
                      <a:gd name="connsiteX12" fmla="*/ 746131 w 3419309"/>
                      <a:gd name="connsiteY12" fmla="*/ 819665 h 889686"/>
                      <a:gd name="connsiteX13" fmla="*/ 816153 w 3419309"/>
                      <a:gd name="connsiteY13" fmla="*/ 741405 h 889686"/>
                      <a:gd name="connsiteX14" fmla="*/ 915007 w 3419309"/>
                      <a:gd name="connsiteY14" fmla="*/ 729049 h 889686"/>
                      <a:gd name="connsiteX15" fmla="*/ 906769 w 3419309"/>
                      <a:gd name="connsiteY15" fmla="*/ 601362 h 889686"/>
                      <a:gd name="connsiteX16" fmla="*/ 935601 w 3419309"/>
                      <a:gd name="connsiteY16" fmla="*/ 584886 h 889686"/>
                      <a:gd name="connsiteX17" fmla="*/ 927363 w 3419309"/>
                      <a:gd name="connsiteY17" fmla="*/ 535459 h 889686"/>
                      <a:gd name="connsiteX18" fmla="*/ 1063288 w 3419309"/>
                      <a:gd name="connsiteY18" fmla="*/ 609600 h 889686"/>
                      <a:gd name="connsiteX19" fmla="*/ 1158023 w 3419309"/>
                      <a:gd name="connsiteY19" fmla="*/ 576649 h 889686"/>
                      <a:gd name="connsiteX20" fmla="*/ 1244520 w 3419309"/>
                      <a:gd name="connsiteY20" fmla="*/ 477795 h 889686"/>
                      <a:gd name="connsiteX21" fmla="*/ 1310423 w 3419309"/>
                      <a:gd name="connsiteY21" fmla="*/ 457200 h 889686"/>
                      <a:gd name="connsiteX22" fmla="*/ 1351612 w 3419309"/>
                      <a:gd name="connsiteY22" fmla="*/ 477795 h 889686"/>
                      <a:gd name="connsiteX23" fmla="*/ 1433991 w 3419309"/>
                      <a:gd name="connsiteY23" fmla="*/ 498389 h 889686"/>
                      <a:gd name="connsiteX24" fmla="*/ 1520488 w 3419309"/>
                      <a:gd name="connsiteY24" fmla="*/ 436605 h 889686"/>
                      <a:gd name="connsiteX25" fmla="*/ 1553439 w 3419309"/>
                      <a:gd name="connsiteY25" fmla="*/ 453081 h 889686"/>
                      <a:gd name="connsiteX26" fmla="*/ 1586391 w 3419309"/>
                      <a:gd name="connsiteY26" fmla="*/ 572530 h 889686"/>
                      <a:gd name="connsiteX27" fmla="*/ 1594628 w 3419309"/>
                      <a:gd name="connsiteY27" fmla="*/ 613719 h 889686"/>
                      <a:gd name="connsiteX28" fmla="*/ 1611104 w 3419309"/>
                      <a:gd name="connsiteY28" fmla="*/ 613719 h 889686"/>
                      <a:gd name="connsiteX29" fmla="*/ 1648174 w 3419309"/>
                      <a:gd name="connsiteY29" fmla="*/ 601362 h 889686"/>
                      <a:gd name="connsiteX30" fmla="*/ 1693482 w 3419309"/>
                      <a:gd name="connsiteY30" fmla="*/ 551935 h 889686"/>
                      <a:gd name="connsiteX31" fmla="*/ 1709958 w 3419309"/>
                      <a:gd name="connsiteY31" fmla="*/ 518984 h 889686"/>
                      <a:gd name="connsiteX32" fmla="*/ 1709958 w 3419309"/>
                      <a:gd name="connsiteY32" fmla="*/ 473676 h 889686"/>
                      <a:gd name="connsiteX33" fmla="*/ 1747028 w 3419309"/>
                      <a:gd name="connsiteY33" fmla="*/ 473676 h 889686"/>
                      <a:gd name="connsiteX34" fmla="*/ 1792336 w 3419309"/>
                      <a:gd name="connsiteY34" fmla="*/ 453081 h 889686"/>
                      <a:gd name="connsiteX35" fmla="*/ 1874715 w 3419309"/>
                      <a:gd name="connsiteY35" fmla="*/ 432486 h 889686"/>
                      <a:gd name="connsiteX36" fmla="*/ 1924142 w 3419309"/>
                      <a:gd name="connsiteY36" fmla="*/ 444843 h 889686"/>
                      <a:gd name="connsiteX37" fmla="*/ 1911785 w 3419309"/>
                      <a:gd name="connsiteY37" fmla="*/ 391297 h 889686"/>
                      <a:gd name="connsiteX38" fmla="*/ 1985926 w 3419309"/>
                      <a:gd name="connsiteY38" fmla="*/ 333632 h 889686"/>
                      <a:gd name="connsiteX39" fmla="*/ 1990045 w 3419309"/>
                      <a:gd name="connsiteY39" fmla="*/ 271849 h 889686"/>
                      <a:gd name="connsiteX40" fmla="*/ 2006520 w 3419309"/>
                      <a:gd name="connsiteY40" fmla="*/ 275967 h 889686"/>
                      <a:gd name="connsiteX41" fmla="*/ 2064185 w 3419309"/>
                      <a:gd name="connsiteY41" fmla="*/ 308919 h 889686"/>
                      <a:gd name="connsiteX42" fmla="*/ 2154801 w 3419309"/>
                      <a:gd name="connsiteY42" fmla="*/ 296562 h 889686"/>
                      <a:gd name="connsiteX43" fmla="*/ 2195991 w 3419309"/>
                      <a:gd name="connsiteY43" fmla="*/ 325395 h 889686"/>
                      <a:gd name="connsiteX44" fmla="*/ 2319558 w 3419309"/>
                      <a:gd name="connsiteY44" fmla="*/ 321276 h 889686"/>
                      <a:gd name="connsiteX45" fmla="*/ 2348391 w 3419309"/>
                      <a:gd name="connsiteY45" fmla="*/ 321276 h 889686"/>
                      <a:gd name="connsiteX46" fmla="*/ 2389580 w 3419309"/>
                      <a:gd name="connsiteY46" fmla="*/ 296562 h 889686"/>
                      <a:gd name="connsiteX47" fmla="*/ 2443126 w 3419309"/>
                      <a:gd name="connsiteY47" fmla="*/ 321276 h 889686"/>
                      <a:gd name="connsiteX48" fmla="*/ 2496672 w 3419309"/>
                      <a:gd name="connsiteY48" fmla="*/ 288324 h 889686"/>
                      <a:gd name="connsiteX49" fmla="*/ 2533742 w 3419309"/>
                      <a:gd name="connsiteY49" fmla="*/ 271849 h 889686"/>
                      <a:gd name="connsiteX50" fmla="*/ 2554336 w 3419309"/>
                      <a:gd name="connsiteY50" fmla="*/ 201827 h 889686"/>
                      <a:gd name="connsiteX51" fmla="*/ 2620239 w 3419309"/>
                      <a:gd name="connsiteY51" fmla="*/ 218303 h 889686"/>
                      <a:gd name="connsiteX52" fmla="*/ 2649072 w 3419309"/>
                      <a:gd name="connsiteY52" fmla="*/ 218303 h 889686"/>
                      <a:gd name="connsiteX53" fmla="*/ 2768520 w 3419309"/>
                      <a:gd name="connsiteY53" fmla="*/ 131805 h 889686"/>
                      <a:gd name="connsiteX54" fmla="*/ 2817947 w 3419309"/>
                      <a:gd name="connsiteY54" fmla="*/ 152400 h 889686"/>
                      <a:gd name="connsiteX55" fmla="*/ 2937396 w 3419309"/>
                      <a:gd name="connsiteY55" fmla="*/ 148281 h 889686"/>
                      <a:gd name="connsiteX56" fmla="*/ 3003299 w 3419309"/>
                      <a:gd name="connsiteY56" fmla="*/ 148281 h 889686"/>
                      <a:gd name="connsiteX57" fmla="*/ 3003299 w 3419309"/>
                      <a:gd name="connsiteY57" fmla="*/ 148281 h 889686"/>
                      <a:gd name="connsiteX58" fmla="*/ 3028012 w 3419309"/>
                      <a:gd name="connsiteY58" fmla="*/ 127686 h 889686"/>
                      <a:gd name="connsiteX59" fmla="*/ 3056845 w 3419309"/>
                      <a:gd name="connsiteY59" fmla="*/ 115330 h 889686"/>
                      <a:gd name="connsiteX60" fmla="*/ 3168055 w 3419309"/>
                      <a:gd name="connsiteY60" fmla="*/ 0 h 889686"/>
                      <a:gd name="connsiteX61" fmla="*/ 3225720 w 3419309"/>
                      <a:gd name="connsiteY61" fmla="*/ 90616 h 889686"/>
                      <a:gd name="connsiteX62" fmla="*/ 3275147 w 3419309"/>
                      <a:gd name="connsiteY62" fmla="*/ 102973 h 889686"/>
                      <a:gd name="connsiteX63" fmla="*/ 3275147 w 3419309"/>
                      <a:gd name="connsiteY63" fmla="*/ 102973 h 889686"/>
                      <a:gd name="connsiteX64" fmla="*/ 3308099 w 3419309"/>
                      <a:gd name="connsiteY64" fmla="*/ 140043 h 889686"/>
                      <a:gd name="connsiteX65" fmla="*/ 3312218 w 3419309"/>
                      <a:gd name="connsiteY65" fmla="*/ 181232 h 889686"/>
                      <a:gd name="connsiteX66" fmla="*/ 3303980 w 3419309"/>
                      <a:gd name="connsiteY66" fmla="*/ 251254 h 889686"/>
                      <a:gd name="connsiteX67" fmla="*/ 3361645 w 3419309"/>
                      <a:gd name="connsiteY67" fmla="*/ 251254 h 889686"/>
                      <a:gd name="connsiteX68" fmla="*/ 3419309 w 3419309"/>
                      <a:gd name="connsiteY68" fmla="*/ 197708 h 889686"/>
                      <a:gd name="connsiteX0" fmla="*/ 0 w 3419309"/>
                      <a:gd name="connsiteY0" fmla="*/ 520273 h 889686"/>
                      <a:gd name="connsiteX1" fmla="*/ 101045 w 3419309"/>
                      <a:gd name="connsiteY1" fmla="*/ 562406 h 889686"/>
                      <a:gd name="connsiteX2" fmla="*/ 27163 w 3419309"/>
                      <a:gd name="connsiteY2" fmla="*/ 659619 h 889686"/>
                      <a:gd name="connsiteX3" fmla="*/ 159430 w 3419309"/>
                      <a:gd name="connsiteY3" fmla="*/ 878020 h 889686"/>
                      <a:gd name="connsiteX4" fmla="*/ 147708 w 3419309"/>
                      <a:gd name="connsiteY4" fmla="*/ 881267 h 889686"/>
                      <a:gd name="connsiteX5" fmla="*/ 213811 w 3419309"/>
                      <a:gd name="connsiteY5" fmla="*/ 885155 h 889686"/>
                      <a:gd name="connsiteX6" fmla="*/ 276574 w 3419309"/>
                      <a:gd name="connsiteY6" fmla="*/ 836140 h 889686"/>
                      <a:gd name="connsiteX7" fmla="*/ 317763 w 3419309"/>
                      <a:gd name="connsiteY7" fmla="*/ 889686 h 889686"/>
                      <a:gd name="connsiteX8" fmla="*/ 383666 w 3419309"/>
                      <a:gd name="connsiteY8" fmla="*/ 803189 h 889686"/>
                      <a:gd name="connsiteX9" fmla="*/ 424855 w 3419309"/>
                      <a:gd name="connsiteY9" fmla="*/ 794951 h 889686"/>
                      <a:gd name="connsiteX10" fmla="*/ 466045 w 3419309"/>
                      <a:gd name="connsiteY10" fmla="*/ 790832 h 889686"/>
                      <a:gd name="connsiteX11" fmla="*/ 490758 w 3419309"/>
                      <a:gd name="connsiteY11" fmla="*/ 848497 h 889686"/>
                      <a:gd name="connsiteX12" fmla="*/ 643158 w 3419309"/>
                      <a:gd name="connsiteY12" fmla="*/ 803189 h 889686"/>
                      <a:gd name="connsiteX13" fmla="*/ 746131 w 3419309"/>
                      <a:gd name="connsiteY13" fmla="*/ 819665 h 889686"/>
                      <a:gd name="connsiteX14" fmla="*/ 816153 w 3419309"/>
                      <a:gd name="connsiteY14" fmla="*/ 741405 h 889686"/>
                      <a:gd name="connsiteX15" fmla="*/ 915007 w 3419309"/>
                      <a:gd name="connsiteY15" fmla="*/ 729049 h 889686"/>
                      <a:gd name="connsiteX16" fmla="*/ 906769 w 3419309"/>
                      <a:gd name="connsiteY16" fmla="*/ 601362 h 889686"/>
                      <a:gd name="connsiteX17" fmla="*/ 935601 w 3419309"/>
                      <a:gd name="connsiteY17" fmla="*/ 584886 h 889686"/>
                      <a:gd name="connsiteX18" fmla="*/ 927363 w 3419309"/>
                      <a:gd name="connsiteY18" fmla="*/ 535459 h 889686"/>
                      <a:gd name="connsiteX19" fmla="*/ 1063288 w 3419309"/>
                      <a:gd name="connsiteY19" fmla="*/ 609600 h 889686"/>
                      <a:gd name="connsiteX20" fmla="*/ 1158023 w 3419309"/>
                      <a:gd name="connsiteY20" fmla="*/ 576649 h 889686"/>
                      <a:gd name="connsiteX21" fmla="*/ 1244520 w 3419309"/>
                      <a:gd name="connsiteY21" fmla="*/ 477795 h 889686"/>
                      <a:gd name="connsiteX22" fmla="*/ 1310423 w 3419309"/>
                      <a:gd name="connsiteY22" fmla="*/ 457200 h 889686"/>
                      <a:gd name="connsiteX23" fmla="*/ 1351612 w 3419309"/>
                      <a:gd name="connsiteY23" fmla="*/ 477795 h 889686"/>
                      <a:gd name="connsiteX24" fmla="*/ 1433991 w 3419309"/>
                      <a:gd name="connsiteY24" fmla="*/ 498389 h 889686"/>
                      <a:gd name="connsiteX25" fmla="*/ 1520488 w 3419309"/>
                      <a:gd name="connsiteY25" fmla="*/ 436605 h 889686"/>
                      <a:gd name="connsiteX26" fmla="*/ 1553439 w 3419309"/>
                      <a:gd name="connsiteY26" fmla="*/ 453081 h 889686"/>
                      <a:gd name="connsiteX27" fmla="*/ 1586391 w 3419309"/>
                      <a:gd name="connsiteY27" fmla="*/ 572530 h 889686"/>
                      <a:gd name="connsiteX28" fmla="*/ 1594628 w 3419309"/>
                      <a:gd name="connsiteY28" fmla="*/ 613719 h 889686"/>
                      <a:gd name="connsiteX29" fmla="*/ 1611104 w 3419309"/>
                      <a:gd name="connsiteY29" fmla="*/ 613719 h 889686"/>
                      <a:gd name="connsiteX30" fmla="*/ 1648174 w 3419309"/>
                      <a:gd name="connsiteY30" fmla="*/ 601362 h 889686"/>
                      <a:gd name="connsiteX31" fmla="*/ 1693482 w 3419309"/>
                      <a:gd name="connsiteY31" fmla="*/ 551935 h 889686"/>
                      <a:gd name="connsiteX32" fmla="*/ 1709958 w 3419309"/>
                      <a:gd name="connsiteY32" fmla="*/ 518984 h 889686"/>
                      <a:gd name="connsiteX33" fmla="*/ 1709958 w 3419309"/>
                      <a:gd name="connsiteY33" fmla="*/ 473676 h 889686"/>
                      <a:gd name="connsiteX34" fmla="*/ 1747028 w 3419309"/>
                      <a:gd name="connsiteY34" fmla="*/ 473676 h 889686"/>
                      <a:gd name="connsiteX35" fmla="*/ 1792336 w 3419309"/>
                      <a:gd name="connsiteY35" fmla="*/ 453081 h 889686"/>
                      <a:gd name="connsiteX36" fmla="*/ 1874715 w 3419309"/>
                      <a:gd name="connsiteY36" fmla="*/ 432486 h 889686"/>
                      <a:gd name="connsiteX37" fmla="*/ 1924142 w 3419309"/>
                      <a:gd name="connsiteY37" fmla="*/ 444843 h 889686"/>
                      <a:gd name="connsiteX38" fmla="*/ 1911785 w 3419309"/>
                      <a:gd name="connsiteY38" fmla="*/ 391297 h 889686"/>
                      <a:gd name="connsiteX39" fmla="*/ 1985926 w 3419309"/>
                      <a:gd name="connsiteY39" fmla="*/ 333632 h 889686"/>
                      <a:gd name="connsiteX40" fmla="*/ 1990045 w 3419309"/>
                      <a:gd name="connsiteY40" fmla="*/ 271849 h 889686"/>
                      <a:gd name="connsiteX41" fmla="*/ 2006520 w 3419309"/>
                      <a:gd name="connsiteY41" fmla="*/ 275967 h 889686"/>
                      <a:gd name="connsiteX42" fmla="*/ 2064185 w 3419309"/>
                      <a:gd name="connsiteY42" fmla="*/ 308919 h 889686"/>
                      <a:gd name="connsiteX43" fmla="*/ 2154801 w 3419309"/>
                      <a:gd name="connsiteY43" fmla="*/ 296562 h 889686"/>
                      <a:gd name="connsiteX44" fmla="*/ 2195991 w 3419309"/>
                      <a:gd name="connsiteY44" fmla="*/ 325395 h 889686"/>
                      <a:gd name="connsiteX45" fmla="*/ 2319558 w 3419309"/>
                      <a:gd name="connsiteY45" fmla="*/ 321276 h 889686"/>
                      <a:gd name="connsiteX46" fmla="*/ 2348391 w 3419309"/>
                      <a:gd name="connsiteY46" fmla="*/ 321276 h 889686"/>
                      <a:gd name="connsiteX47" fmla="*/ 2389580 w 3419309"/>
                      <a:gd name="connsiteY47" fmla="*/ 296562 h 889686"/>
                      <a:gd name="connsiteX48" fmla="*/ 2443126 w 3419309"/>
                      <a:gd name="connsiteY48" fmla="*/ 321276 h 889686"/>
                      <a:gd name="connsiteX49" fmla="*/ 2496672 w 3419309"/>
                      <a:gd name="connsiteY49" fmla="*/ 288324 h 889686"/>
                      <a:gd name="connsiteX50" fmla="*/ 2533742 w 3419309"/>
                      <a:gd name="connsiteY50" fmla="*/ 271849 h 889686"/>
                      <a:gd name="connsiteX51" fmla="*/ 2554336 w 3419309"/>
                      <a:gd name="connsiteY51" fmla="*/ 201827 h 889686"/>
                      <a:gd name="connsiteX52" fmla="*/ 2620239 w 3419309"/>
                      <a:gd name="connsiteY52" fmla="*/ 218303 h 889686"/>
                      <a:gd name="connsiteX53" fmla="*/ 2649072 w 3419309"/>
                      <a:gd name="connsiteY53" fmla="*/ 218303 h 889686"/>
                      <a:gd name="connsiteX54" fmla="*/ 2768520 w 3419309"/>
                      <a:gd name="connsiteY54" fmla="*/ 131805 h 889686"/>
                      <a:gd name="connsiteX55" fmla="*/ 2817947 w 3419309"/>
                      <a:gd name="connsiteY55" fmla="*/ 152400 h 889686"/>
                      <a:gd name="connsiteX56" fmla="*/ 2937396 w 3419309"/>
                      <a:gd name="connsiteY56" fmla="*/ 148281 h 889686"/>
                      <a:gd name="connsiteX57" fmla="*/ 3003299 w 3419309"/>
                      <a:gd name="connsiteY57" fmla="*/ 148281 h 889686"/>
                      <a:gd name="connsiteX58" fmla="*/ 3003299 w 3419309"/>
                      <a:gd name="connsiteY58" fmla="*/ 148281 h 889686"/>
                      <a:gd name="connsiteX59" fmla="*/ 3028012 w 3419309"/>
                      <a:gd name="connsiteY59" fmla="*/ 127686 h 889686"/>
                      <a:gd name="connsiteX60" fmla="*/ 3056845 w 3419309"/>
                      <a:gd name="connsiteY60" fmla="*/ 115330 h 889686"/>
                      <a:gd name="connsiteX61" fmla="*/ 3168055 w 3419309"/>
                      <a:gd name="connsiteY61" fmla="*/ 0 h 889686"/>
                      <a:gd name="connsiteX62" fmla="*/ 3225720 w 3419309"/>
                      <a:gd name="connsiteY62" fmla="*/ 90616 h 889686"/>
                      <a:gd name="connsiteX63" fmla="*/ 3275147 w 3419309"/>
                      <a:gd name="connsiteY63" fmla="*/ 102973 h 889686"/>
                      <a:gd name="connsiteX64" fmla="*/ 3275147 w 3419309"/>
                      <a:gd name="connsiteY64" fmla="*/ 102973 h 889686"/>
                      <a:gd name="connsiteX65" fmla="*/ 3308099 w 3419309"/>
                      <a:gd name="connsiteY65" fmla="*/ 140043 h 889686"/>
                      <a:gd name="connsiteX66" fmla="*/ 3312218 w 3419309"/>
                      <a:gd name="connsiteY66" fmla="*/ 181232 h 889686"/>
                      <a:gd name="connsiteX67" fmla="*/ 3303980 w 3419309"/>
                      <a:gd name="connsiteY67" fmla="*/ 251254 h 889686"/>
                      <a:gd name="connsiteX68" fmla="*/ 3361645 w 3419309"/>
                      <a:gd name="connsiteY68" fmla="*/ 251254 h 889686"/>
                      <a:gd name="connsiteX69" fmla="*/ 3419309 w 3419309"/>
                      <a:gd name="connsiteY69" fmla="*/ 197708 h 889686"/>
                      <a:gd name="connsiteX0" fmla="*/ 0 w 3419309"/>
                      <a:gd name="connsiteY0" fmla="*/ 520273 h 889686"/>
                      <a:gd name="connsiteX1" fmla="*/ 101045 w 3419309"/>
                      <a:gd name="connsiteY1" fmla="*/ 562406 h 889686"/>
                      <a:gd name="connsiteX2" fmla="*/ 27163 w 3419309"/>
                      <a:gd name="connsiteY2" fmla="*/ 659619 h 889686"/>
                      <a:gd name="connsiteX3" fmla="*/ 159430 w 3419309"/>
                      <a:gd name="connsiteY3" fmla="*/ 878020 h 889686"/>
                      <a:gd name="connsiteX4" fmla="*/ 174927 w 3419309"/>
                      <a:gd name="connsiteY4" fmla="*/ 865713 h 889686"/>
                      <a:gd name="connsiteX5" fmla="*/ 213811 w 3419309"/>
                      <a:gd name="connsiteY5" fmla="*/ 885155 h 889686"/>
                      <a:gd name="connsiteX6" fmla="*/ 276574 w 3419309"/>
                      <a:gd name="connsiteY6" fmla="*/ 836140 h 889686"/>
                      <a:gd name="connsiteX7" fmla="*/ 317763 w 3419309"/>
                      <a:gd name="connsiteY7" fmla="*/ 889686 h 889686"/>
                      <a:gd name="connsiteX8" fmla="*/ 383666 w 3419309"/>
                      <a:gd name="connsiteY8" fmla="*/ 803189 h 889686"/>
                      <a:gd name="connsiteX9" fmla="*/ 424855 w 3419309"/>
                      <a:gd name="connsiteY9" fmla="*/ 794951 h 889686"/>
                      <a:gd name="connsiteX10" fmla="*/ 466045 w 3419309"/>
                      <a:gd name="connsiteY10" fmla="*/ 790832 h 889686"/>
                      <a:gd name="connsiteX11" fmla="*/ 490758 w 3419309"/>
                      <a:gd name="connsiteY11" fmla="*/ 848497 h 889686"/>
                      <a:gd name="connsiteX12" fmla="*/ 643158 w 3419309"/>
                      <a:gd name="connsiteY12" fmla="*/ 803189 h 889686"/>
                      <a:gd name="connsiteX13" fmla="*/ 746131 w 3419309"/>
                      <a:gd name="connsiteY13" fmla="*/ 819665 h 889686"/>
                      <a:gd name="connsiteX14" fmla="*/ 816153 w 3419309"/>
                      <a:gd name="connsiteY14" fmla="*/ 741405 h 889686"/>
                      <a:gd name="connsiteX15" fmla="*/ 915007 w 3419309"/>
                      <a:gd name="connsiteY15" fmla="*/ 729049 h 889686"/>
                      <a:gd name="connsiteX16" fmla="*/ 906769 w 3419309"/>
                      <a:gd name="connsiteY16" fmla="*/ 601362 h 889686"/>
                      <a:gd name="connsiteX17" fmla="*/ 935601 w 3419309"/>
                      <a:gd name="connsiteY17" fmla="*/ 584886 h 889686"/>
                      <a:gd name="connsiteX18" fmla="*/ 927363 w 3419309"/>
                      <a:gd name="connsiteY18" fmla="*/ 535459 h 889686"/>
                      <a:gd name="connsiteX19" fmla="*/ 1063288 w 3419309"/>
                      <a:gd name="connsiteY19" fmla="*/ 609600 h 889686"/>
                      <a:gd name="connsiteX20" fmla="*/ 1158023 w 3419309"/>
                      <a:gd name="connsiteY20" fmla="*/ 576649 h 889686"/>
                      <a:gd name="connsiteX21" fmla="*/ 1244520 w 3419309"/>
                      <a:gd name="connsiteY21" fmla="*/ 477795 h 889686"/>
                      <a:gd name="connsiteX22" fmla="*/ 1310423 w 3419309"/>
                      <a:gd name="connsiteY22" fmla="*/ 457200 h 889686"/>
                      <a:gd name="connsiteX23" fmla="*/ 1351612 w 3419309"/>
                      <a:gd name="connsiteY23" fmla="*/ 477795 h 889686"/>
                      <a:gd name="connsiteX24" fmla="*/ 1433991 w 3419309"/>
                      <a:gd name="connsiteY24" fmla="*/ 498389 h 889686"/>
                      <a:gd name="connsiteX25" fmla="*/ 1520488 w 3419309"/>
                      <a:gd name="connsiteY25" fmla="*/ 436605 h 889686"/>
                      <a:gd name="connsiteX26" fmla="*/ 1553439 w 3419309"/>
                      <a:gd name="connsiteY26" fmla="*/ 453081 h 889686"/>
                      <a:gd name="connsiteX27" fmla="*/ 1586391 w 3419309"/>
                      <a:gd name="connsiteY27" fmla="*/ 572530 h 889686"/>
                      <a:gd name="connsiteX28" fmla="*/ 1594628 w 3419309"/>
                      <a:gd name="connsiteY28" fmla="*/ 613719 h 889686"/>
                      <a:gd name="connsiteX29" fmla="*/ 1611104 w 3419309"/>
                      <a:gd name="connsiteY29" fmla="*/ 613719 h 889686"/>
                      <a:gd name="connsiteX30" fmla="*/ 1648174 w 3419309"/>
                      <a:gd name="connsiteY30" fmla="*/ 601362 h 889686"/>
                      <a:gd name="connsiteX31" fmla="*/ 1693482 w 3419309"/>
                      <a:gd name="connsiteY31" fmla="*/ 551935 h 889686"/>
                      <a:gd name="connsiteX32" fmla="*/ 1709958 w 3419309"/>
                      <a:gd name="connsiteY32" fmla="*/ 518984 h 889686"/>
                      <a:gd name="connsiteX33" fmla="*/ 1709958 w 3419309"/>
                      <a:gd name="connsiteY33" fmla="*/ 473676 h 889686"/>
                      <a:gd name="connsiteX34" fmla="*/ 1747028 w 3419309"/>
                      <a:gd name="connsiteY34" fmla="*/ 473676 h 889686"/>
                      <a:gd name="connsiteX35" fmla="*/ 1792336 w 3419309"/>
                      <a:gd name="connsiteY35" fmla="*/ 453081 h 889686"/>
                      <a:gd name="connsiteX36" fmla="*/ 1874715 w 3419309"/>
                      <a:gd name="connsiteY36" fmla="*/ 432486 h 889686"/>
                      <a:gd name="connsiteX37" fmla="*/ 1924142 w 3419309"/>
                      <a:gd name="connsiteY37" fmla="*/ 444843 h 889686"/>
                      <a:gd name="connsiteX38" fmla="*/ 1911785 w 3419309"/>
                      <a:gd name="connsiteY38" fmla="*/ 391297 h 889686"/>
                      <a:gd name="connsiteX39" fmla="*/ 1985926 w 3419309"/>
                      <a:gd name="connsiteY39" fmla="*/ 333632 h 889686"/>
                      <a:gd name="connsiteX40" fmla="*/ 1990045 w 3419309"/>
                      <a:gd name="connsiteY40" fmla="*/ 271849 h 889686"/>
                      <a:gd name="connsiteX41" fmla="*/ 2006520 w 3419309"/>
                      <a:gd name="connsiteY41" fmla="*/ 275967 h 889686"/>
                      <a:gd name="connsiteX42" fmla="*/ 2064185 w 3419309"/>
                      <a:gd name="connsiteY42" fmla="*/ 308919 h 889686"/>
                      <a:gd name="connsiteX43" fmla="*/ 2154801 w 3419309"/>
                      <a:gd name="connsiteY43" fmla="*/ 296562 h 889686"/>
                      <a:gd name="connsiteX44" fmla="*/ 2195991 w 3419309"/>
                      <a:gd name="connsiteY44" fmla="*/ 325395 h 889686"/>
                      <a:gd name="connsiteX45" fmla="*/ 2319558 w 3419309"/>
                      <a:gd name="connsiteY45" fmla="*/ 321276 h 889686"/>
                      <a:gd name="connsiteX46" fmla="*/ 2348391 w 3419309"/>
                      <a:gd name="connsiteY46" fmla="*/ 321276 h 889686"/>
                      <a:gd name="connsiteX47" fmla="*/ 2389580 w 3419309"/>
                      <a:gd name="connsiteY47" fmla="*/ 296562 h 889686"/>
                      <a:gd name="connsiteX48" fmla="*/ 2443126 w 3419309"/>
                      <a:gd name="connsiteY48" fmla="*/ 321276 h 889686"/>
                      <a:gd name="connsiteX49" fmla="*/ 2496672 w 3419309"/>
                      <a:gd name="connsiteY49" fmla="*/ 288324 h 889686"/>
                      <a:gd name="connsiteX50" fmla="*/ 2533742 w 3419309"/>
                      <a:gd name="connsiteY50" fmla="*/ 271849 h 889686"/>
                      <a:gd name="connsiteX51" fmla="*/ 2554336 w 3419309"/>
                      <a:gd name="connsiteY51" fmla="*/ 201827 h 889686"/>
                      <a:gd name="connsiteX52" fmla="*/ 2620239 w 3419309"/>
                      <a:gd name="connsiteY52" fmla="*/ 218303 h 889686"/>
                      <a:gd name="connsiteX53" fmla="*/ 2649072 w 3419309"/>
                      <a:gd name="connsiteY53" fmla="*/ 218303 h 889686"/>
                      <a:gd name="connsiteX54" fmla="*/ 2768520 w 3419309"/>
                      <a:gd name="connsiteY54" fmla="*/ 131805 h 889686"/>
                      <a:gd name="connsiteX55" fmla="*/ 2817947 w 3419309"/>
                      <a:gd name="connsiteY55" fmla="*/ 152400 h 889686"/>
                      <a:gd name="connsiteX56" fmla="*/ 2937396 w 3419309"/>
                      <a:gd name="connsiteY56" fmla="*/ 148281 h 889686"/>
                      <a:gd name="connsiteX57" fmla="*/ 3003299 w 3419309"/>
                      <a:gd name="connsiteY57" fmla="*/ 148281 h 889686"/>
                      <a:gd name="connsiteX58" fmla="*/ 3003299 w 3419309"/>
                      <a:gd name="connsiteY58" fmla="*/ 148281 h 889686"/>
                      <a:gd name="connsiteX59" fmla="*/ 3028012 w 3419309"/>
                      <a:gd name="connsiteY59" fmla="*/ 127686 h 889686"/>
                      <a:gd name="connsiteX60" fmla="*/ 3056845 w 3419309"/>
                      <a:gd name="connsiteY60" fmla="*/ 115330 h 889686"/>
                      <a:gd name="connsiteX61" fmla="*/ 3168055 w 3419309"/>
                      <a:gd name="connsiteY61" fmla="*/ 0 h 889686"/>
                      <a:gd name="connsiteX62" fmla="*/ 3225720 w 3419309"/>
                      <a:gd name="connsiteY62" fmla="*/ 90616 h 889686"/>
                      <a:gd name="connsiteX63" fmla="*/ 3275147 w 3419309"/>
                      <a:gd name="connsiteY63" fmla="*/ 102973 h 889686"/>
                      <a:gd name="connsiteX64" fmla="*/ 3275147 w 3419309"/>
                      <a:gd name="connsiteY64" fmla="*/ 102973 h 889686"/>
                      <a:gd name="connsiteX65" fmla="*/ 3308099 w 3419309"/>
                      <a:gd name="connsiteY65" fmla="*/ 140043 h 889686"/>
                      <a:gd name="connsiteX66" fmla="*/ 3312218 w 3419309"/>
                      <a:gd name="connsiteY66" fmla="*/ 181232 h 889686"/>
                      <a:gd name="connsiteX67" fmla="*/ 3303980 w 3419309"/>
                      <a:gd name="connsiteY67" fmla="*/ 251254 h 889686"/>
                      <a:gd name="connsiteX68" fmla="*/ 3361645 w 3419309"/>
                      <a:gd name="connsiteY68" fmla="*/ 251254 h 889686"/>
                      <a:gd name="connsiteX69" fmla="*/ 3419309 w 3419309"/>
                      <a:gd name="connsiteY69" fmla="*/ 197708 h 889686"/>
                      <a:gd name="connsiteX0" fmla="*/ 0 w 3419309"/>
                      <a:gd name="connsiteY0" fmla="*/ 520273 h 889686"/>
                      <a:gd name="connsiteX1" fmla="*/ 101045 w 3419309"/>
                      <a:gd name="connsiteY1" fmla="*/ 562406 h 889686"/>
                      <a:gd name="connsiteX2" fmla="*/ 27163 w 3419309"/>
                      <a:gd name="connsiteY2" fmla="*/ 659619 h 889686"/>
                      <a:gd name="connsiteX3" fmla="*/ 159430 w 3419309"/>
                      <a:gd name="connsiteY3" fmla="*/ 878020 h 889686"/>
                      <a:gd name="connsiteX4" fmla="*/ 213812 w 3419309"/>
                      <a:gd name="connsiteY4" fmla="*/ 745168 h 889686"/>
                      <a:gd name="connsiteX5" fmla="*/ 213811 w 3419309"/>
                      <a:gd name="connsiteY5" fmla="*/ 885155 h 889686"/>
                      <a:gd name="connsiteX6" fmla="*/ 276574 w 3419309"/>
                      <a:gd name="connsiteY6" fmla="*/ 836140 h 889686"/>
                      <a:gd name="connsiteX7" fmla="*/ 317763 w 3419309"/>
                      <a:gd name="connsiteY7" fmla="*/ 889686 h 889686"/>
                      <a:gd name="connsiteX8" fmla="*/ 383666 w 3419309"/>
                      <a:gd name="connsiteY8" fmla="*/ 803189 h 889686"/>
                      <a:gd name="connsiteX9" fmla="*/ 424855 w 3419309"/>
                      <a:gd name="connsiteY9" fmla="*/ 794951 h 889686"/>
                      <a:gd name="connsiteX10" fmla="*/ 466045 w 3419309"/>
                      <a:gd name="connsiteY10" fmla="*/ 790832 h 889686"/>
                      <a:gd name="connsiteX11" fmla="*/ 490758 w 3419309"/>
                      <a:gd name="connsiteY11" fmla="*/ 848497 h 889686"/>
                      <a:gd name="connsiteX12" fmla="*/ 643158 w 3419309"/>
                      <a:gd name="connsiteY12" fmla="*/ 803189 h 889686"/>
                      <a:gd name="connsiteX13" fmla="*/ 746131 w 3419309"/>
                      <a:gd name="connsiteY13" fmla="*/ 819665 h 889686"/>
                      <a:gd name="connsiteX14" fmla="*/ 816153 w 3419309"/>
                      <a:gd name="connsiteY14" fmla="*/ 741405 h 889686"/>
                      <a:gd name="connsiteX15" fmla="*/ 915007 w 3419309"/>
                      <a:gd name="connsiteY15" fmla="*/ 729049 h 889686"/>
                      <a:gd name="connsiteX16" fmla="*/ 906769 w 3419309"/>
                      <a:gd name="connsiteY16" fmla="*/ 601362 h 889686"/>
                      <a:gd name="connsiteX17" fmla="*/ 935601 w 3419309"/>
                      <a:gd name="connsiteY17" fmla="*/ 584886 h 889686"/>
                      <a:gd name="connsiteX18" fmla="*/ 927363 w 3419309"/>
                      <a:gd name="connsiteY18" fmla="*/ 535459 h 889686"/>
                      <a:gd name="connsiteX19" fmla="*/ 1063288 w 3419309"/>
                      <a:gd name="connsiteY19" fmla="*/ 609600 h 889686"/>
                      <a:gd name="connsiteX20" fmla="*/ 1158023 w 3419309"/>
                      <a:gd name="connsiteY20" fmla="*/ 576649 h 889686"/>
                      <a:gd name="connsiteX21" fmla="*/ 1244520 w 3419309"/>
                      <a:gd name="connsiteY21" fmla="*/ 477795 h 889686"/>
                      <a:gd name="connsiteX22" fmla="*/ 1310423 w 3419309"/>
                      <a:gd name="connsiteY22" fmla="*/ 457200 h 889686"/>
                      <a:gd name="connsiteX23" fmla="*/ 1351612 w 3419309"/>
                      <a:gd name="connsiteY23" fmla="*/ 477795 h 889686"/>
                      <a:gd name="connsiteX24" fmla="*/ 1433991 w 3419309"/>
                      <a:gd name="connsiteY24" fmla="*/ 498389 h 889686"/>
                      <a:gd name="connsiteX25" fmla="*/ 1520488 w 3419309"/>
                      <a:gd name="connsiteY25" fmla="*/ 436605 h 889686"/>
                      <a:gd name="connsiteX26" fmla="*/ 1553439 w 3419309"/>
                      <a:gd name="connsiteY26" fmla="*/ 453081 h 889686"/>
                      <a:gd name="connsiteX27" fmla="*/ 1586391 w 3419309"/>
                      <a:gd name="connsiteY27" fmla="*/ 572530 h 889686"/>
                      <a:gd name="connsiteX28" fmla="*/ 1594628 w 3419309"/>
                      <a:gd name="connsiteY28" fmla="*/ 613719 h 889686"/>
                      <a:gd name="connsiteX29" fmla="*/ 1611104 w 3419309"/>
                      <a:gd name="connsiteY29" fmla="*/ 613719 h 889686"/>
                      <a:gd name="connsiteX30" fmla="*/ 1648174 w 3419309"/>
                      <a:gd name="connsiteY30" fmla="*/ 601362 h 889686"/>
                      <a:gd name="connsiteX31" fmla="*/ 1693482 w 3419309"/>
                      <a:gd name="connsiteY31" fmla="*/ 551935 h 889686"/>
                      <a:gd name="connsiteX32" fmla="*/ 1709958 w 3419309"/>
                      <a:gd name="connsiteY32" fmla="*/ 518984 h 889686"/>
                      <a:gd name="connsiteX33" fmla="*/ 1709958 w 3419309"/>
                      <a:gd name="connsiteY33" fmla="*/ 473676 h 889686"/>
                      <a:gd name="connsiteX34" fmla="*/ 1747028 w 3419309"/>
                      <a:gd name="connsiteY34" fmla="*/ 473676 h 889686"/>
                      <a:gd name="connsiteX35" fmla="*/ 1792336 w 3419309"/>
                      <a:gd name="connsiteY35" fmla="*/ 453081 h 889686"/>
                      <a:gd name="connsiteX36" fmla="*/ 1874715 w 3419309"/>
                      <a:gd name="connsiteY36" fmla="*/ 432486 h 889686"/>
                      <a:gd name="connsiteX37" fmla="*/ 1924142 w 3419309"/>
                      <a:gd name="connsiteY37" fmla="*/ 444843 h 889686"/>
                      <a:gd name="connsiteX38" fmla="*/ 1911785 w 3419309"/>
                      <a:gd name="connsiteY38" fmla="*/ 391297 h 889686"/>
                      <a:gd name="connsiteX39" fmla="*/ 1985926 w 3419309"/>
                      <a:gd name="connsiteY39" fmla="*/ 333632 h 889686"/>
                      <a:gd name="connsiteX40" fmla="*/ 1990045 w 3419309"/>
                      <a:gd name="connsiteY40" fmla="*/ 271849 h 889686"/>
                      <a:gd name="connsiteX41" fmla="*/ 2006520 w 3419309"/>
                      <a:gd name="connsiteY41" fmla="*/ 275967 h 889686"/>
                      <a:gd name="connsiteX42" fmla="*/ 2064185 w 3419309"/>
                      <a:gd name="connsiteY42" fmla="*/ 308919 h 889686"/>
                      <a:gd name="connsiteX43" fmla="*/ 2154801 w 3419309"/>
                      <a:gd name="connsiteY43" fmla="*/ 296562 h 889686"/>
                      <a:gd name="connsiteX44" fmla="*/ 2195991 w 3419309"/>
                      <a:gd name="connsiteY44" fmla="*/ 325395 h 889686"/>
                      <a:gd name="connsiteX45" fmla="*/ 2319558 w 3419309"/>
                      <a:gd name="connsiteY45" fmla="*/ 321276 h 889686"/>
                      <a:gd name="connsiteX46" fmla="*/ 2348391 w 3419309"/>
                      <a:gd name="connsiteY46" fmla="*/ 321276 h 889686"/>
                      <a:gd name="connsiteX47" fmla="*/ 2389580 w 3419309"/>
                      <a:gd name="connsiteY47" fmla="*/ 296562 h 889686"/>
                      <a:gd name="connsiteX48" fmla="*/ 2443126 w 3419309"/>
                      <a:gd name="connsiteY48" fmla="*/ 321276 h 889686"/>
                      <a:gd name="connsiteX49" fmla="*/ 2496672 w 3419309"/>
                      <a:gd name="connsiteY49" fmla="*/ 288324 h 889686"/>
                      <a:gd name="connsiteX50" fmla="*/ 2533742 w 3419309"/>
                      <a:gd name="connsiteY50" fmla="*/ 271849 h 889686"/>
                      <a:gd name="connsiteX51" fmla="*/ 2554336 w 3419309"/>
                      <a:gd name="connsiteY51" fmla="*/ 201827 h 889686"/>
                      <a:gd name="connsiteX52" fmla="*/ 2620239 w 3419309"/>
                      <a:gd name="connsiteY52" fmla="*/ 218303 h 889686"/>
                      <a:gd name="connsiteX53" fmla="*/ 2649072 w 3419309"/>
                      <a:gd name="connsiteY53" fmla="*/ 218303 h 889686"/>
                      <a:gd name="connsiteX54" fmla="*/ 2768520 w 3419309"/>
                      <a:gd name="connsiteY54" fmla="*/ 131805 h 889686"/>
                      <a:gd name="connsiteX55" fmla="*/ 2817947 w 3419309"/>
                      <a:gd name="connsiteY55" fmla="*/ 152400 h 889686"/>
                      <a:gd name="connsiteX56" fmla="*/ 2937396 w 3419309"/>
                      <a:gd name="connsiteY56" fmla="*/ 148281 h 889686"/>
                      <a:gd name="connsiteX57" fmla="*/ 3003299 w 3419309"/>
                      <a:gd name="connsiteY57" fmla="*/ 148281 h 889686"/>
                      <a:gd name="connsiteX58" fmla="*/ 3003299 w 3419309"/>
                      <a:gd name="connsiteY58" fmla="*/ 148281 h 889686"/>
                      <a:gd name="connsiteX59" fmla="*/ 3028012 w 3419309"/>
                      <a:gd name="connsiteY59" fmla="*/ 127686 h 889686"/>
                      <a:gd name="connsiteX60" fmla="*/ 3056845 w 3419309"/>
                      <a:gd name="connsiteY60" fmla="*/ 115330 h 889686"/>
                      <a:gd name="connsiteX61" fmla="*/ 3168055 w 3419309"/>
                      <a:gd name="connsiteY61" fmla="*/ 0 h 889686"/>
                      <a:gd name="connsiteX62" fmla="*/ 3225720 w 3419309"/>
                      <a:gd name="connsiteY62" fmla="*/ 90616 h 889686"/>
                      <a:gd name="connsiteX63" fmla="*/ 3275147 w 3419309"/>
                      <a:gd name="connsiteY63" fmla="*/ 102973 h 889686"/>
                      <a:gd name="connsiteX64" fmla="*/ 3275147 w 3419309"/>
                      <a:gd name="connsiteY64" fmla="*/ 102973 h 889686"/>
                      <a:gd name="connsiteX65" fmla="*/ 3308099 w 3419309"/>
                      <a:gd name="connsiteY65" fmla="*/ 140043 h 889686"/>
                      <a:gd name="connsiteX66" fmla="*/ 3312218 w 3419309"/>
                      <a:gd name="connsiteY66" fmla="*/ 181232 h 889686"/>
                      <a:gd name="connsiteX67" fmla="*/ 3303980 w 3419309"/>
                      <a:gd name="connsiteY67" fmla="*/ 251254 h 889686"/>
                      <a:gd name="connsiteX68" fmla="*/ 3361645 w 3419309"/>
                      <a:gd name="connsiteY68" fmla="*/ 251254 h 889686"/>
                      <a:gd name="connsiteX69" fmla="*/ 3419309 w 3419309"/>
                      <a:gd name="connsiteY69" fmla="*/ 197708 h 889686"/>
                      <a:gd name="connsiteX0" fmla="*/ 0 w 3419309"/>
                      <a:gd name="connsiteY0" fmla="*/ 520273 h 889686"/>
                      <a:gd name="connsiteX1" fmla="*/ 101045 w 3419309"/>
                      <a:gd name="connsiteY1" fmla="*/ 562406 h 889686"/>
                      <a:gd name="connsiteX2" fmla="*/ 27163 w 3419309"/>
                      <a:gd name="connsiteY2" fmla="*/ 659619 h 889686"/>
                      <a:gd name="connsiteX3" fmla="*/ 120544 w 3419309"/>
                      <a:gd name="connsiteY3" fmla="*/ 823580 h 889686"/>
                      <a:gd name="connsiteX4" fmla="*/ 213812 w 3419309"/>
                      <a:gd name="connsiteY4" fmla="*/ 745168 h 889686"/>
                      <a:gd name="connsiteX5" fmla="*/ 213811 w 3419309"/>
                      <a:gd name="connsiteY5" fmla="*/ 885155 h 889686"/>
                      <a:gd name="connsiteX6" fmla="*/ 276574 w 3419309"/>
                      <a:gd name="connsiteY6" fmla="*/ 836140 h 889686"/>
                      <a:gd name="connsiteX7" fmla="*/ 317763 w 3419309"/>
                      <a:gd name="connsiteY7" fmla="*/ 889686 h 889686"/>
                      <a:gd name="connsiteX8" fmla="*/ 383666 w 3419309"/>
                      <a:gd name="connsiteY8" fmla="*/ 803189 h 889686"/>
                      <a:gd name="connsiteX9" fmla="*/ 424855 w 3419309"/>
                      <a:gd name="connsiteY9" fmla="*/ 794951 h 889686"/>
                      <a:gd name="connsiteX10" fmla="*/ 466045 w 3419309"/>
                      <a:gd name="connsiteY10" fmla="*/ 790832 h 889686"/>
                      <a:gd name="connsiteX11" fmla="*/ 490758 w 3419309"/>
                      <a:gd name="connsiteY11" fmla="*/ 848497 h 889686"/>
                      <a:gd name="connsiteX12" fmla="*/ 643158 w 3419309"/>
                      <a:gd name="connsiteY12" fmla="*/ 803189 h 889686"/>
                      <a:gd name="connsiteX13" fmla="*/ 746131 w 3419309"/>
                      <a:gd name="connsiteY13" fmla="*/ 819665 h 889686"/>
                      <a:gd name="connsiteX14" fmla="*/ 816153 w 3419309"/>
                      <a:gd name="connsiteY14" fmla="*/ 741405 h 889686"/>
                      <a:gd name="connsiteX15" fmla="*/ 915007 w 3419309"/>
                      <a:gd name="connsiteY15" fmla="*/ 729049 h 889686"/>
                      <a:gd name="connsiteX16" fmla="*/ 906769 w 3419309"/>
                      <a:gd name="connsiteY16" fmla="*/ 601362 h 889686"/>
                      <a:gd name="connsiteX17" fmla="*/ 935601 w 3419309"/>
                      <a:gd name="connsiteY17" fmla="*/ 584886 h 889686"/>
                      <a:gd name="connsiteX18" fmla="*/ 927363 w 3419309"/>
                      <a:gd name="connsiteY18" fmla="*/ 535459 h 889686"/>
                      <a:gd name="connsiteX19" fmla="*/ 1063288 w 3419309"/>
                      <a:gd name="connsiteY19" fmla="*/ 609600 h 889686"/>
                      <a:gd name="connsiteX20" fmla="*/ 1158023 w 3419309"/>
                      <a:gd name="connsiteY20" fmla="*/ 576649 h 889686"/>
                      <a:gd name="connsiteX21" fmla="*/ 1244520 w 3419309"/>
                      <a:gd name="connsiteY21" fmla="*/ 477795 h 889686"/>
                      <a:gd name="connsiteX22" fmla="*/ 1310423 w 3419309"/>
                      <a:gd name="connsiteY22" fmla="*/ 457200 h 889686"/>
                      <a:gd name="connsiteX23" fmla="*/ 1351612 w 3419309"/>
                      <a:gd name="connsiteY23" fmla="*/ 477795 h 889686"/>
                      <a:gd name="connsiteX24" fmla="*/ 1433991 w 3419309"/>
                      <a:gd name="connsiteY24" fmla="*/ 498389 h 889686"/>
                      <a:gd name="connsiteX25" fmla="*/ 1520488 w 3419309"/>
                      <a:gd name="connsiteY25" fmla="*/ 436605 h 889686"/>
                      <a:gd name="connsiteX26" fmla="*/ 1553439 w 3419309"/>
                      <a:gd name="connsiteY26" fmla="*/ 453081 h 889686"/>
                      <a:gd name="connsiteX27" fmla="*/ 1586391 w 3419309"/>
                      <a:gd name="connsiteY27" fmla="*/ 572530 h 889686"/>
                      <a:gd name="connsiteX28" fmla="*/ 1594628 w 3419309"/>
                      <a:gd name="connsiteY28" fmla="*/ 613719 h 889686"/>
                      <a:gd name="connsiteX29" fmla="*/ 1611104 w 3419309"/>
                      <a:gd name="connsiteY29" fmla="*/ 613719 h 889686"/>
                      <a:gd name="connsiteX30" fmla="*/ 1648174 w 3419309"/>
                      <a:gd name="connsiteY30" fmla="*/ 601362 h 889686"/>
                      <a:gd name="connsiteX31" fmla="*/ 1693482 w 3419309"/>
                      <a:gd name="connsiteY31" fmla="*/ 551935 h 889686"/>
                      <a:gd name="connsiteX32" fmla="*/ 1709958 w 3419309"/>
                      <a:gd name="connsiteY32" fmla="*/ 518984 h 889686"/>
                      <a:gd name="connsiteX33" fmla="*/ 1709958 w 3419309"/>
                      <a:gd name="connsiteY33" fmla="*/ 473676 h 889686"/>
                      <a:gd name="connsiteX34" fmla="*/ 1747028 w 3419309"/>
                      <a:gd name="connsiteY34" fmla="*/ 473676 h 889686"/>
                      <a:gd name="connsiteX35" fmla="*/ 1792336 w 3419309"/>
                      <a:gd name="connsiteY35" fmla="*/ 453081 h 889686"/>
                      <a:gd name="connsiteX36" fmla="*/ 1874715 w 3419309"/>
                      <a:gd name="connsiteY36" fmla="*/ 432486 h 889686"/>
                      <a:gd name="connsiteX37" fmla="*/ 1924142 w 3419309"/>
                      <a:gd name="connsiteY37" fmla="*/ 444843 h 889686"/>
                      <a:gd name="connsiteX38" fmla="*/ 1911785 w 3419309"/>
                      <a:gd name="connsiteY38" fmla="*/ 391297 h 889686"/>
                      <a:gd name="connsiteX39" fmla="*/ 1985926 w 3419309"/>
                      <a:gd name="connsiteY39" fmla="*/ 333632 h 889686"/>
                      <a:gd name="connsiteX40" fmla="*/ 1990045 w 3419309"/>
                      <a:gd name="connsiteY40" fmla="*/ 271849 h 889686"/>
                      <a:gd name="connsiteX41" fmla="*/ 2006520 w 3419309"/>
                      <a:gd name="connsiteY41" fmla="*/ 275967 h 889686"/>
                      <a:gd name="connsiteX42" fmla="*/ 2064185 w 3419309"/>
                      <a:gd name="connsiteY42" fmla="*/ 308919 h 889686"/>
                      <a:gd name="connsiteX43" fmla="*/ 2154801 w 3419309"/>
                      <a:gd name="connsiteY43" fmla="*/ 296562 h 889686"/>
                      <a:gd name="connsiteX44" fmla="*/ 2195991 w 3419309"/>
                      <a:gd name="connsiteY44" fmla="*/ 325395 h 889686"/>
                      <a:gd name="connsiteX45" fmla="*/ 2319558 w 3419309"/>
                      <a:gd name="connsiteY45" fmla="*/ 321276 h 889686"/>
                      <a:gd name="connsiteX46" fmla="*/ 2348391 w 3419309"/>
                      <a:gd name="connsiteY46" fmla="*/ 321276 h 889686"/>
                      <a:gd name="connsiteX47" fmla="*/ 2389580 w 3419309"/>
                      <a:gd name="connsiteY47" fmla="*/ 296562 h 889686"/>
                      <a:gd name="connsiteX48" fmla="*/ 2443126 w 3419309"/>
                      <a:gd name="connsiteY48" fmla="*/ 321276 h 889686"/>
                      <a:gd name="connsiteX49" fmla="*/ 2496672 w 3419309"/>
                      <a:gd name="connsiteY49" fmla="*/ 288324 h 889686"/>
                      <a:gd name="connsiteX50" fmla="*/ 2533742 w 3419309"/>
                      <a:gd name="connsiteY50" fmla="*/ 271849 h 889686"/>
                      <a:gd name="connsiteX51" fmla="*/ 2554336 w 3419309"/>
                      <a:gd name="connsiteY51" fmla="*/ 201827 h 889686"/>
                      <a:gd name="connsiteX52" fmla="*/ 2620239 w 3419309"/>
                      <a:gd name="connsiteY52" fmla="*/ 218303 h 889686"/>
                      <a:gd name="connsiteX53" fmla="*/ 2649072 w 3419309"/>
                      <a:gd name="connsiteY53" fmla="*/ 218303 h 889686"/>
                      <a:gd name="connsiteX54" fmla="*/ 2768520 w 3419309"/>
                      <a:gd name="connsiteY54" fmla="*/ 131805 h 889686"/>
                      <a:gd name="connsiteX55" fmla="*/ 2817947 w 3419309"/>
                      <a:gd name="connsiteY55" fmla="*/ 152400 h 889686"/>
                      <a:gd name="connsiteX56" fmla="*/ 2937396 w 3419309"/>
                      <a:gd name="connsiteY56" fmla="*/ 148281 h 889686"/>
                      <a:gd name="connsiteX57" fmla="*/ 3003299 w 3419309"/>
                      <a:gd name="connsiteY57" fmla="*/ 148281 h 889686"/>
                      <a:gd name="connsiteX58" fmla="*/ 3003299 w 3419309"/>
                      <a:gd name="connsiteY58" fmla="*/ 148281 h 889686"/>
                      <a:gd name="connsiteX59" fmla="*/ 3028012 w 3419309"/>
                      <a:gd name="connsiteY59" fmla="*/ 127686 h 889686"/>
                      <a:gd name="connsiteX60" fmla="*/ 3056845 w 3419309"/>
                      <a:gd name="connsiteY60" fmla="*/ 115330 h 889686"/>
                      <a:gd name="connsiteX61" fmla="*/ 3168055 w 3419309"/>
                      <a:gd name="connsiteY61" fmla="*/ 0 h 889686"/>
                      <a:gd name="connsiteX62" fmla="*/ 3225720 w 3419309"/>
                      <a:gd name="connsiteY62" fmla="*/ 90616 h 889686"/>
                      <a:gd name="connsiteX63" fmla="*/ 3275147 w 3419309"/>
                      <a:gd name="connsiteY63" fmla="*/ 102973 h 889686"/>
                      <a:gd name="connsiteX64" fmla="*/ 3275147 w 3419309"/>
                      <a:gd name="connsiteY64" fmla="*/ 102973 h 889686"/>
                      <a:gd name="connsiteX65" fmla="*/ 3308099 w 3419309"/>
                      <a:gd name="connsiteY65" fmla="*/ 140043 h 889686"/>
                      <a:gd name="connsiteX66" fmla="*/ 3312218 w 3419309"/>
                      <a:gd name="connsiteY66" fmla="*/ 181232 h 889686"/>
                      <a:gd name="connsiteX67" fmla="*/ 3303980 w 3419309"/>
                      <a:gd name="connsiteY67" fmla="*/ 251254 h 889686"/>
                      <a:gd name="connsiteX68" fmla="*/ 3361645 w 3419309"/>
                      <a:gd name="connsiteY68" fmla="*/ 251254 h 889686"/>
                      <a:gd name="connsiteX69" fmla="*/ 3419309 w 3419309"/>
                      <a:gd name="connsiteY69" fmla="*/ 197708 h 889686"/>
                      <a:gd name="connsiteX0" fmla="*/ 0 w 3419309"/>
                      <a:gd name="connsiteY0" fmla="*/ 520273 h 895200"/>
                      <a:gd name="connsiteX1" fmla="*/ 101045 w 3419309"/>
                      <a:gd name="connsiteY1" fmla="*/ 562406 h 895200"/>
                      <a:gd name="connsiteX2" fmla="*/ 27163 w 3419309"/>
                      <a:gd name="connsiteY2" fmla="*/ 659619 h 895200"/>
                      <a:gd name="connsiteX3" fmla="*/ 120544 w 3419309"/>
                      <a:gd name="connsiteY3" fmla="*/ 823580 h 895200"/>
                      <a:gd name="connsiteX4" fmla="*/ 167149 w 3419309"/>
                      <a:gd name="connsiteY4" fmla="*/ 881267 h 895200"/>
                      <a:gd name="connsiteX5" fmla="*/ 213811 w 3419309"/>
                      <a:gd name="connsiteY5" fmla="*/ 885155 h 895200"/>
                      <a:gd name="connsiteX6" fmla="*/ 276574 w 3419309"/>
                      <a:gd name="connsiteY6" fmla="*/ 836140 h 895200"/>
                      <a:gd name="connsiteX7" fmla="*/ 317763 w 3419309"/>
                      <a:gd name="connsiteY7" fmla="*/ 889686 h 895200"/>
                      <a:gd name="connsiteX8" fmla="*/ 383666 w 3419309"/>
                      <a:gd name="connsiteY8" fmla="*/ 803189 h 895200"/>
                      <a:gd name="connsiteX9" fmla="*/ 424855 w 3419309"/>
                      <a:gd name="connsiteY9" fmla="*/ 794951 h 895200"/>
                      <a:gd name="connsiteX10" fmla="*/ 466045 w 3419309"/>
                      <a:gd name="connsiteY10" fmla="*/ 790832 h 895200"/>
                      <a:gd name="connsiteX11" fmla="*/ 490758 w 3419309"/>
                      <a:gd name="connsiteY11" fmla="*/ 848497 h 895200"/>
                      <a:gd name="connsiteX12" fmla="*/ 643158 w 3419309"/>
                      <a:gd name="connsiteY12" fmla="*/ 803189 h 895200"/>
                      <a:gd name="connsiteX13" fmla="*/ 746131 w 3419309"/>
                      <a:gd name="connsiteY13" fmla="*/ 819665 h 895200"/>
                      <a:gd name="connsiteX14" fmla="*/ 816153 w 3419309"/>
                      <a:gd name="connsiteY14" fmla="*/ 741405 h 895200"/>
                      <a:gd name="connsiteX15" fmla="*/ 915007 w 3419309"/>
                      <a:gd name="connsiteY15" fmla="*/ 729049 h 895200"/>
                      <a:gd name="connsiteX16" fmla="*/ 906769 w 3419309"/>
                      <a:gd name="connsiteY16" fmla="*/ 601362 h 895200"/>
                      <a:gd name="connsiteX17" fmla="*/ 935601 w 3419309"/>
                      <a:gd name="connsiteY17" fmla="*/ 584886 h 895200"/>
                      <a:gd name="connsiteX18" fmla="*/ 927363 w 3419309"/>
                      <a:gd name="connsiteY18" fmla="*/ 535459 h 895200"/>
                      <a:gd name="connsiteX19" fmla="*/ 1063288 w 3419309"/>
                      <a:gd name="connsiteY19" fmla="*/ 609600 h 895200"/>
                      <a:gd name="connsiteX20" fmla="*/ 1158023 w 3419309"/>
                      <a:gd name="connsiteY20" fmla="*/ 576649 h 895200"/>
                      <a:gd name="connsiteX21" fmla="*/ 1244520 w 3419309"/>
                      <a:gd name="connsiteY21" fmla="*/ 477795 h 895200"/>
                      <a:gd name="connsiteX22" fmla="*/ 1310423 w 3419309"/>
                      <a:gd name="connsiteY22" fmla="*/ 457200 h 895200"/>
                      <a:gd name="connsiteX23" fmla="*/ 1351612 w 3419309"/>
                      <a:gd name="connsiteY23" fmla="*/ 477795 h 895200"/>
                      <a:gd name="connsiteX24" fmla="*/ 1433991 w 3419309"/>
                      <a:gd name="connsiteY24" fmla="*/ 498389 h 895200"/>
                      <a:gd name="connsiteX25" fmla="*/ 1520488 w 3419309"/>
                      <a:gd name="connsiteY25" fmla="*/ 436605 h 895200"/>
                      <a:gd name="connsiteX26" fmla="*/ 1553439 w 3419309"/>
                      <a:gd name="connsiteY26" fmla="*/ 453081 h 895200"/>
                      <a:gd name="connsiteX27" fmla="*/ 1586391 w 3419309"/>
                      <a:gd name="connsiteY27" fmla="*/ 572530 h 895200"/>
                      <a:gd name="connsiteX28" fmla="*/ 1594628 w 3419309"/>
                      <a:gd name="connsiteY28" fmla="*/ 613719 h 895200"/>
                      <a:gd name="connsiteX29" fmla="*/ 1611104 w 3419309"/>
                      <a:gd name="connsiteY29" fmla="*/ 613719 h 895200"/>
                      <a:gd name="connsiteX30" fmla="*/ 1648174 w 3419309"/>
                      <a:gd name="connsiteY30" fmla="*/ 601362 h 895200"/>
                      <a:gd name="connsiteX31" fmla="*/ 1693482 w 3419309"/>
                      <a:gd name="connsiteY31" fmla="*/ 551935 h 895200"/>
                      <a:gd name="connsiteX32" fmla="*/ 1709958 w 3419309"/>
                      <a:gd name="connsiteY32" fmla="*/ 518984 h 895200"/>
                      <a:gd name="connsiteX33" fmla="*/ 1709958 w 3419309"/>
                      <a:gd name="connsiteY33" fmla="*/ 473676 h 895200"/>
                      <a:gd name="connsiteX34" fmla="*/ 1747028 w 3419309"/>
                      <a:gd name="connsiteY34" fmla="*/ 473676 h 895200"/>
                      <a:gd name="connsiteX35" fmla="*/ 1792336 w 3419309"/>
                      <a:gd name="connsiteY35" fmla="*/ 453081 h 895200"/>
                      <a:gd name="connsiteX36" fmla="*/ 1874715 w 3419309"/>
                      <a:gd name="connsiteY36" fmla="*/ 432486 h 895200"/>
                      <a:gd name="connsiteX37" fmla="*/ 1924142 w 3419309"/>
                      <a:gd name="connsiteY37" fmla="*/ 444843 h 895200"/>
                      <a:gd name="connsiteX38" fmla="*/ 1911785 w 3419309"/>
                      <a:gd name="connsiteY38" fmla="*/ 391297 h 895200"/>
                      <a:gd name="connsiteX39" fmla="*/ 1985926 w 3419309"/>
                      <a:gd name="connsiteY39" fmla="*/ 333632 h 895200"/>
                      <a:gd name="connsiteX40" fmla="*/ 1990045 w 3419309"/>
                      <a:gd name="connsiteY40" fmla="*/ 271849 h 895200"/>
                      <a:gd name="connsiteX41" fmla="*/ 2006520 w 3419309"/>
                      <a:gd name="connsiteY41" fmla="*/ 275967 h 895200"/>
                      <a:gd name="connsiteX42" fmla="*/ 2064185 w 3419309"/>
                      <a:gd name="connsiteY42" fmla="*/ 308919 h 895200"/>
                      <a:gd name="connsiteX43" fmla="*/ 2154801 w 3419309"/>
                      <a:gd name="connsiteY43" fmla="*/ 296562 h 895200"/>
                      <a:gd name="connsiteX44" fmla="*/ 2195991 w 3419309"/>
                      <a:gd name="connsiteY44" fmla="*/ 325395 h 895200"/>
                      <a:gd name="connsiteX45" fmla="*/ 2319558 w 3419309"/>
                      <a:gd name="connsiteY45" fmla="*/ 321276 h 895200"/>
                      <a:gd name="connsiteX46" fmla="*/ 2348391 w 3419309"/>
                      <a:gd name="connsiteY46" fmla="*/ 321276 h 895200"/>
                      <a:gd name="connsiteX47" fmla="*/ 2389580 w 3419309"/>
                      <a:gd name="connsiteY47" fmla="*/ 296562 h 895200"/>
                      <a:gd name="connsiteX48" fmla="*/ 2443126 w 3419309"/>
                      <a:gd name="connsiteY48" fmla="*/ 321276 h 895200"/>
                      <a:gd name="connsiteX49" fmla="*/ 2496672 w 3419309"/>
                      <a:gd name="connsiteY49" fmla="*/ 288324 h 895200"/>
                      <a:gd name="connsiteX50" fmla="*/ 2533742 w 3419309"/>
                      <a:gd name="connsiteY50" fmla="*/ 271849 h 895200"/>
                      <a:gd name="connsiteX51" fmla="*/ 2554336 w 3419309"/>
                      <a:gd name="connsiteY51" fmla="*/ 201827 h 895200"/>
                      <a:gd name="connsiteX52" fmla="*/ 2620239 w 3419309"/>
                      <a:gd name="connsiteY52" fmla="*/ 218303 h 895200"/>
                      <a:gd name="connsiteX53" fmla="*/ 2649072 w 3419309"/>
                      <a:gd name="connsiteY53" fmla="*/ 218303 h 895200"/>
                      <a:gd name="connsiteX54" fmla="*/ 2768520 w 3419309"/>
                      <a:gd name="connsiteY54" fmla="*/ 131805 h 895200"/>
                      <a:gd name="connsiteX55" fmla="*/ 2817947 w 3419309"/>
                      <a:gd name="connsiteY55" fmla="*/ 152400 h 895200"/>
                      <a:gd name="connsiteX56" fmla="*/ 2937396 w 3419309"/>
                      <a:gd name="connsiteY56" fmla="*/ 148281 h 895200"/>
                      <a:gd name="connsiteX57" fmla="*/ 3003299 w 3419309"/>
                      <a:gd name="connsiteY57" fmla="*/ 148281 h 895200"/>
                      <a:gd name="connsiteX58" fmla="*/ 3003299 w 3419309"/>
                      <a:gd name="connsiteY58" fmla="*/ 148281 h 895200"/>
                      <a:gd name="connsiteX59" fmla="*/ 3028012 w 3419309"/>
                      <a:gd name="connsiteY59" fmla="*/ 127686 h 895200"/>
                      <a:gd name="connsiteX60" fmla="*/ 3056845 w 3419309"/>
                      <a:gd name="connsiteY60" fmla="*/ 115330 h 895200"/>
                      <a:gd name="connsiteX61" fmla="*/ 3168055 w 3419309"/>
                      <a:gd name="connsiteY61" fmla="*/ 0 h 895200"/>
                      <a:gd name="connsiteX62" fmla="*/ 3225720 w 3419309"/>
                      <a:gd name="connsiteY62" fmla="*/ 90616 h 895200"/>
                      <a:gd name="connsiteX63" fmla="*/ 3275147 w 3419309"/>
                      <a:gd name="connsiteY63" fmla="*/ 102973 h 895200"/>
                      <a:gd name="connsiteX64" fmla="*/ 3275147 w 3419309"/>
                      <a:gd name="connsiteY64" fmla="*/ 102973 h 895200"/>
                      <a:gd name="connsiteX65" fmla="*/ 3308099 w 3419309"/>
                      <a:gd name="connsiteY65" fmla="*/ 140043 h 895200"/>
                      <a:gd name="connsiteX66" fmla="*/ 3312218 w 3419309"/>
                      <a:gd name="connsiteY66" fmla="*/ 181232 h 895200"/>
                      <a:gd name="connsiteX67" fmla="*/ 3303980 w 3419309"/>
                      <a:gd name="connsiteY67" fmla="*/ 251254 h 895200"/>
                      <a:gd name="connsiteX68" fmla="*/ 3361645 w 3419309"/>
                      <a:gd name="connsiteY68" fmla="*/ 251254 h 895200"/>
                      <a:gd name="connsiteX69" fmla="*/ 3419309 w 3419309"/>
                      <a:gd name="connsiteY69" fmla="*/ 197708 h 8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419309" h="895200">
                        <a:moveTo>
                          <a:pt x="0" y="520273"/>
                        </a:moveTo>
                        <a:lnTo>
                          <a:pt x="101045" y="562406"/>
                        </a:lnTo>
                        <a:lnTo>
                          <a:pt x="27163" y="659619"/>
                        </a:lnTo>
                        <a:lnTo>
                          <a:pt x="120544" y="823580"/>
                        </a:lnTo>
                        <a:lnTo>
                          <a:pt x="167149" y="881267"/>
                        </a:lnTo>
                        <a:cubicBezTo>
                          <a:pt x="167149" y="927929"/>
                          <a:pt x="213811" y="838493"/>
                          <a:pt x="213811" y="885155"/>
                        </a:cubicBezTo>
                        <a:lnTo>
                          <a:pt x="276574" y="836140"/>
                        </a:lnTo>
                        <a:lnTo>
                          <a:pt x="317763" y="889686"/>
                        </a:lnTo>
                        <a:lnTo>
                          <a:pt x="383666" y="803189"/>
                        </a:lnTo>
                        <a:lnTo>
                          <a:pt x="424855" y="794951"/>
                        </a:lnTo>
                        <a:lnTo>
                          <a:pt x="466045" y="790832"/>
                        </a:lnTo>
                        <a:lnTo>
                          <a:pt x="490758" y="848497"/>
                        </a:lnTo>
                        <a:lnTo>
                          <a:pt x="643158" y="803189"/>
                        </a:lnTo>
                        <a:lnTo>
                          <a:pt x="746131" y="819665"/>
                        </a:lnTo>
                        <a:lnTo>
                          <a:pt x="816153" y="741405"/>
                        </a:lnTo>
                        <a:lnTo>
                          <a:pt x="915007" y="729049"/>
                        </a:lnTo>
                        <a:lnTo>
                          <a:pt x="906769" y="601362"/>
                        </a:lnTo>
                        <a:lnTo>
                          <a:pt x="935601" y="584886"/>
                        </a:lnTo>
                        <a:lnTo>
                          <a:pt x="927363" y="535459"/>
                        </a:lnTo>
                        <a:lnTo>
                          <a:pt x="1063288" y="609600"/>
                        </a:lnTo>
                        <a:lnTo>
                          <a:pt x="1158023" y="576649"/>
                        </a:lnTo>
                        <a:lnTo>
                          <a:pt x="1244520" y="477795"/>
                        </a:lnTo>
                        <a:lnTo>
                          <a:pt x="1310423" y="457200"/>
                        </a:lnTo>
                        <a:lnTo>
                          <a:pt x="1351612" y="477795"/>
                        </a:lnTo>
                        <a:lnTo>
                          <a:pt x="1433991" y="498389"/>
                        </a:lnTo>
                        <a:lnTo>
                          <a:pt x="1520488" y="436605"/>
                        </a:lnTo>
                        <a:lnTo>
                          <a:pt x="1553439" y="453081"/>
                        </a:lnTo>
                        <a:lnTo>
                          <a:pt x="1586391" y="572530"/>
                        </a:lnTo>
                        <a:lnTo>
                          <a:pt x="1594628" y="613719"/>
                        </a:lnTo>
                        <a:lnTo>
                          <a:pt x="1611104" y="613719"/>
                        </a:lnTo>
                        <a:lnTo>
                          <a:pt x="1648174" y="601362"/>
                        </a:lnTo>
                        <a:lnTo>
                          <a:pt x="1693482" y="551935"/>
                        </a:lnTo>
                        <a:lnTo>
                          <a:pt x="1709958" y="518984"/>
                        </a:lnTo>
                        <a:lnTo>
                          <a:pt x="1709958" y="473676"/>
                        </a:lnTo>
                        <a:lnTo>
                          <a:pt x="1747028" y="473676"/>
                        </a:lnTo>
                        <a:lnTo>
                          <a:pt x="1792336" y="453081"/>
                        </a:lnTo>
                        <a:lnTo>
                          <a:pt x="1874715" y="432486"/>
                        </a:lnTo>
                        <a:lnTo>
                          <a:pt x="1924142" y="444843"/>
                        </a:lnTo>
                        <a:lnTo>
                          <a:pt x="1911785" y="391297"/>
                        </a:lnTo>
                        <a:lnTo>
                          <a:pt x="1985926" y="333632"/>
                        </a:lnTo>
                        <a:lnTo>
                          <a:pt x="1990045" y="271849"/>
                        </a:lnTo>
                        <a:lnTo>
                          <a:pt x="2006520" y="275967"/>
                        </a:lnTo>
                        <a:lnTo>
                          <a:pt x="2064185" y="308919"/>
                        </a:lnTo>
                        <a:lnTo>
                          <a:pt x="2154801" y="296562"/>
                        </a:lnTo>
                        <a:lnTo>
                          <a:pt x="2195991" y="325395"/>
                        </a:lnTo>
                        <a:lnTo>
                          <a:pt x="2319558" y="321276"/>
                        </a:lnTo>
                        <a:lnTo>
                          <a:pt x="2348391" y="321276"/>
                        </a:lnTo>
                        <a:lnTo>
                          <a:pt x="2389580" y="296562"/>
                        </a:lnTo>
                        <a:lnTo>
                          <a:pt x="2443126" y="321276"/>
                        </a:lnTo>
                        <a:lnTo>
                          <a:pt x="2496672" y="288324"/>
                        </a:lnTo>
                        <a:lnTo>
                          <a:pt x="2533742" y="271849"/>
                        </a:lnTo>
                        <a:lnTo>
                          <a:pt x="2554336" y="201827"/>
                        </a:lnTo>
                        <a:lnTo>
                          <a:pt x="2620239" y="218303"/>
                        </a:lnTo>
                        <a:lnTo>
                          <a:pt x="2649072" y="218303"/>
                        </a:lnTo>
                        <a:lnTo>
                          <a:pt x="2768520" y="131805"/>
                        </a:lnTo>
                        <a:lnTo>
                          <a:pt x="2817947" y="152400"/>
                        </a:lnTo>
                        <a:lnTo>
                          <a:pt x="2937396" y="148281"/>
                        </a:lnTo>
                        <a:lnTo>
                          <a:pt x="3003299" y="148281"/>
                        </a:lnTo>
                        <a:lnTo>
                          <a:pt x="3003299" y="148281"/>
                        </a:lnTo>
                        <a:lnTo>
                          <a:pt x="3028012" y="127686"/>
                        </a:lnTo>
                        <a:lnTo>
                          <a:pt x="3056845" y="115330"/>
                        </a:lnTo>
                        <a:lnTo>
                          <a:pt x="3168055" y="0"/>
                        </a:lnTo>
                        <a:lnTo>
                          <a:pt x="3225720" y="90616"/>
                        </a:lnTo>
                        <a:lnTo>
                          <a:pt x="3275147" y="102973"/>
                        </a:lnTo>
                        <a:lnTo>
                          <a:pt x="3275147" y="102973"/>
                        </a:lnTo>
                        <a:lnTo>
                          <a:pt x="3308099" y="140043"/>
                        </a:lnTo>
                        <a:lnTo>
                          <a:pt x="3312218" y="181232"/>
                        </a:lnTo>
                        <a:lnTo>
                          <a:pt x="3303980" y="251254"/>
                        </a:lnTo>
                        <a:lnTo>
                          <a:pt x="3361645" y="251254"/>
                        </a:lnTo>
                        <a:lnTo>
                          <a:pt x="3419309" y="197708"/>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1" name="フリーフォーム 162">
                    <a:extLst>
                      <a:ext uri="{FF2B5EF4-FFF2-40B4-BE49-F238E27FC236}">
                        <a16:creationId xmlns:a16="http://schemas.microsoft.com/office/drawing/2014/main" id="{2A71B52D-97CC-4F58-8CC9-89B5754DED8B}"/>
                      </a:ext>
                    </a:extLst>
                  </p:cNvPr>
                  <p:cNvSpPr>
                    <a:spLocks noChangeAspect="1"/>
                  </p:cNvSpPr>
                  <p:nvPr/>
                </p:nvSpPr>
                <p:spPr>
                  <a:xfrm>
                    <a:off x="3220995" y="5947719"/>
                    <a:ext cx="1383956" cy="2034746"/>
                  </a:xfrm>
                  <a:custGeom>
                    <a:avLst/>
                    <a:gdLst>
                      <a:gd name="connsiteX0" fmla="*/ 0 w 1383956"/>
                      <a:gd name="connsiteY0" fmla="*/ 2034746 h 2034746"/>
                      <a:gd name="connsiteX1" fmla="*/ 90616 w 1383956"/>
                      <a:gd name="connsiteY1" fmla="*/ 1940011 h 2034746"/>
                      <a:gd name="connsiteX2" fmla="*/ 144162 w 1383956"/>
                      <a:gd name="connsiteY2" fmla="*/ 1940011 h 2034746"/>
                      <a:gd name="connsiteX3" fmla="*/ 201827 w 1383956"/>
                      <a:gd name="connsiteY3" fmla="*/ 1878227 h 2034746"/>
                      <a:gd name="connsiteX4" fmla="*/ 243016 w 1383956"/>
                      <a:gd name="connsiteY4" fmla="*/ 1886465 h 2034746"/>
                      <a:gd name="connsiteX5" fmla="*/ 263610 w 1383956"/>
                      <a:gd name="connsiteY5" fmla="*/ 1890584 h 2034746"/>
                      <a:gd name="connsiteX6" fmla="*/ 308919 w 1383956"/>
                      <a:gd name="connsiteY6" fmla="*/ 1861751 h 2034746"/>
                      <a:gd name="connsiteX7" fmla="*/ 411891 w 1383956"/>
                      <a:gd name="connsiteY7" fmla="*/ 1734065 h 2034746"/>
                      <a:gd name="connsiteX8" fmla="*/ 448962 w 1383956"/>
                      <a:gd name="connsiteY8" fmla="*/ 1750540 h 2034746"/>
                      <a:gd name="connsiteX9" fmla="*/ 498389 w 1383956"/>
                      <a:gd name="connsiteY9" fmla="*/ 1701113 h 2034746"/>
                      <a:gd name="connsiteX10" fmla="*/ 605481 w 1383956"/>
                      <a:gd name="connsiteY10" fmla="*/ 1713470 h 2034746"/>
                      <a:gd name="connsiteX11" fmla="*/ 626075 w 1383956"/>
                      <a:gd name="connsiteY11" fmla="*/ 1713470 h 2034746"/>
                      <a:gd name="connsiteX12" fmla="*/ 659027 w 1383956"/>
                      <a:gd name="connsiteY12" fmla="*/ 1668162 h 2034746"/>
                      <a:gd name="connsiteX13" fmla="*/ 803189 w 1383956"/>
                      <a:gd name="connsiteY13" fmla="*/ 1688757 h 2034746"/>
                      <a:gd name="connsiteX14" fmla="*/ 836140 w 1383956"/>
                      <a:gd name="connsiteY14" fmla="*/ 1622854 h 2034746"/>
                      <a:gd name="connsiteX15" fmla="*/ 906162 w 1383956"/>
                      <a:gd name="connsiteY15" fmla="*/ 1631092 h 2034746"/>
                      <a:gd name="connsiteX16" fmla="*/ 992659 w 1383956"/>
                      <a:gd name="connsiteY16" fmla="*/ 1631092 h 2034746"/>
                      <a:gd name="connsiteX17" fmla="*/ 1107989 w 1383956"/>
                      <a:gd name="connsiteY17" fmla="*/ 1626973 h 2034746"/>
                      <a:gd name="connsiteX18" fmla="*/ 1198605 w 1383956"/>
                      <a:gd name="connsiteY18" fmla="*/ 1482811 h 2034746"/>
                      <a:gd name="connsiteX19" fmla="*/ 1297459 w 1383956"/>
                      <a:gd name="connsiteY19" fmla="*/ 1474573 h 2034746"/>
                      <a:gd name="connsiteX20" fmla="*/ 1326291 w 1383956"/>
                      <a:gd name="connsiteY20" fmla="*/ 1363362 h 2034746"/>
                      <a:gd name="connsiteX21" fmla="*/ 1252151 w 1383956"/>
                      <a:gd name="connsiteY21" fmla="*/ 1326292 h 2034746"/>
                      <a:gd name="connsiteX22" fmla="*/ 1223319 w 1383956"/>
                      <a:gd name="connsiteY22" fmla="*/ 1227438 h 2034746"/>
                      <a:gd name="connsiteX23" fmla="*/ 1297459 w 1383956"/>
                      <a:gd name="connsiteY23" fmla="*/ 1178011 h 2034746"/>
                      <a:gd name="connsiteX24" fmla="*/ 1338648 w 1383956"/>
                      <a:gd name="connsiteY24" fmla="*/ 1095632 h 2034746"/>
                      <a:gd name="connsiteX25" fmla="*/ 1330410 w 1383956"/>
                      <a:gd name="connsiteY25" fmla="*/ 1050324 h 2034746"/>
                      <a:gd name="connsiteX26" fmla="*/ 1383956 w 1383956"/>
                      <a:gd name="connsiteY26" fmla="*/ 967946 h 2034746"/>
                      <a:gd name="connsiteX27" fmla="*/ 1359243 w 1383956"/>
                      <a:gd name="connsiteY27" fmla="*/ 910281 h 2034746"/>
                      <a:gd name="connsiteX28" fmla="*/ 1355124 w 1383956"/>
                      <a:gd name="connsiteY28" fmla="*/ 774357 h 2034746"/>
                      <a:gd name="connsiteX29" fmla="*/ 1346886 w 1383956"/>
                      <a:gd name="connsiteY29" fmla="*/ 708454 h 2034746"/>
                      <a:gd name="connsiteX30" fmla="*/ 1338648 w 1383956"/>
                      <a:gd name="connsiteY30" fmla="*/ 671384 h 2034746"/>
                      <a:gd name="connsiteX31" fmla="*/ 1359243 w 1383956"/>
                      <a:gd name="connsiteY31" fmla="*/ 642551 h 2034746"/>
                      <a:gd name="connsiteX32" fmla="*/ 1313935 w 1383956"/>
                      <a:gd name="connsiteY32" fmla="*/ 481913 h 2034746"/>
                      <a:gd name="connsiteX33" fmla="*/ 1276864 w 1383956"/>
                      <a:gd name="connsiteY33" fmla="*/ 457200 h 2034746"/>
                      <a:gd name="connsiteX34" fmla="*/ 1305697 w 1383956"/>
                      <a:gd name="connsiteY34" fmla="*/ 333632 h 2034746"/>
                      <a:gd name="connsiteX35" fmla="*/ 1297459 w 1383956"/>
                      <a:gd name="connsiteY35" fmla="*/ 243016 h 2034746"/>
                      <a:gd name="connsiteX36" fmla="*/ 1276864 w 1383956"/>
                      <a:gd name="connsiteY36" fmla="*/ 197708 h 2034746"/>
                      <a:gd name="connsiteX37" fmla="*/ 1248032 w 1383956"/>
                      <a:gd name="connsiteY37" fmla="*/ 189470 h 2034746"/>
                      <a:gd name="connsiteX38" fmla="*/ 1202724 w 1383956"/>
                      <a:gd name="connsiteY38" fmla="*/ 197708 h 2034746"/>
                      <a:gd name="connsiteX39" fmla="*/ 1182129 w 1383956"/>
                      <a:gd name="connsiteY39" fmla="*/ 177113 h 2034746"/>
                      <a:gd name="connsiteX40" fmla="*/ 1178010 w 1383956"/>
                      <a:gd name="connsiteY40" fmla="*/ 123567 h 2034746"/>
                      <a:gd name="connsiteX41" fmla="*/ 1178010 w 1383956"/>
                      <a:gd name="connsiteY41" fmla="*/ 57665 h 2034746"/>
                      <a:gd name="connsiteX42" fmla="*/ 1128583 w 1383956"/>
                      <a:gd name="connsiteY42" fmla="*/ 78259 h 2034746"/>
                      <a:gd name="connsiteX43" fmla="*/ 1091513 w 1383956"/>
                      <a:gd name="connsiteY43" fmla="*/ 53546 h 2034746"/>
                      <a:gd name="connsiteX44" fmla="*/ 1136821 w 1383956"/>
                      <a:gd name="connsiteY44" fmla="*/ 0 h 20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83956" h="2034746">
                        <a:moveTo>
                          <a:pt x="0" y="2034746"/>
                        </a:moveTo>
                        <a:lnTo>
                          <a:pt x="90616" y="1940011"/>
                        </a:lnTo>
                        <a:lnTo>
                          <a:pt x="144162" y="1940011"/>
                        </a:lnTo>
                        <a:lnTo>
                          <a:pt x="201827" y="1878227"/>
                        </a:lnTo>
                        <a:lnTo>
                          <a:pt x="243016" y="1886465"/>
                        </a:lnTo>
                        <a:lnTo>
                          <a:pt x="263610" y="1890584"/>
                        </a:lnTo>
                        <a:lnTo>
                          <a:pt x="308919" y="1861751"/>
                        </a:lnTo>
                        <a:lnTo>
                          <a:pt x="411891" y="1734065"/>
                        </a:lnTo>
                        <a:lnTo>
                          <a:pt x="448962" y="1750540"/>
                        </a:lnTo>
                        <a:lnTo>
                          <a:pt x="498389" y="1701113"/>
                        </a:lnTo>
                        <a:lnTo>
                          <a:pt x="605481" y="1713470"/>
                        </a:lnTo>
                        <a:lnTo>
                          <a:pt x="626075" y="1713470"/>
                        </a:lnTo>
                        <a:lnTo>
                          <a:pt x="659027" y="1668162"/>
                        </a:lnTo>
                        <a:lnTo>
                          <a:pt x="803189" y="1688757"/>
                        </a:lnTo>
                        <a:lnTo>
                          <a:pt x="836140" y="1622854"/>
                        </a:lnTo>
                        <a:lnTo>
                          <a:pt x="906162" y="1631092"/>
                        </a:lnTo>
                        <a:lnTo>
                          <a:pt x="992659" y="1631092"/>
                        </a:lnTo>
                        <a:lnTo>
                          <a:pt x="1107989" y="1626973"/>
                        </a:lnTo>
                        <a:lnTo>
                          <a:pt x="1198605" y="1482811"/>
                        </a:lnTo>
                        <a:lnTo>
                          <a:pt x="1297459" y="1474573"/>
                        </a:lnTo>
                        <a:lnTo>
                          <a:pt x="1326291" y="1363362"/>
                        </a:lnTo>
                        <a:lnTo>
                          <a:pt x="1252151" y="1326292"/>
                        </a:lnTo>
                        <a:lnTo>
                          <a:pt x="1223319" y="1227438"/>
                        </a:lnTo>
                        <a:lnTo>
                          <a:pt x="1297459" y="1178011"/>
                        </a:lnTo>
                        <a:lnTo>
                          <a:pt x="1338648" y="1095632"/>
                        </a:lnTo>
                        <a:lnTo>
                          <a:pt x="1330410" y="1050324"/>
                        </a:lnTo>
                        <a:lnTo>
                          <a:pt x="1383956" y="967946"/>
                        </a:lnTo>
                        <a:lnTo>
                          <a:pt x="1359243" y="910281"/>
                        </a:lnTo>
                        <a:lnTo>
                          <a:pt x="1355124" y="774357"/>
                        </a:lnTo>
                        <a:lnTo>
                          <a:pt x="1346886" y="708454"/>
                        </a:lnTo>
                        <a:lnTo>
                          <a:pt x="1338648" y="671384"/>
                        </a:lnTo>
                        <a:lnTo>
                          <a:pt x="1359243" y="642551"/>
                        </a:lnTo>
                        <a:lnTo>
                          <a:pt x="1313935" y="481913"/>
                        </a:lnTo>
                        <a:lnTo>
                          <a:pt x="1276864" y="457200"/>
                        </a:lnTo>
                        <a:lnTo>
                          <a:pt x="1305697" y="333632"/>
                        </a:lnTo>
                        <a:lnTo>
                          <a:pt x="1297459" y="243016"/>
                        </a:lnTo>
                        <a:lnTo>
                          <a:pt x="1276864" y="197708"/>
                        </a:lnTo>
                        <a:lnTo>
                          <a:pt x="1248032" y="189470"/>
                        </a:lnTo>
                        <a:lnTo>
                          <a:pt x="1202724" y="197708"/>
                        </a:lnTo>
                        <a:lnTo>
                          <a:pt x="1182129" y="177113"/>
                        </a:lnTo>
                        <a:lnTo>
                          <a:pt x="1178010" y="123567"/>
                        </a:lnTo>
                        <a:lnTo>
                          <a:pt x="1178010" y="57665"/>
                        </a:lnTo>
                        <a:lnTo>
                          <a:pt x="1128583" y="78259"/>
                        </a:lnTo>
                        <a:lnTo>
                          <a:pt x="1091513" y="53546"/>
                        </a:lnTo>
                        <a:lnTo>
                          <a:pt x="1136821" y="0"/>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2" name="フリーフォーム 163">
                    <a:extLst>
                      <a:ext uri="{FF2B5EF4-FFF2-40B4-BE49-F238E27FC236}">
                        <a16:creationId xmlns:a16="http://schemas.microsoft.com/office/drawing/2014/main" id="{8A163D01-A33B-4E83-BBD8-486E7F18135F}"/>
                      </a:ext>
                    </a:extLst>
                  </p:cNvPr>
                  <p:cNvSpPr>
                    <a:spLocks noChangeAspect="1"/>
                  </p:cNvSpPr>
                  <p:nvPr/>
                </p:nvSpPr>
                <p:spPr>
                  <a:xfrm>
                    <a:off x="4316627" y="3847070"/>
                    <a:ext cx="481914" cy="2084173"/>
                  </a:xfrm>
                  <a:custGeom>
                    <a:avLst/>
                    <a:gdLst>
                      <a:gd name="connsiteX0" fmla="*/ 41189 w 481914"/>
                      <a:gd name="connsiteY0" fmla="*/ 2084173 h 2084173"/>
                      <a:gd name="connsiteX1" fmla="*/ 53546 w 481914"/>
                      <a:gd name="connsiteY1" fmla="*/ 1993557 h 2084173"/>
                      <a:gd name="connsiteX2" fmla="*/ 53546 w 481914"/>
                      <a:gd name="connsiteY2" fmla="*/ 1972962 h 2084173"/>
                      <a:gd name="connsiteX3" fmla="*/ 135924 w 481914"/>
                      <a:gd name="connsiteY3" fmla="*/ 1894703 h 2084173"/>
                      <a:gd name="connsiteX4" fmla="*/ 164757 w 481914"/>
                      <a:gd name="connsiteY4" fmla="*/ 1890584 h 2084173"/>
                      <a:gd name="connsiteX5" fmla="*/ 164757 w 481914"/>
                      <a:gd name="connsiteY5" fmla="*/ 1832919 h 2084173"/>
                      <a:gd name="connsiteX6" fmla="*/ 230659 w 481914"/>
                      <a:gd name="connsiteY6" fmla="*/ 1742303 h 2084173"/>
                      <a:gd name="connsiteX7" fmla="*/ 197708 w 481914"/>
                      <a:gd name="connsiteY7" fmla="*/ 1606379 h 2084173"/>
                      <a:gd name="connsiteX8" fmla="*/ 148281 w 481914"/>
                      <a:gd name="connsiteY8" fmla="*/ 1561071 h 2084173"/>
                      <a:gd name="connsiteX9" fmla="*/ 82378 w 481914"/>
                      <a:gd name="connsiteY9" fmla="*/ 1577546 h 2084173"/>
                      <a:gd name="connsiteX10" fmla="*/ 16476 w 481914"/>
                      <a:gd name="connsiteY10" fmla="*/ 1569308 h 2084173"/>
                      <a:gd name="connsiteX11" fmla="*/ 0 w 481914"/>
                      <a:gd name="connsiteY11" fmla="*/ 1536357 h 2084173"/>
                      <a:gd name="connsiteX12" fmla="*/ 57665 w 481914"/>
                      <a:gd name="connsiteY12" fmla="*/ 1449860 h 2084173"/>
                      <a:gd name="connsiteX13" fmla="*/ 74141 w 481914"/>
                      <a:gd name="connsiteY13" fmla="*/ 1400433 h 2084173"/>
                      <a:gd name="connsiteX14" fmla="*/ 70022 w 481914"/>
                      <a:gd name="connsiteY14" fmla="*/ 1383957 h 2084173"/>
                      <a:gd name="connsiteX15" fmla="*/ 98854 w 481914"/>
                      <a:gd name="connsiteY15" fmla="*/ 1301579 h 2084173"/>
                      <a:gd name="connsiteX16" fmla="*/ 86497 w 481914"/>
                      <a:gd name="connsiteY16" fmla="*/ 1231557 h 2084173"/>
                      <a:gd name="connsiteX17" fmla="*/ 115330 w 481914"/>
                      <a:gd name="connsiteY17" fmla="*/ 1161535 h 2084173"/>
                      <a:gd name="connsiteX18" fmla="*/ 107092 w 481914"/>
                      <a:gd name="connsiteY18" fmla="*/ 1120346 h 2084173"/>
                      <a:gd name="connsiteX19" fmla="*/ 144162 w 481914"/>
                      <a:gd name="connsiteY19" fmla="*/ 1037968 h 2084173"/>
                      <a:gd name="connsiteX20" fmla="*/ 168876 w 481914"/>
                      <a:gd name="connsiteY20" fmla="*/ 1005016 h 2084173"/>
                      <a:gd name="connsiteX21" fmla="*/ 156519 w 481914"/>
                      <a:gd name="connsiteY21" fmla="*/ 963827 h 2084173"/>
                      <a:gd name="connsiteX22" fmla="*/ 197708 w 481914"/>
                      <a:gd name="connsiteY22" fmla="*/ 873211 h 2084173"/>
                      <a:gd name="connsiteX23" fmla="*/ 230659 w 481914"/>
                      <a:gd name="connsiteY23" fmla="*/ 819665 h 2084173"/>
                      <a:gd name="connsiteX24" fmla="*/ 218303 w 481914"/>
                      <a:gd name="connsiteY24" fmla="*/ 782595 h 2084173"/>
                      <a:gd name="connsiteX25" fmla="*/ 201827 w 481914"/>
                      <a:gd name="connsiteY25" fmla="*/ 700216 h 2084173"/>
                      <a:gd name="connsiteX26" fmla="*/ 177114 w 481914"/>
                      <a:gd name="connsiteY26" fmla="*/ 617838 h 2084173"/>
                      <a:gd name="connsiteX27" fmla="*/ 226541 w 481914"/>
                      <a:gd name="connsiteY27" fmla="*/ 523103 h 2084173"/>
                      <a:gd name="connsiteX28" fmla="*/ 341870 w 481914"/>
                      <a:gd name="connsiteY28" fmla="*/ 465438 h 2084173"/>
                      <a:gd name="connsiteX29" fmla="*/ 378941 w 481914"/>
                      <a:gd name="connsiteY29" fmla="*/ 403654 h 2084173"/>
                      <a:gd name="connsiteX30" fmla="*/ 432487 w 481914"/>
                      <a:gd name="connsiteY30" fmla="*/ 399535 h 2084173"/>
                      <a:gd name="connsiteX31" fmla="*/ 391297 w 481914"/>
                      <a:gd name="connsiteY31" fmla="*/ 300681 h 2084173"/>
                      <a:gd name="connsiteX32" fmla="*/ 378941 w 481914"/>
                      <a:gd name="connsiteY32" fmla="*/ 251254 h 2084173"/>
                      <a:gd name="connsiteX33" fmla="*/ 378941 w 481914"/>
                      <a:gd name="connsiteY33" fmla="*/ 177114 h 2084173"/>
                      <a:gd name="connsiteX34" fmla="*/ 370703 w 481914"/>
                      <a:gd name="connsiteY34" fmla="*/ 144162 h 2084173"/>
                      <a:gd name="connsiteX35" fmla="*/ 420130 w 481914"/>
                      <a:gd name="connsiteY35" fmla="*/ 123568 h 2084173"/>
                      <a:gd name="connsiteX36" fmla="*/ 457200 w 481914"/>
                      <a:gd name="connsiteY36" fmla="*/ 148281 h 2084173"/>
                      <a:gd name="connsiteX37" fmla="*/ 481914 w 481914"/>
                      <a:gd name="connsiteY37" fmla="*/ 74141 h 2084173"/>
                      <a:gd name="connsiteX38" fmla="*/ 473676 w 481914"/>
                      <a:gd name="connsiteY38" fmla="*/ 0 h 208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1914" h="2084173">
                        <a:moveTo>
                          <a:pt x="41189" y="2084173"/>
                        </a:moveTo>
                        <a:lnTo>
                          <a:pt x="53546" y="1993557"/>
                        </a:lnTo>
                        <a:lnTo>
                          <a:pt x="53546" y="1972962"/>
                        </a:lnTo>
                        <a:lnTo>
                          <a:pt x="135924" y="1894703"/>
                        </a:lnTo>
                        <a:lnTo>
                          <a:pt x="164757" y="1890584"/>
                        </a:lnTo>
                        <a:lnTo>
                          <a:pt x="164757" y="1832919"/>
                        </a:lnTo>
                        <a:lnTo>
                          <a:pt x="230659" y="1742303"/>
                        </a:lnTo>
                        <a:lnTo>
                          <a:pt x="197708" y="1606379"/>
                        </a:lnTo>
                        <a:lnTo>
                          <a:pt x="148281" y="1561071"/>
                        </a:lnTo>
                        <a:lnTo>
                          <a:pt x="82378" y="1577546"/>
                        </a:lnTo>
                        <a:lnTo>
                          <a:pt x="16476" y="1569308"/>
                        </a:lnTo>
                        <a:lnTo>
                          <a:pt x="0" y="1536357"/>
                        </a:lnTo>
                        <a:lnTo>
                          <a:pt x="57665" y="1449860"/>
                        </a:lnTo>
                        <a:lnTo>
                          <a:pt x="74141" y="1400433"/>
                        </a:lnTo>
                        <a:lnTo>
                          <a:pt x="70022" y="1383957"/>
                        </a:lnTo>
                        <a:lnTo>
                          <a:pt x="98854" y="1301579"/>
                        </a:lnTo>
                        <a:lnTo>
                          <a:pt x="86497" y="1231557"/>
                        </a:lnTo>
                        <a:lnTo>
                          <a:pt x="115330" y="1161535"/>
                        </a:lnTo>
                        <a:lnTo>
                          <a:pt x="107092" y="1120346"/>
                        </a:lnTo>
                        <a:lnTo>
                          <a:pt x="144162" y="1037968"/>
                        </a:lnTo>
                        <a:lnTo>
                          <a:pt x="168876" y="1005016"/>
                        </a:lnTo>
                        <a:lnTo>
                          <a:pt x="156519" y="963827"/>
                        </a:lnTo>
                        <a:lnTo>
                          <a:pt x="197708" y="873211"/>
                        </a:lnTo>
                        <a:lnTo>
                          <a:pt x="230659" y="819665"/>
                        </a:lnTo>
                        <a:lnTo>
                          <a:pt x="218303" y="782595"/>
                        </a:lnTo>
                        <a:lnTo>
                          <a:pt x="201827" y="700216"/>
                        </a:lnTo>
                        <a:lnTo>
                          <a:pt x="177114" y="617838"/>
                        </a:lnTo>
                        <a:lnTo>
                          <a:pt x="226541" y="523103"/>
                        </a:lnTo>
                        <a:lnTo>
                          <a:pt x="341870" y="465438"/>
                        </a:lnTo>
                        <a:lnTo>
                          <a:pt x="378941" y="403654"/>
                        </a:lnTo>
                        <a:lnTo>
                          <a:pt x="432487" y="399535"/>
                        </a:lnTo>
                        <a:lnTo>
                          <a:pt x="391297" y="300681"/>
                        </a:lnTo>
                        <a:lnTo>
                          <a:pt x="378941" y="251254"/>
                        </a:lnTo>
                        <a:lnTo>
                          <a:pt x="378941" y="177114"/>
                        </a:lnTo>
                        <a:lnTo>
                          <a:pt x="370703" y="144162"/>
                        </a:lnTo>
                        <a:lnTo>
                          <a:pt x="420130" y="123568"/>
                        </a:lnTo>
                        <a:lnTo>
                          <a:pt x="457200" y="148281"/>
                        </a:lnTo>
                        <a:lnTo>
                          <a:pt x="481914" y="74141"/>
                        </a:lnTo>
                        <a:lnTo>
                          <a:pt x="473676" y="0"/>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3" name="フリーフォーム 164">
                    <a:extLst>
                      <a:ext uri="{FF2B5EF4-FFF2-40B4-BE49-F238E27FC236}">
                        <a16:creationId xmlns:a16="http://schemas.microsoft.com/office/drawing/2014/main" id="{9282257B-2FD9-4116-AD34-60B35BC2DAAA}"/>
                      </a:ext>
                    </a:extLst>
                  </p:cNvPr>
                  <p:cNvSpPr>
                    <a:spLocks noChangeAspect="1"/>
                  </p:cNvSpPr>
                  <p:nvPr/>
                </p:nvSpPr>
                <p:spPr>
                  <a:xfrm>
                    <a:off x="3912973" y="2010032"/>
                    <a:ext cx="1173892" cy="1828800"/>
                  </a:xfrm>
                  <a:custGeom>
                    <a:avLst/>
                    <a:gdLst>
                      <a:gd name="connsiteX0" fmla="*/ 873211 w 1173892"/>
                      <a:gd name="connsiteY0" fmla="*/ 1828800 h 1828800"/>
                      <a:gd name="connsiteX1" fmla="*/ 885568 w 1173892"/>
                      <a:gd name="connsiteY1" fmla="*/ 1767017 h 1828800"/>
                      <a:gd name="connsiteX2" fmla="*/ 852616 w 1173892"/>
                      <a:gd name="connsiteY2" fmla="*/ 1746422 h 1828800"/>
                      <a:gd name="connsiteX3" fmla="*/ 885568 w 1173892"/>
                      <a:gd name="connsiteY3" fmla="*/ 1659925 h 1828800"/>
                      <a:gd name="connsiteX4" fmla="*/ 967946 w 1173892"/>
                      <a:gd name="connsiteY4" fmla="*/ 1725827 h 1828800"/>
                      <a:gd name="connsiteX5" fmla="*/ 1037968 w 1173892"/>
                      <a:gd name="connsiteY5" fmla="*/ 1701114 h 1828800"/>
                      <a:gd name="connsiteX6" fmla="*/ 1066800 w 1173892"/>
                      <a:gd name="connsiteY6" fmla="*/ 1635211 h 1828800"/>
                      <a:gd name="connsiteX7" fmla="*/ 1107989 w 1173892"/>
                      <a:gd name="connsiteY7" fmla="*/ 1598141 h 1828800"/>
                      <a:gd name="connsiteX8" fmla="*/ 1173892 w 1173892"/>
                      <a:gd name="connsiteY8" fmla="*/ 1462217 h 1828800"/>
                      <a:gd name="connsiteX9" fmla="*/ 1169773 w 1173892"/>
                      <a:gd name="connsiteY9" fmla="*/ 1429265 h 1828800"/>
                      <a:gd name="connsiteX10" fmla="*/ 1095632 w 1173892"/>
                      <a:gd name="connsiteY10" fmla="*/ 1363363 h 1828800"/>
                      <a:gd name="connsiteX11" fmla="*/ 1095632 w 1173892"/>
                      <a:gd name="connsiteY11" fmla="*/ 1297460 h 1828800"/>
                      <a:gd name="connsiteX12" fmla="*/ 1070919 w 1173892"/>
                      <a:gd name="connsiteY12" fmla="*/ 1264509 h 1828800"/>
                      <a:gd name="connsiteX13" fmla="*/ 1025611 w 1173892"/>
                      <a:gd name="connsiteY13" fmla="*/ 1248033 h 1828800"/>
                      <a:gd name="connsiteX14" fmla="*/ 963827 w 1173892"/>
                      <a:gd name="connsiteY14" fmla="*/ 1194487 h 1828800"/>
                      <a:gd name="connsiteX15" fmla="*/ 959708 w 1173892"/>
                      <a:gd name="connsiteY15" fmla="*/ 1157417 h 1828800"/>
                      <a:gd name="connsiteX16" fmla="*/ 897924 w 1173892"/>
                      <a:gd name="connsiteY16" fmla="*/ 1083276 h 1828800"/>
                      <a:gd name="connsiteX17" fmla="*/ 856735 w 1173892"/>
                      <a:gd name="connsiteY17" fmla="*/ 988541 h 1828800"/>
                      <a:gd name="connsiteX18" fmla="*/ 827903 w 1173892"/>
                      <a:gd name="connsiteY18" fmla="*/ 963827 h 1828800"/>
                      <a:gd name="connsiteX19" fmla="*/ 770238 w 1173892"/>
                      <a:gd name="connsiteY19" fmla="*/ 1000898 h 1828800"/>
                      <a:gd name="connsiteX20" fmla="*/ 733168 w 1173892"/>
                      <a:gd name="connsiteY20" fmla="*/ 939114 h 1828800"/>
                      <a:gd name="connsiteX21" fmla="*/ 729049 w 1173892"/>
                      <a:gd name="connsiteY21" fmla="*/ 910282 h 1828800"/>
                      <a:gd name="connsiteX22" fmla="*/ 741405 w 1173892"/>
                      <a:gd name="connsiteY22" fmla="*/ 881449 h 1828800"/>
                      <a:gd name="connsiteX23" fmla="*/ 654908 w 1173892"/>
                      <a:gd name="connsiteY23" fmla="*/ 733168 h 1828800"/>
                      <a:gd name="connsiteX24" fmla="*/ 650789 w 1173892"/>
                      <a:gd name="connsiteY24" fmla="*/ 696098 h 1828800"/>
                      <a:gd name="connsiteX25" fmla="*/ 630195 w 1173892"/>
                      <a:gd name="connsiteY25" fmla="*/ 589006 h 1828800"/>
                      <a:gd name="connsiteX26" fmla="*/ 617838 w 1173892"/>
                      <a:gd name="connsiteY26" fmla="*/ 543698 h 1828800"/>
                      <a:gd name="connsiteX27" fmla="*/ 601362 w 1173892"/>
                      <a:gd name="connsiteY27" fmla="*/ 494271 h 1828800"/>
                      <a:gd name="connsiteX28" fmla="*/ 510746 w 1173892"/>
                      <a:gd name="connsiteY28" fmla="*/ 436606 h 1828800"/>
                      <a:gd name="connsiteX29" fmla="*/ 510746 w 1173892"/>
                      <a:gd name="connsiteY29" fmla="*/ 436606 h 1828800"/>
                      <a:gd name="connsiteX30" fmla="*/ 391297 w 1173892"/>
                      <a:gd name="connsiteY30" fmla="*/ 399536 h 1828800"/>
                      <a:gd name="connsiteX31" fmla="*/ 378941 w 1173892"/>
                      <a:gd name="connsiteY31" fmla="*/ 345990 h 1828800"/>
                      <a:gd name="connsiteX32" fmla="*/ 420130 w 1173892"/>
                      <a:gd name="connsiteY32" fmla="*/ 329514 h 1828800"/>
                      <a:gd name="connsiteX33" fmla="*/ 362465 w 1173892"/>
                      <a:gd name="connsiteY33" fmla="*/ 218303 h 1828800"/>
                      <a:gd name="connsiteX34" fmla="*/ 337751 w 1173892"/>
                      <a:gd name="connsiteY34" fmla="*/ 185352 h 1828800"/>
                      <a:gd name="connsiteX35" fmla="*/ 271849 w 1173892"/>
                      <a:gd name="connsiteY35" fmla="*/ 168876 h 1828800"/>
                      <a:gd name="connsiteX36" fmla="*/ 210065 w 1173892"/>
                      <a:gd name="connsiteY36" fmla="*/ 160638 h 1828800"/>
                      <a:gd name="connsiteX37" fmla="*/ 160638 w 1173892"/>
                      <a:gd name="connsiteY37" fmla="*/ 168876 h 1828800"/>
                      <a:gd name="connsiteX38" fmla="*/ 115330 w 1173892"/>
                      <a:gd name="connsiteY38" fmla="*/ 201827 h 1828800"/>
                      <a:gd name="connsiteX39" fmla="*/ 94735 w 1173892"/>
                      <a:gd name="connsiteY39" fmla="*/ 218303 h 1828800"/>
                      <a:gd name="connsiteX40" fmla="*/ 53546 w 1173892"/>
                      <a:gd name="connsiteY40" fmla="*/ 214184 h 1828800"/>
                      <a:gd name="connsiteX41" fmla="*/ 16476 w 1173892"/>
                      <a:gd name="connsiteY41" fmla="*/ 222422 h 1828800"/>
                      <a:gd name="connsiteX42" fmla="*/ 0 w 1173892"/>
                      <a:gd name="connsiteY42" fmla="*/ 185352 h 1828800"/>
                      <a:gd name="connsiteX43" fmla="*/ 12357 w 1173892"/>
                      <a:gd name="connsiteY43" fmla="*/ 152400 h 1828800"/>
                      <a:gd name="connsiteX44" fmla="*/ 41189 w 1173892"/>
                      <a:gd name="connsiteY44" fmla="*/ 135925 h 1828800"/>
                      <a:gd name="connsiteX45" fmla="*/ 78259 w 1173892"/>
                      <a:gd name="connsiteY45" fmla="*/ 74141 h 1828800"/>
                      <a:gd name="connsiteX46" fmla="*/ 115330 w 1173892"/>
                      <a:gd name="connsiteY4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3892" h="1828800">
                        <a:moveTo>
                          <a:pt x="873211" y="1828800"/>
                        </a:moveTo>
                        <a:lnTo>
                          <a:pt x="885568" y="1767017"/>
                        </a:lnTo>
                        <a:lnTo>
                          <a:pt x="852616" y="1746422"/>
                        </a:lnTo>
                        <a:lnTo>
                          <a:pt x="885568" y="1659925"/>
                        </a:lnTo>
                        <a:lnTo>
                          <a:pt x="967946" y="1725827"/>
                        </a:lnTo>
                        <a:lnTo>
                          <a:pt x="1037968" y="1701114"/>
                        </a:lnTo>
                        <a:lnTo>
                          <a:pt x="1066800" y="1635211"/>
                        </a:lnTo>
                        <a:lnTo>
                          <a:pt x="1107989" y="1598141"/>
                        </a:lnTo>
                        <a:lnTo>
                          <a:pt x="1173892" y="1462217"/>
                        </a:lnTo>
                        <a:lnTo>
                          <a:pt x="1169773" y="1429265"/>
                        </a:lnTo>
                        <a:lnTo>
                          <a:pt x="1095632" y="1363363"/>
                        </a:lnTo>
                        <a:lnTo>
                          <a:pt x="1095632" y="1297460"/>
                        </a:lnTo>
                        <a:lnTo>
                          <a:pt x="1070919" y="1264509"/>
                        </a:lnTo>
                        <a:lnTo>
                          <a:pt x="1025611" y="1248033"/>
                        </a:lnTo>
                        <a:lnTo>
                          <a:pt x="963827" y="1194487"/>
                        </a:lnTo>
                        <a:lnTo>
                          <a:pt x="959708" y="1157417"/>
                        </a:lnTo>
                        <a:lnTo>
                          <a:pt x="897924" y="1083276"/>
                        </a:lnTo>
                        <a:lnTo>
                          <a:pt x="856735" y="988541"/>
                        </a:lnTo>
                        <a:lnTo>
                          <a:pt x="827903" y="963827"/>
                        </a:lnTo>
                        <a:lnTo>
                          <a:pt x="770238" y="1000898"/>
                        </a:lnTo>
                        <a:lnTo>
                          <a:pt x="733168" y="939114"/>
                        </a:lnTo>
                        <a:lnTo>
                          <a:pt x="729049" y="910282"/>
                        </a:lnTo>
                        <a:lnTo>
                          <a:pt x="741405" y="881449"/>
                        </a:lnTo>
                        <a:lnTo>
                          <a:pt x="654908" y="733168"/>
                        </a:lnTo>
                        <a:lnTo>
                          <a:pt x="650789" y="696098"/>
                        </a:lnTo>
                        <a:lnTo>
                          <a:pt x="630195" y="589006"/>
                        </a:lnTo>
                        <a:lnTo>
                          <a:pt x="617838" y="543698"/>
                        </a:lnTo>
                        <a:lnTo>
                          <a:pt x="601362" y="494271"/>
                        </a:lnTo>
                        <a:lnTo>
                          <a:pt x="510746" y="436606"/>
                        </a:lnTo>
                        <a:lnTo>
                          <a:pt x="510746" y="436606"/>
                        </a:lnTo>
                        <a:lnTo>
                          <a:pt x="391297" y="399536"/>
                        </a:lnTo>
                        <a:lnTo>
                          <a:pt x="378941" y="345990"/>
                        </a:lnTo>
                        <a:lnTo>
                          <a:pt x="420130" y="329514"/>
                        </a:lnTo>
                        <a:lnTo>
                          <a:pt x="362465" y="218303"/>
                        </a:lnTo>
                        <a:lnTo>
                          <a:pt x="337751" y="185352"/>
                        </a:lnTo>
                        <a:lnTo>
                          <a:pt x="271849" y="168876"/>
                        </a:lnTo>
                        <a:lnTo>
                          <a:pt x="210065" y="160638"/>
                        </a:lnTo>
                        <a:lnTo>
                          <a:pt x="160638" y="168876"/>
                        </a:lnTo>
                        <a:lnTo>
                          <a:pt x="115330" y="201827"/>
                        </a:lnTo>
                        <a:lnTo>
                          <a:pt x="94735" y="218303"/>
                        </a:lnTo>
                        <a:lnTo>
                          <a:pt x="53546" y="214184"/>
                        </a:lnTo>
                        <a:lnTo>
                          <a:pt x="16476" y="222422"/>
                        </a:lnTo>
                        <a:lnTo>
                          <a:pt x="0" y="185352"/>
                        </a:lnTo>
                        <a:lnTo>
                          <a:pt x="12357" y="152400"/>
                        </a:lnTo>
                        <a:lnTo>
                          <a:pt x="41189" y="135925"/>
                        </a:lnTo>
                        <a:lnTo>
                          <a:pt x="78259" y="74141"/>
                        </a:lnTo>
                        <a:lnTo>
                          <a:pt x="115330" y="0"/>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4" name="フリーフォーム 165">
                    <a:extLst>
                      <a:ext uri="{FF2B5EF4-FFF2-40B4-BE49-F238E27FC236}">
                        <a16:creationId xmlns:a16="http://schemas.microsoft.com/office/drawing/2014/main" id="{0A26F95B-E7D4-41FC-A28E-A75F41D333E5}"/>
                      </a:ext>
                    </a:extLst>
                  </p:cNvPr>
                  <p:cNvSpPr>
                    <a:spLocks noChangeAspect="1"/>
                  </p:cNvSpPr>
                  <p:nvPr/>
                </p:nvSpPr>
                <p:spPr>
                  <a:xfrm>
                    <a:off x="1729946" y="1009135"/>
                    <a:ext cx="2318951" cy="1775254"/>
                  </a:xfrm>
                  <a:custGeom>
                    <a:avLst/>
                    <a:gdLst>
                      <a:gd name="connsiteX0" fmla="*/ 2302476 w 2318951"/>
                      <a:gd name="connsiteY0" fmla="*/ 1000897 h 1775254"/>
                      <a:gd name="connsiteX1" fmla="*/ 2314832 w 2318951"/>
                      <a:gd name="connsiteY1" fmla="*/ 930876 h 1775254"/>
                      <a:gd name="connsiteX2" fmla="*/ 2318951 w 2318951"/>
                      <a:gd name="connsiteY2" fmla="*/ 902043 h 1775254"/>
                      <a:gd name="connsiteX3" fmla="*/ 2286000 w 2318951"/>
                      <a:gd name="connsiteY3" fmla="*/ 794951 h 1775254"/>
                      <a:gd name="connsiteX4" fmla="*/ 2220097 w 2318951"/>
                      <a:gd name="connsiteY4" fmla="*/ 790833 h 1775254"/>
                      <a:gd name="connsiteX5" fmla="*/ 2150076 w 2318951"/>
                      <a:gd name="connsiteY5" fmla="*/ 811427 h 1775254"/>
                      <a:gd name="connsiteX6" fmla="*/ 2129481 w 2318951"/>
                      <a:gd name="connsiteY6" fmla="*/ 811427 h 1775254"/>
                      <a:gd name="connsiteX7" fmla="*/ 2129481 w 2318951"/>
                      <a:gd name="connsiteY7" fmla="*/ 811427 h 1775254"/>
                      <a:gd name="connsiteX8" fmla="*/ 2080054 w 2318951"/>
                      <a:gd name="connsiteY8" fmla="*/ 794951 h 1775254"/>
                      <a:gd name="connsiteX9" fmla="*/ 2051222 w 2318951"/>
                      <a:gd name="connsiteY9" fmla="*/ 745524 h 1775254"/>
                      <a:gd name="connsiteX10" fmla="*/ 1972962 w 2318951"/>
                      <a:gd name="connsiteY10" fmla="*/ 766119 h 1775254"/>
                      <a:gd name="connsiteX11" fmla="*/ 1931773 w 2318951"/>
                      <a:gd name="connsiteY11" fmla="*/ 803189 h 1775254"/>
                      <a:gd name="connsiteX12" fmla="*/ 1960605 w 2318951"/>
                      <a:gd name="connsiteY12" fmla="*/ 889687 h 1775254"/>
                      <a:gd name="connsiteX13" fmla="*/ 1989438 w 2318951"/>
                      <a:gd name="connsiteY13" fmla="*/ 918519 h 1775254"/>
                      <a:gd name="connsiteX14" fmla="*/ 1972962 w 2318951"/>
                      <a:gd name="connsiteY14" fmla="*/ 947351 h 1775254"/>
                      <a:gd name="connsiteX15" fmla="*/ 1869989 w 2318951"/>
                      <a:gd name="connsiteY15" fmla="*/ 1042087 h 1775254"/>
                      <a:gd name="connsiteX16" fmla="*/ 1837038 w 2318951"/>
                      <a:gd name="connsiteY16" fmla="*/ 1153297 h 1775254"/>
                      <a:gd name="connsiteX17" fmla="*/ 1907059 w 2318951"/>
                      <a:gd name="connsiteY17" fmla="*/ 1165654 h 1775254"/>
                      <a:gd name="connsiteX18" fmla="*/ 1972962 w 2318951"/>
                      <a:gd name="connsiteY18" fmla="*/ 1099751 h 1775254"/>
                      <a:gd name="connsiteX19" fmla="*/ 2001795 w 2318951"/>
                      <a:gd name="connsiteY19" fmla="*/ 1128584 h 1775254"/>
                      <a:gd name="connsiteX20" fmla="*/ 2018270 w 2318951"/>
                      <a:gd name="connsiteY20" fmla="*/ 1239795 h 1775254"/>
                      <a:gd name="connsiteX21" fmla="*/ 2022389 w 2318951"/>
                      <a:gd name="connsiteY21" fmla="*/ 1280984 h 1775254"/>
                      <a:gd name="connsiteX22" fmla="*/ 1927654 w 2318951"/>
                      <a:gd name="connsiteY22" fmla="*/ 1342768 h 1775254"/>
                      <a:gd name="connsiteX23" fmla="*/ 1865870 w 2318951"/>
                      <a:gd name="connsiteY23" fmla="*/ 1318054 h 1775254"/>
                      <a:gd name="connsiteX24" fmla="*/ 1783492 w 2318951"/>
                      <a:gd name="connsiteY24" fmla="*/ 1330411 h 1775254"/>
                      <a:gd name="connsiteX25" fmla="*/ 1779373 w 2318951"/>
                      <a:gd name="connsiteY25" fmla="*/ 1330411 h 1775254"/>
                      <a:gd name="connsiteX26" fmla="*/ 1742303 w 2318951"/>
                      <a:gd name="connsiteY26" fmla="*/ 1318054 h 1775254"/>
                      <a:gd name="connsiteX27" fmla="*/ 1701113 w 2318951"/>
                      <a:gd name="connsiteY27" fmla="*/ 1342768 h 1775254"/>
                      <a:gd name="connsiteX28" fmla="*/ 1655805 w 2318951"/>
                      <a:gd name="connsiteY28" fmla="*/ 1280984 h 1775254"/>
                      <a:gd name="connsiteX29" fmla="*/ 1655805 w 2318951"/>
                      <a:gd name="connsiteY29" fmla="*/ 1280984 h 1775254"/>
                      <a:gd name="connsiteX30" fmla="*/ 1635211 w 2318951"/>
                      <a:gd name="connsiteY30" fmla="*/ 1231557 h 1775254"/>
                      <a:gd name="connsiteX31" fmla="*/ 1552832 w 2318951"/>
                      <a:gd name="connsiteY31" fmla="*/ 1198606 h 1775254"/>
                      <a:gd name="connsiteX32" fmla="*/ 1544595 w 2318951"/>
                      <a:gd name="connsiteY32" fmla="*/ 1157416 h 1775254"/>
                      <a:gd name="connsiteX33" fmla="*/ 1515762 w 2318951"/>
                      <a:gd name="connsiteY33" fmla="*/ 1165654 h 1775254"/>
                      <a:gd name="connsiteX34" fmla="*/ 1482811 w 2318951"/>
                      <a:gd name="connsiteY34" fmla="*/ 1079157 h 1775254"/>
                      <a:gd name="connsiteX35" fmla="*/ 1416908 w 2318951"/>
                      <a:gd name="connsiteY35" fmla="*/ 1033849 h 1775254"/>
                      <a:gd name="connsiteX36" fmla="*/ 1355124 w 2318951"/>
                      <a:gd name="connsiteY36" fmla="*/ 1091514 h 1775254"/>
                      <a:gd name="connsiteX37" fmla="*/ 1215081 w 2318951"/>
                      <a:gd name="connsiteY37" fmla="*/ 1009135 h 1775254"/>
                      <a:gd name="connsiteX38" fmla="*/ 1248032 w 2318951"/>
                      <a:gd name="connsiteY38" fmla="*/ 930876 h 1775254"/>
                      <a:gd name="connsiteX39" fmla="*/ 1252151 w 2318951"/>
                      <a:gd name="connsiteY39" fmla="*/ 757881 h 1775254"/>
                      <a:gd name="connsiteX40" fmla="*/ 1235676 w 2318951"/>
                      <a:gd name="connsiteY40" fmla="*/ 683741 h 1775254"/>
                      <a:gd name="connsiteX41" fmla="*/ 1297459 w 2318951"/>
                      <a:gd name="connsiteY41" fmla="*/ 617838 h 1775254"/>
                      <a:gd name="connsiteX42" fmla="*/ 1243913 w 2318951"/>
                      <a:gd name="connsiteY42" fmla="*/ 556054 h 1775254"/>
                      <a:gd name="connsiteX43" fmla="*/ 1194486 w 2318951"/>
                      <a:gd name="connsiteY43" fmla="*/ 564292 h 1775254"/>
                      <a:gd name="connsiteX44" fmla="*/ 1140940 w 2318951"/>
                      <a:gd name="connsiteY44" fmla="*/ 556054 h 1775254"/>
                      <a:gd name="connsiteX45" fmla="*/ 1021492 w 2318951"/>
                      <a:gd name="connsiteY45" fmla="*/ 494270 h 1775254"/>
                      <a:gd name="connsiteX46" fmla="*/ 996778 w 2318951"/>
                      <a:gd name="connsiteY46" fmla="*/ 494270 h 1775254"/>
                      <a:gd name="connsiteX47" fmla="*/ 877330 w 2318951"/>
                      <a:gd name="connsiteY47" fmla="*/ 428368 h 1775254"/>
                      <a:gd name="connsiteX48" fmla="*/ 803189 w 2318951"/>
                      <a:gd name="connsiteY48" fmla="*/ 453081 h 1775254"/>
                      <a:gd name="connsiteX49" fmla="*/ 745524 w 2318951"/>
                      <a:gd name="connsiteY49" fmla="*/ 486033 h 1775254"/>
                      <a:gd name="connsiteX50" fmla="*/ 638432 w 2318951"/>
                      <a:gd name="connsiteY50" fmla="*/ 403654 h 1775254"/>
                      <a:gd name="connsiteX51" fmla="*/ 564292 w 2318951"/>
                      <a:gd name="connsiteY51" fmla="*/ 420130 h 1775254"/>
                      <a:gd name="connsiteX52" fmla="*/ 506627 w 2318951"/>
                      <a:gd name="connsiteY52" fmla="*/ 420130 h 1775254"/>
                      <a:gd name="connsiteX53" fmla="*/ 506627 w 2318951"/>
                      <a:gd name="connsiteY53" fmla="*/ 420130 h 1775254"/>
                      <a:gd name="connsiteX54" fmla="*/ 424249 w 2318951"/>
                      <a:gd name="connsiteY54" fmla="*/ 411892 h 1775254"/>
                      <a:gd name="connsiteX55" fmla="*/ 366584 w 2318951"/>
                      <a:gd name="connsiteY55" fmla="*/ 317157 h 1775254"/>
                      <a:gd name="connsiteX56" fmla="*/ 383059 w 2318951"/>
                      <a:gd name="connsiteY56" fmla="*/ 288324 h 1775254"/>
                      <a:gd name="connsiteX57" fmla="*/ 407773 w 2318951"/>
                      <a:gd name="connsiteY57" fmla="*/ 247135 h 1775254"/>
                      <a:gd name="connsiteX58" fmla="*/ 407773 w 2318951"/>
                      <a:gd name="connsiteY58" fmla="*/ 152400 h 1775254"/>
                      <a:gd name="connsiteX59" fmla="*/ 403654 w 2318951"/>
                      <a:gd name="connsiteY59" fmla="*/ 119449 h 1775254"/>
                      <a:gd name="connsiteX60" fmla="*/ 329513 w 2318951"/>
                      <a:gd name="connsiteY60" fmla="*/ 57665 h 1775254"/>
                      <a:gd name="connsiteX61" fmla="*/ 296562 w 2318951"/>
                      <a:gd name="connsiteY61" fmla="*/ 70022 h 1775254"/>
                      <a:gd name="connsiteX62" fmla="*/ 172995 w 2318951"/>
                      <a:gd name="connsiteY62" fmla="*/ 0 h 1775254"/>
                      <a:gd name="connsiteX63" fmla="*/ 172995 w 2318951"/>
                      <a:gd name="connsiteY63" fmla="*/ 0 h 1775254"/>
                      <a:gd name="connsiteX64" fmla="*/ 135924 w 2318951"/>
                      <a:gd name="connsiteY64" fmla="*/ 49427 h 1775254"/>
                      <a:gd name="connsiteX65" fmla="*/ 61784 w 2318951"/>
                      <a:gd name="connsiteY65" fmla="*/ 90616 h 1775254"/>
                      <a:gd name="connsiteX66" fmla="*/ 8238 w 2318951"/>
                      <a:gd name="connsiteY66" fmla="*/ 111211 h 1775254"/>
                      <a:gd name="connsiteX67" fmla="*/ 0 w 2318951"/>
                      <a:gd name="connsiteY67" fmla="*/ 156519 h 1775254"/>
                      <a:gd name="connsiteX68" fmla="*/ 70022 w 2318951"/>
                      <a:gd name="connsiteY68" fmla="*/ 263611 h 1775254"/>
                      <a:gd name="connsiteX69" fmla="*/ 127686 w 2318951"/>
                      <a:gd name="connsiteY69" fmla="*/ 251254 h 1775254"/>
                      <a:gd name="connsiteX70" fmla="*/ 214184 w 2318951"/>
                      <a:gd name="connsiteY70" fmla="*/ 263611 h 1775254"/>
                      <a:gd name="connsiteX71" fmla="*/ 205946 w 2318951"/>
                      <a:gd name="connsiteY71" fmla="*/ 350108 h 1775254"/>
                      <a:gd name="connsiteX72" fmla="*/ 193589 w 2318951"/>
                      <a:gd name="connsiteY72" fmla="*/ 395416 h 1775254"/>
                      <a:gd name="connsiteX73" fmla="*/ 181232 w 2318951"/>
                      <a:gd name="connsiteY73" fmla="*/ 440724 h 1775254"/>
                      <a:gd name="connsiteX74" fmla="*/ 181232 w 2318951"/>
                      <a:gd name="connsiteY74" fmla="*/ 440724 h 1775254"/>
                      <a:gd name="connsiteX75" fmla="*/ 189470 w 2318951"/>
                      <a:gd name="connsiteY75" fmla="*/ 531341 h 1775254"/>
                      <a:gd name="connsiteX76" fmla="*/ 181232 w 2318951"/>
                      <a:gd name="connsiteY76" fmla="*/ 576649 h 1775254"/>
                      <a:gd name="connsiteX77" fmla="*/ 181232 w 2318951"/>
                      <a:gd name="connsiteY77" fmla="*/ 605481 h 1775254"/>
                      <a:gd name="connsiteX78" fmla="*/ 234778 w 2318951"/>
                      <a:gd name="connsiteY78" fmla="*/ 667265 h 1775254"/>
                      <a:gd name="connsiteX79" fmla="*/ 218303 w 2318951"/>
                      <a:gd name="connsiteY79" fmla="*/ 696097 h 1775254"/>
                      <a:gd name="connsiteX80" fmla="*/ 168876 w 2318951"/>
                      <a:gd name="connsiteY80" fmla="*/ 720811 h 1775254"/>
                      <a:gd name="connsiteX81" fmla="*/ 148281 w 2318951"/>
                      <a:gd name="connsiteY81" fmla="*/ 762000 h 1775254"/>
                      <a:gd name="connsiteX82" fmla="*/ 123568 w 2318951"/>
                      <a:gd name="connsiteY82" fmla="*/ 827903 h 1775254"/>
                      <a:gd name="connsiteX83" fmla="*/ 127686 w 2318951"/>
                      <a:gd name="connsiteY83" fmla="*/ 848497 h 1775254"/>
                      <a:gd name="connsiteX84" fmla="*/ 197708 w 2318951"/>
                      <a:gd name="connsiteY84" fmla="*/ 902043 h 1775254"/>
                      <a:gd name="connsiteX85" fmla="*/ 234778 w 2318951"/>
                      <a:gd name="connsiteY85" fmla="*/ 959708 h 1775254"/>
                      <a:gd name="connsiteX86" fmla="*/ 292443 w 2318951"/>
                      <a:gd name="connsiteY86" fmla="*/ 943233 h 1775254"/>
                      <a:gd name="connsiteX87" fmla="*/ 350108 w 2318951"/>
                      <a:gd name="connsiteY87" fmla="*/ 963827 h 1775254"/>
                      <a:gd name="connsiteX88" fmla="*/ 428368 w 2318951"/>
                      <a:gd name="connsiteY88" fmla="*/ 943233 h 1775254"/>
                      <a:gd name="connsiteX89" fmla="*/ 457200 w 2318951"/>
                      <a:gd name="connsiteY89" fmla="*/ 976184 h 1775254"/>
                      <a:gd name="connsiteX90" fmla="*/ 457200 w 2318951"/>
                      <a:gd name="connsiteY90" fmla="*/ 1054443 h 1775254"/>
                      <a:gd name="connsiteX91" fmla="*/ 498389 w 2318951"/>
                      <a:gd name="connsiteY91" fmla="*/ 1075038 h 1775254"/>
                      <a:gd name="connsiteX92" fmla="*/ 527222 w 2318951"/>
                      <a:gd name="connsiteY92" fmla="*/ 1058562 h 1775254"/>
                      <a:gd name="connsiteX93" fmla="*/ 630195 w 2318951"/>
                      <a:gd name="connsiteY93" fmla="*/ 1062681 h 1775254"/>
                      <a:gd name="connsiteX94" fmla="*/ 642551 w 2318951"/>
                      <a:gd name="connsiteY94" fmla="*/ 1095633 h 1775254"/>
                      <a:gd name="connsiteX95" fmla="*/ 712573 w 2318951"/>
                      <a:gd name="connsiteY95" fmla="*/ 1091514 h 1775254"/>
                      <a:gd name="connsiteX96" fmla="*/ 712573 w 2318951"/>
                      <a:gd name="connsiteY96" fmla="*/ 1132703 h 1775254"/>
                      <a:gd name="connsiteX97" fmla="*/ 712573 w 2318951"/>
                      <a:gd name="connsiteY97" fmla="*/ 1132703 h 1775254"/>
                      <a:gd name="connsiteX98" fmla="*/ 753762 w 2318951"/>
                      <a:gd name="connsiteY98" fmla="*/ 1149179 h 1775254"/>
                      <a:gd name="connsiteX99" fmla="*/ 790832 w 2318951"/>
                      <a:gd name="connsiteY99" fmla="*/ 1112108 h 1775254"/>
                      <a:gd name="connsiteX100" fmla="*/ 844378 w 2318951"/>
                      <a:gd name="connsiteY100" fmla="*/ 1107989 h 1775254"/>
                      <a:gd name="connsiteX101" fmla="*/ 881449 w 2318951"/>
                      <a:gd name="connsiteY101" fmla="*/ 1107989 h 1775254"/>
                      <a:gd name="connsiteX102" fmla="*/ 918519 w 2318951"/>
                      <a:gd name="connsiteY102" fmla="*/ 1112108 h 1775254"/>
                      <a:gd name="connsiteX103" fmla="*/ 967946 w 2318951"/>
                      <a:gd name="connsiteY103" fmla="*/ 1173892 h 1775254"/>
                      <a:gd name="connsiteX104" fmla="*/ 1021492 w 2318951"/>
                      <a:gd name="connsiteY104" fmla="*/ 1215081 h 1775254"/>
                      <a:gd name="connsiteX105" fmla="*/ 1083276 w 2318951"/>
                      <a:gd name="connsiteY105" fmla="*/ 1227438 h 1775254"/>
                      <a:gd name="connsiteX106" fmla="*/ 1120346 w 2318951"/>
                      <a:gd name="connsiteY106" fmla="*/ 1235676 h 1775254"/>
                      <a:gd name="connsiteX107" fmla="*/ 1103870 w 2318951"/>
                      <a:gd name="connsiteY107" fmla="*/ 1268627 h 1775254"/>
                      <a:gd name="connsiteX108" fmla="*/ 1083276 w 2318951"/>
                      <a:gd name="connsiteY108" fmla="*/ 1309816 h 1775254"/>
                      <a:gd name="connsiteX109" fmla="*/ 1050324 w 2318951"/>
                      <a:gd name="connsiteY109" fmla="*/ 1322173 h 1775254"/>
                      <a:gd name="connsiteX110" fmla="*/ 1017373 w 2318951"/>
                      <a:gd name="connsiteY110" fmla="*/ 1309816 h 1775254"/>
                      <a:gd name="connsiteX111" fmla="*/ 976184 w 2318951"/>
                      <a:gd name="connsiteY111" fmla="*/ 1309816 h 1775254"/>
                      <a:gd name="connsiteX112" fmla="*/ 934995 w 2318951"/>
                      <a:gd name="connsiteY112" fmla="*/ 1297460 h 1775254"/>
                      <a:gd name="connsiteX113" fmla="*/ 889686 w 2318951"/>
                      <a:gd name="connsiteY113" fmla="*/ 1297460 h 1775254"/>
                      <a:gd name="connsiteX114" fmla="*/ 889686 w 2318951"/>
                      <a:gd name="connsiteY114" fmla="*/ 1297460 h 1775254"/>
                      <a:gd name="connsiteX115" fmla="*/ 770238 w 2318951"/>
                      <a:gd name="connsiteY115" fmla="*/ 1355124 h 1775254"/>
                      <a:gd name="connsiteX116" fmla="*/ 712573 w 2318951"/>
                      <a:gd name="connsiteY116" fmla="*/ 1400433 h 1775254"/>
                      <a:gd name="connsiteX117" fmla="*/ 720811 w 2318951"/>
                      <a:gd name="connsiteY117" fmla="*/ 1421027 h 1775254"/>
                      <a:gd name="connsiteX118" fmla="*/ 770238 w 2318951"/>
                      <a:gd name="connsiteY118" fmla="*/ 1421027 h 1775254"/>
                      <a:gd name="connsiteX119" fmla="*/ 770238 w 2318951"/>
                      <a:gd name="connsiteY119" fmla="*/ 1421027 h 1775254"/>
                      <a:gd name="connsiteX120" fmla="*/ 790832 w 2318951"/>
                      <a:gd name="connsiteY120" fmla="*/ 1519881 h 1775254"/>
                      <a:gd name="connsiteX121" fmla="*/ 815546 w 2318951"/>
                      <a:gd name="connsiteY121" fmla="*/ 1536357 h 1775254"/>
                      <a:gd name="connsiteX122" fmla="*/ 815546 w 2318951"/>
                      <a:gd name="connsiteY122" fmla="*/ 1594022 h 1775254"/>
                      <a:gd name="connsiteX123" fmla="*/ 864973 w 2318951"/>
                      <a:gd name="connsiteY123" fmla="*/ 1544595 h 1775254"/>
                      <a:gd name="connsiteX124" fmla="*/ 906162 w 2318951"/>
                      <a:gd name="connsiteY124" fmla="*/ 1499287 h 1775254"/>
                      <a:gd name="connsiteX125" fmla="*/ 930876 w 2318951"/>
                      <a:gd name="connsiteY125" fmla="*/ 1556951 h 1775254"/>
                      <a:gd name="connsiteX126" fmla="*/ 893805 w 2318951"/>
                      <a:gd name="connsiteY126" fmla="*/ 1585784 h 1775254"/>
                      <a:gd name="connsiteX127" fmla="*/ 877330 w 2318951"/>
                      <a:gd name="connsiteY127" fmla="*/ 1705233 h 1775254"/>
                      <a:gd name="connsiteX128" fmla="*/ 848497 w 2318951"/>
                      <a:gd name="connsiteY128" fmla="*/ 1775254 h 17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318951" h="1775254">
                        <a:moveTo>
                          <a:pt x="2302476" y="1000897"/>
                        </a:moveTo>
                        <a:lnTo>
                          <a:pt x="2314832" y="930876"/>
                        </a:lnTo>
                        <a:lnTo>
                          <a:pt x="2318951" y="902043"/>
                        </a:lnTo>
                        <a:lnTo>
                          <a:pt x="2286000" y="794951"/>
                        </a:lnTo>
                        <a:lnTo>
                          <a:pt x="2220097" y="790833"/>
                        </a:lnTo>
                        <a:lnTo>
                          <a:pt x="2150076" y="811427"/>
                        </a:lnTo>
                        <a:lnTo>
                          <a:pt x="2129481" y="811427"/>
                        </a:lnTo>
                        <a:lnTo>
                          <a:pt x="2129481" y="811427"/>
                        </a:lnTo>
                        <a:lnTo>
                          <a:pt x="2080054" y="794951"/>
                        </a:lnTo>
                        <a:lnTo>
                          <a:pt x="2051222" y="745524"/>
                        </a:lnTo>
                        <a:lnTo>
                          <a:pt x="1972962" y="766119"/>
                        </a:lnTo>
                        <a:lnTo>
                          <a:pt x="1931773" y="803189"/>
                        </a:lnTo>
                        <a:lnTo>
                          <a:pt x="1960605" y="889687"/>
                        </a:lnTo>
                        <a:lnTo>
                          <a:pt x="1989438" y="918519"/>
                        </a:lnTo>
                        <a:lnTo>
                          <a:pt x="1972962" y="947351"/>
                        </a:lnTo>
                        <a:lnTo>
                          <a:pt x="1869989" y="1042087"/>
                        </a:lnTo>
                        <a:lnTo>
                          <a:pt x="1837038" y="1153297"/>
                        </a:lnTo>
                        <a:lnTo>
                          <a:pt x="1907059" y="1165654"/>
                        </a:lnTo>
                        <a:lnTo>
                          <a:pt x="1972962" y="1099751"/>
                        </a:lnTo>
                        <a:lnTo>
                          <a:pt x="2001795" y="1128584"/>
                        </a:lnTo>
                        <a:lnTo>
                          <a:pt x="2018270" y="1239795"/>
                        </a:lnTo>
                        <a:lnTo>
                          <a:pt x="2022389" y="1280984"/>
                        </a:lnTo>
                        <a:lnTo>
                          <a:pt x="1927654" y="1342768"/>
                        </a:lnTo>
                        <a:lnTo>
                          <a:pt x="1865870" y="1318054"/>
                        </a:lnTo>
                        <a:lnTo>
                          <a:pt x="1783492" y="1330411"/>
                        </a:lnTo>
                        <a:lnTo>
                          <a:pt x="1779373" y="1330411"/>
                        </a:lnTo>
                        <a:lnTo>
                          <a:pt x="1742303" y="1318054"/>
                        </a:lnTo>
                        <a:lnTo>
                          <a:pt x="1701113" y="1342768"/>
                        </a:lnTo>
                        <a:lnTo>
                          <a:pt x="1655805" y="1280984"/>
                        </a:lnTo>
                        <a:lnTo>
                          <a:pt x="1655805" y="1280984"/>
                        </a:lnTo>
                        <a:lnTo>
                          <a:pt x="1635211" y="1231557"/>
                        </a:lnTo>
                        <a:lnTo>
                          <a:pt x="1552832" y="1198606"/>
                        </a:lnTo>
                        <a:lnTo>
                          <a:pt x="1544595" y="1157416"/>
                        </a:lnTo>
                        <a:lnTo>
                          <a:pt x="1515762" y="1165654"/>
                        </a:lnTo>
                        <a:lnTo>
                          <a:pt x="1482811" y="1079157"/>
                        </a:lnTo>
                        <a:lnTo>
                          <a:pt x="1416908" y="1033849"/>
                        </a:lnTo>
                        <a:lnTo>
                          <a:pt x="1355124" y="1091514"/>
                        </a:lnTo>
                        <a:lnTo>
                          <a:pt x="1215081" y="1009135"/>
                        </a:lnTo>
                        <a:lnTo>
                          <a:pt x="1248032" y="930876"/>
                        </a:lnTo>
                        <a:lnTo>
                          <a:pt x="1252151" y="757881"/>
                        </a:lnTo>
                        <a:lnTo>
                          <a:pt x="1235676" y="683741"/>
                        </a:lnTo>
                        <a:lnTo>
                          <a:pt x="1297459" y="617838"/>
                        </a:lnTo>
                        <a:lnTo>
                          <a:pt x="1243913" y="556054"/>
                        </a:lnTo>
                        <a:lnTo>
                          <a:pt x="1194486" y="564292"/>
                        </a:lnTo>
                        <a:lnTo>
                          <a:pt x="1140940" y="556054"/>
                        </a:lnTo>
                        <a:lnTo>
                          <a:pt x="1021492" y="494270"/>
                        </a:lnTo>
                        <a:lnTo>
                          <a:pt x="996778" y="494270"/>
                        </a:lnTo>
                        <a:lnTo>
                          <a:pt x="877330" y="428368"/>
                        </a:lnTo>
                        <a:lnTo>
                          <a:pt x="803189" y="453081"/>
                        </a:lnTo>
                        <a:lnTo>
                          <a:pt x="745524" y="486033"/>
                        </a:lnTo>
                        <a:lnTo>
                          <a:pt x="638432" y="403654"/>
                        </a:lnTo>
                        <a:lnTo>
                          <a:pt x="564292" y="420130"/>
                        </a:lnTo>
                        <a:lnTo>
                          <a:pt x="506627" y="420130"/>
                        </a:lnTo>
                        <a:lnTo>
                          <a:pt x="506627" y="420130"/>
                        </a:lnTo>
                        <a:lnTo>
                          <a:pt x="424249" y="411892"/>
                        </a:lnTo>
                        <a:lnTo>
                          <a:pt x="366584" y="317157"/>
                        </a:lnTo>
                        <a:lnTo>
                          <a:pt x="383059" y="288324"/>
                        </a:lnTo>
                        <a:lnTo>
                          <a:pt x="407773" y="247135"/>
                        </a:lnTo>
                        <a:lnTo>
                          <a:pt x="407773" y="152400"/>
                        </a:lnTo>
                        <a:lnTo>
                          <a:pt x="403654" y="119449"/>
                        </a:lnTo>
                        <a:lnTo>
                          <a:pt x="329513" y="57665"/>
                        </a:lnTo>
                        <a:lnTo>
                          <a:pt x="296562" y="70022"/>
                        </a:lnTo>
                        <a:lnTo>
                          <a:pt x="172995" y="0"/>
                        </a:lnTo>
                        <a:lnTo>
                          <a:pt x="172995" y="0"/>
                        </a:lnTo>
                        <a:lnTo>
                          <a:pt x="135924" y="49427"/>
                        </a:lnTo>
                        <a:lnTo>
                          <a:pt x="61784" y="90616"/>
                        </a:lnTo>
                        <a:lnTo>
                          <a:pt x="8238" y="111211"/>
                        </a:lnTo>
                        <a:lnTo>
                          <a:pt x="0" y="156519"/>
                        </a:lnTo>
                        <a:lnTo>
                          <a:pt x="70022" y="263611"/>
                        </a:lnTo>
                        <a:lnTo>
                          <a:pt x="127686" y="251254"/>
                        </a:lnTo>
                        <a:lnTo>
                          <a:pt x="214184" y="263611"/>
                        </a:lnTo>
                        <a:lnTo>
                          <a:pt x="205946" y="350108"/>
                        </a:lnTo>
                        <a:lnTo>
                          <a:pt x="193589" y="395416"/>
                        </a:lnTo>
                        <a:lnTo>
                          <a:pt x="181232" y="440724"/>
                        </a:lnTo>
                        <a:lnTo>
                          <a:pt x="181232" y="440724"/>
                        </a:lnTo>
                        <a:lnTo>
                          <a:pt x="189470" y="531341"/>
                        </a:lnTo>
                        <a:lnTo>
                          <a:pt x="181232" y="576649"/>
                        </a:lnTo>
                        <a:lnTo>
                          <a:pt x="181232" y="605481"/>
                        </a:lnTo>
                        <a:lnTo>
                          <a:pt x="234778" y="667265"/>
                        </a:lnTo>
                        <a:lnTo>
                          <a:pt x="218303" y="696097"/>
                        </a:lnTo>
                        <a:lnTo>
                          <a:pt x="168876" y="720811"/>
                        </a:lnTo>
                        <a:lnTo>
                          <a:pt x="148281" y="762000"/>
                        </a:lnTo>
                        <a:lnTo>
                          <a:pt x="123568" y="827903"/>
                        </a:lnTo>
                        <a:lnTo>
                          <a:pt x="127686" y="848497"/>
                        </a:lnTo>
                        <a:lnTo>
                          <a:pt x="197708" y="902043"/>
                        </a:lnTo>
                        <a:lnTo>
                          <a:pt x="234778" y="959708"/>
                        </a:lnTo>
                        <a:lnTo>
                          <a:pt x="292443" y="943233"/>
                        </a:lnTo>
                        <a:lnTo>
                          <a:pt x="350108" y="963827"/>
                        </a:lnTo>
                        <a:lnTo>
                          <a:pt x="428368" y="943233"/>
                        </a:lnTo>
                        <a:lnTo>
                          <a:pt x="457200" y="976184"/>
                        </a:lnTo>
                        <a:lnTo>
                          <a:pt x="457200" y="1054443"/>
                        </a:lnTo>
                        <a:lnTo>
                          <a:pt x="498389" y="1075038"/>
                        </a:lnTo>
                        <a:lnTo>
                          <a:pt x="527222" y="1058562"/>
                        </a:lnTo>
                        <a:lnTo>
                          <a:pt x="630195" y="1062681"/>
                        </a:lnTo>
                        <a:lnTo>
                          <a:pt x="642551" y="1095633"/>
                        </a:lnTo>
                        <a:lnTo>
                          <a:pt x="712573" y="1091514"/>
                        </a:lnTo>
                        <a:lnTo>
                          <a:pt x="712573" y="1132703"/>
                        </a:lnTo>
                        <a:lnTo>
                          <a:pt x="712573" y="1132703"/>
                        </a:lnTo>
                        <a:lnTo>
                          <a:pt x="753762" y="1149179"/>
                        </a:lnTo>
                        <a:lnTo>
                          <a:pt x="790832" y="1112108"/>
                        </a:lnTo>
                        <a:lnTo>
                          <a:pt x="844378" y="1107989"/>
                        </a:lnTo>
                        <a:lnTo>
                          <a:pt x="881449" y="1107989"/>
                        </a:lnTo>
                        <a:lnTo>
                          <a:pt x="918519" y="1112108"/>
                        </a:lnTo>
                        <a:lnTo>
                          <a:pt x="967946" y="1173892"/>
                        </a:lnTo>
                        <a:lnTo>
                          <a:pt x="1021492" y="1215081"/>
                        </a:lnTo>
                        <a:lnTo>
                          <a:pt x="1083276" y="1227438"/>
                        </a:lnTo>
                        <a:lnTo>
                          <a:pt x="1120346" y="1235676"/>
                        </a:lnTo>
                        <a:lnTo>
                          <a:pt x="1103870" y="1268627"/>
                        </a:lnTo>
                        <a:lnTo>
                          <a:pt x="1083276" y="1309816"/>
                        </a:lnTo>
                        <a:lnTo>
                          <a:pt x="1050324" y="1322173"/>
                        </a:lnTo>
                        <a:lnTo>
                          <a:pt x="1017373" y="1309816"/>
                        </a:lnTo>
                        <a:lnTo>
                          <a:pt x="976184" y="1309816"/>
                        </a:lnTo>
                        <a:lnTo>
                          <a:pt x="934995" y="1297460"/>
                        </a:lnTo>
                        <a:lnTo>
                          <a:pt x="889686" y="1297460"/>
                        </a:lnTo>
                        <a:lnTo>
                          <a:pt x="889686" y="1297460"/>
                        </a:lnTo>
                        <a:lnTo>
                          <a:pt x="770238" y="1355124"/>
                        </a:lnTo>
                        <a:lnTo>
                          <a:pt x="712573" y="1400433"/>
                        </a:lnTo>
                        <a:lnTo>
                          <a:pt x="720811" y="1421027"/>
                        </a:lnTo>
                        <a:lnTo>
                          <a:pt x="770238" y="1421027"/>
                        </a:lnTo>
                        <a:lnTo>
                          <a:pt x="770238" y="1421027"/>
                        </a:lnTo>
                        <a:lnTo>
                          <a:pt x="790832" y="1519881"/>
                        </a:lnTo>
                        <a:lnTo>
                          <a:pt x="815546" y="1536357"/>
                        </a:lnTo>
                        <a:lnTo>
                          <a:pt x="815546" y="1594022"/>
                        </a:lnTo>
                        <a:lnTo>
                          <a:pt x="864973" y="1544595"/>
                        </a:lnTo>
                        <a:lnTo>
                          <a:pt x="906162" y="1499287"/>
                        </a:lnTo>
                        <a:lnTo>
                          <a:pt x="930876" y="1556951"/>
                        </a:lnTo>
                        <a:lnTo>
                          <a:pt x="893805" y="1585784"/>
                        </a:lnTo>
                        <a:lnTo>
                          <a:pt x="877330" y="1705233"/>
                        </a:lnTo>
                        <a:lnTo>
                          <a:pt x="848497" y="1775254"/>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5" name="フリーフォーム 166">
                    <a:extLst>
                      <a:ext uri="{FF2B5EF4-FFF2-40B4-BE49-F238E27FC236}">
                        <a16:creationId xmlns:a16="http://schemas.microsoft.com/office/drawing/2014/main" id="{A8679BB9-1B22-4908-A69E-ED9E6AC4EB72}"/>
                      </a:ext>
                    </a:extLst>
                  </p:cNvPr>
                  <p:cNvSpPr>
                    <a:spLocks noChangeAspect="1"/>
                  </p:cNvSpPr>
                  <p:nvPr/>
                </p:nvSpPr>
                <p:spPr>
                  <a:xfrm>
                    <a:off x="2339976" y="2746554"/>
                    <a:ext cx="428368" cy="1738184"/>
                  </a:xfrm>
                  <a:custGeom>
                    <a:avLst/>
                    <a:gdLst>
                      <a:gd name="connsiteX0" fmla="*/ 243016 w 428368"/>
                      <a:gd name="connsiteY0" fmla="*/ 0 h 1738184"/>
                      <a:gd name="connsiteX1" fmla="*/ 197708 w 428368"/>
                      <a:gd name="connsiteY1" fmla="*/ 102973 h 1738184"/>
                      <a:gd name="connsiteX2" fmla="*/ 205946 w 428368"/>
                      <a:gd name="connsiteY2" fmla="*/ 140044 h 1738184"/>
                      <a:gd name="connsiteX3" fmla="*/ 127686 w 428368"/>
                      <a:gd name="connsiteY3" fmla="*/ 189471 h 1738184"/>
                      <a:gd name="connsiteX4" fmla="*/ 111211 w 428368"/>
                      <a:gd name="connsiteY4" fmla="*/ 189471 h 1738184"/>
                      <a:gd name="connsiteX5" fmla="*/ 111211 w 428368"/>
                      <a:gd name="connsiteY5" fmla="*/ 271849 h 1738184"/>
                      <a:gd name="connsiteX6" fmla="*/ 111211 w 428368"/>
                      <a:gd name="connsiteY6" fmla="*/ 271849 h 1738184"/>
                      <a:gd name="connsiteX7" fmla="*/ 144162 w 428368"/>
                      <a:gd name="connsiteY7" fmla="*/ 416011 h 1738184"/>
                      <a:gd name="connsiteX8" fmla="*/ 102973 w 428368"/>
                      <a:gd name="connsiteY8" fmla="*/ 473676 h 1738184"/>
                      <a:gd name="connsiteX9" fmla="*/ 65903 w 428368"/>
                      <a:gd name="connsiteY9" fmla="*/ 514865 h 1738184"/>
                      <a:gd name="connsiteX10" fmla="*/ 111211 w 428368"/>
                      <a:gd name="connsiteY10" fmla="*/ 650789 h 1738184"/>
                      <a:gd name="connsiteX11" fmla="*/ 156519 w 428368"/>
                      <a:gd name="connsiteY11" fmla="*/ 724930 h 1738184"/>
                      <a:gd name="connsiteX12" fmla="*/ 214184 w 428368"/>
                      <a:gd name="connsiteY12" fmla="*/ 729049 h 1738184"/>
                      <a:gd name="connsiteX13" fmla="*/ 271849 w 428368"/>
                      <a:gd name="connsiteY13" fmla="*/ 782595 h 1738184"/>
                      <a:gd name="connsiteX14" fmla="*/ 300681 w 428368"/>
                      <a:gd name="connsiteY14" fmla="*/ 799071 h 1738184"/>
                      <a:gd name="connsiteX15" fmla="*/ 300681 w 428368"/>
                      <a:gd name="connsiteY15" fmla="*/ 856735 h 1738184"/>
                      <a:gd name="connsiteX16" fmla="*/ 333632 w 428368"/>
                      <a:gd name="connsiteY16" fmla="*/ 943233 h 1738184"/>
                      <a:gd name="connsiteX17" fmla="*/ 308919 w 428368"/>
                      <a:gd name="connsiteY17" fmla="*/ 1009135 h 1738184"/>
                      <a:gd name="connsiteX18" fmla="*/ 354227 w 428368"/>
                      <a:gd name="connsiteY18" fmla="*/ 1042087 h 1738184"/>
                      <a:gd name="connsiteX19" fmla="*/ 358346 w 428368"/>
                      <a:gd name="connsiteY19" fmla="*/ 1116227 h 1738184"/>
                      <a:gd name="connsiteX20" fmla="*/ 374822 w 428368"/>
                      <a:gd name="connsiteY20" fmla="*/ 1120346 h 1738184"/>
                      <a:gd name="connsiteX21" fmla="*/ 395416 w 428368"/>
                      <a:gd name="connsiteY21" fmla="*/ 1120346 h 1738184"/>
                      <a:gd name="connsiteX22" fmla="*/ 424249 w 428368"/>
                      <a:gd name="connsiteY22" fmla="*/ 1194487 h 1738184"/>
                      <a:gd name="connsiteX23" fmla="*/ 428368 w 428368"/>
                      <a:gd name="connsiteY23" fmla="*/ 1264508 h 1738184"/>
                      <a:gd name="connsiteX24" fmla="*/ 428368 w 428368"/>
                      <a:gd name="connsiteY24" fmla="*/ 1322173 h 1738184"/>
                      <a:gd name="connsiteX25" fmla="*/ 428368 w 428368"/>
                      <a:gd name="connsiteY25" fmla="*/ 1351006 h 1738184"/>
                      <a:gd name="connsiteX26" fmla="*/ 345989 w 428368"/>
                      <a:gd name="connsiteY26" fmla="*/ 1367481 h 1738184"/>
                      <a:gd name="connsiteX27" fmla="*/ 325395 w 428368"/>
                      <a:gd name="connsiteY27" fmla="*/ 1470454 h 1738184"/>
                      <a:gd name="connsiteX28" fmla="*/ 329513 w 428368"/>
                      <a:gd name="connsiteY28" fmla="*/ 1519881 h 1738184"/>
                      <a:gd name="connsiteX29" fmla="*/ 201827 w 428368"/>
                      <a:gd name="connsiteY29" fmla="*/ 1581665 h 1738184"/>
                      <a:gd name="connsiteX30" fmla="*/ 152400 w 428368"/>
                      <a:gd name="connsiteY30" fmla="*/ 1635211 h 1738184"/>
                      <a:gd name="connsiteX31" fmla="*/ 57665 w 428368"/>
                      <a:gd name="connsiteY31" fmla="*/ 1676400 h 1738184"/>
                      <a:gd name="connsiteX32" fmla="*/ 8238 w 428368"/>
                      <a:gd name="connsiteY32" fmla="*/ 1701114 h 1738184"/>
                      <a:gd name="connsiteX33" fmla="*/ 0 w 428368"/>
                      <a:gd name="connsiteY33" fmla="*/ 1738184 h 17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8368" h="1738184">
                        <a:moveTo>
                          <a:pt x="243016" y="0"/>
                        </a:moveTo>
                        <a:lnTo>
                          <a:pt x="197708" y="102973"/>
                        </a:lnTo>
                        <a:lnTo>
                          <a:pt x="205946" y="140044"/>
                        </a:lnTo>
                        <a:lnTo>
                          <a:pt x="127686" y="189471"/>
                        </a:lnTo>
                        <a:lnTo>
                          <a:pt x="111211" y="189471"/>
                        </a:lnTo>
                        <a:lnTo>
                          <a:pt x="111211" y="271849"/>
                        </a:lnTo>
                        <a:lnTo>
                          <a:pt x="111211" y="271849"/>
                        </a:lnTo>
                        <a:lnTo>
                          <a:pt x="144162" y="416011"/>
                        </a:lnTo>
                        <a:lnTo>
                          <a:pt x="102973" y="473676"/>
                        </a:lnTo>
                        <a:lnTo>
                          <a:pt x="65903" y="514865"/>
                        </a:lnTo>
                        <a:lnTo>
                          <a:pt x="111211" y="650789"/>
                        </a:lnTo>
                        <a:lnTo>
                          <a:pt x="156519" y="724930"/>
                        </a:lnTo>
                        <a:lnTo>
                          <a:pt x="214184" y="729049"/>
                        </a:lnTo>
                        <a:lnTo>
                          <a:pt x="271849" y="782595"/>
                        </a:lnTo>
                        <a:lnTo>
                          <a:pt x="300681" y="799071"/>
                        </a:lnTo>
                        <a:lnTo>
                          <a:pt x="300681" y="856735"/>
                        </a:lnTo>
                        <a:lnTo>
                          <a:pt x="333632" y="943233"/>
                        </a:lnTo>
                        <a:lnTo>
                          <a:pt x="308919" y="1009135"/>
                        </a:lnTo>
                        <a:lnTo>
                          <a:pt x="354227" y="1042087"/>
                        </a:lnTo>
                        <a:lnTo>
                          <a:pt x="358346" y="1116227"/>
                        </a:lnTo>
                        <a:lnTo>
                          <a:pt x="374822" y="1120346"/>
                        </a:lnTo>
                        <a:lnTo>
                          <a:pt x="395416" y="1120346"/>
                        </a:lnTo>
                        <a:lnTo>
                          <a:pt x="424249" y="1194487"/>
                        </a:lnTo>
                        <a:lnTo>
                          <a:pt x="428368" y="1264508"/>
                        </a:lnTo>
                        <a:lnTo>
                          <a:pt x="428368" y="1322173"/>
                        </a:lnTo>
                        <a:lnTo>
                          <a:pt x="428368" y="1351006"/>
                        </a:lnTo>
                        <a:lnTo>
                          <a:pt x="345989" y="1367481"/>
                        </a:lnTo>
                        <a:lnTo>
                          <a:pt x="325395" y="1470454"/>
                        </a:lnTo>
                        <a:lnTo>
                          <a:pt x="329513" y="1519881"/>
                        </a:lnTo>
                        <a:lnTo>
                          <a:pt x="201827" y="1581665"/>
                        </a:lnTo>
                        <a:lnTo>
                          <a:pt x="152400" y="1635211"/>
                        </a:lnTo>
                        <a:lnTo>
                          <a:pt x="57665" y="1676400"/>
                        </a:lnTo>
                        <a:lnTo>
                          <a:pt x="8238" y="1701114"/>
                        </a:lnTo>
                        <a:lnTo>
                          <a:pt x="0" y="1738184"/>
                        </a:lnTo>
                      </a:path>
                    </a:pathLst>
                  </a:custGeom>
                  <a:noFill/>
                  <a:ln w="92075">
                    <a:solidFill>
                      <a:schemeClr val="accent5">
                        <a:alpha val="28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267" name="テキスト ボックス 266">
                  <a:extLst>
                    <a:ext uri="{FF2B5EF4-FFF2-40B4-BE49-F238E27FC236}">
                      <a16:creationId xmlns:a16="http://schemas.microsoft.com/office/drawing/2014/main" id="{86D278ED-D860-447D-8BFE-89A84144DD2D}"/>
                    </a:ext>
                  </a:extLst>
                </p:cNvPr>
                <p:cNvSpPr txBox="1"/>
                <p:nvPr/>
              </p:nvSpPr>
              <p:spPr>
                <a:xfrm>
                  <a:off x="3528856" y="2762811"/>
                  <a:ext cx="2361841" cy="714424"/>
                </a:xfrm>
                <a:prstGeom prst="rect">
                  <a:avLst/>
                </a:prstGeom>
                <a:noFill/>
              </p:spPr>
              <p:txBody>
                <a:bodyPr wrap="square" rtlCol="0">
                  <a:spAutoFit/>
                </a:bodyPr>
                <a:lstStyle>
                  <a:defPPr>
                    <a:defRPr lang="en-US"/>
                  </a:defPPr>
                  <a:lvl1pPr>
                    <a:defRPr kumimoji="1" sz="1700" b="1" spc="-100">
                      <a:solidFill>
                        <a:srgbClr val="FF0000"/>
                      </a:solidFill>
                      <a:effectLst>
                        <a:glow rad="228600">
                          <a:schemeClr val="bg1">
                            <a:alpha val="70000"/>
                          </a:schemeClr>
                        </a:glow>
                      </a:effectLst>
                    </a:defRPr>
                  </a:lvl1pPr>
                </a:lstStyle>
                <a:p>
                  <a:r>
                    <a:rPr lang="ja-JP" altLang="en-US" dirty="0"/>
                    <a:t>淀川リバーサイド</a:t>
                  </a:r>
                  <a:endParaRPr lang="en-US" altLang="ja-JP" dirty="0"/>
                </a:p>
                <a:p>
                  <a:r>
                    <a:rPr lang="ja-JP" altLang="en-US" dirty="0"/>
                    <a:t>　　サイクルライン</a:t>
                  </a:r>
                </a:p>
              </p:txBody>
            </p:sp>
            <p:sp>
              <p:nvSpPr>
                <p:cNvPr id="268" name="テキスト ボックス 267">
                  <a:extLst>
                    <a:ext uri="{FF2B5EF4-FFF2-40B4-BE49-F238E27FC236}">
                      <a16:creationId xmlns:a16="http://schemas.microsoft.com/office/drawing/2014/main" id="{33CC86EF-3E26-46D9-953C-30B118477F0A}"/>
                    </a:ext>
                  </a:extLst>
                </p:cNvPr>
                <p:cNvSpPr txBox="1"/>
                <p:nvPr/>
              </p:nvSpPr>
              <p:spPr>
                <a:xfrm>
                  <a:off x="5198305" y="5578816"/>
                  <a:ext cx="1543529" cy="464376"/>
                </a:xfrm>
                <a:prstGeom prst="rect">
                  <a:avLst/>
                </a:prstGeom>
                <a:noFill/>
              </p:spPr>
              <p:txBody>
                <a:bodyPr wrap="square" rtlCol="0">
                  <a:spAutoFit/>
                </a:bodyPr>
                <a:lstStyle/>
                <a:p>
                  <a:r>
                    <a:rPr kumimoji="1" lang="ja-JP" altLang="en-US" sz="1000" b="1" dirty="0">
                      <a:effectLst>
                        <a:glow rad="228600">
                          <a:schemeClr val="bg1">
                            <a:alpha val="70000"/>
                          </a:schemeClr>
                        </a:glow>
                      </a:effectLst>
                    </a:rPr>
                    <a:t>松原</a:t>
                  </a:r>
                  <a:r>
                    <a:rPr kumimoji="1" lang="ja-JP" altLang="en-US" sz="1000" b="1" spc="-150" dirty="0">
                      <a:effectLst>
                        <a:glow rad="228600">
                          <a:schemeClr val="bg1">
                            <a:alpha val="70000"/>
                          </a:schemeClr>
                        </a:glow>
                      </a:effectLst>
                    </a:rPr>
                    <a:t>ジャンクション</a:t>
                  </a:r>
                  <a:endParaRPr kumimoji="1" lang="en-US" altLang="ja-JP" sz="1000" b="1" spc="-150" dirty="0">
                    <a:effectLst>
                      <a:glow rad="228600">
                        <a:schemeClr val="bg1">
                          <a:alpha val="70000"/>
                        </a:schemeClr>
                      </a:glow>
                    </a:effectLst>
                  </a:endParaRPr>
                </a:p>
                <a:p>
                  <a:r>
                    <a:rPr kumimoji="1" lang="ja-JP" altLang="en-US" sz="1000" b="1" dirty="0">
                      <a:effectLst>
                        <a:glow rad="228600">
                          <a:schemeClr val="bg1">
                            <a:alpha val="70000"/>
                          </a:schemeClr>
                        </a:glow>
                      </a:effectLst>
                    </a:rPr>
                    <a:t>道路休憩施設</a:t>
                  </a:r>
                </a:p>
              </p:txBody>
            </p:sp>
            <p:sp>
              <p:nvSpPr>
                <p:cNvPr id="316" name="フリーフォーム: 図形 76">
                  <a:extLst>
                    <a:ext uri="{FF2B5EF4-FFF2-40B4-BE49-F238E27FC236}">
                      <a16:creationId xmlns:a16="http://schemas.microsoft.com/office/drawing/2014/main" id="{B613B939-6AB7-4688-8FD7-720522120A98}"/>
                    </a:ext>
                  </a:extLst>
                </p:cNvPr>
                <p:cNvSpPr>
                  <a:spLocks noChangeAspect="1"/>
                </p:cNvSpPr>
                <p:nvPr/>
              </p:nvSpPr>
              <p:spPr>
                <a:xfrm>
                  <a:off x="1246375" y="1110900"/>
                  <a:ext cx="6132977" cy="8761561"/>
                </a:xfrm>
                <a:custGeom>
                  <a:avLst/>
                  <a:gdLst>
                    <a:gd name="connsiteX0" fmla="*/ 4366516 w 5147352"/>
                    <a:gd name="connsiteY0" fmla="*/ 0 h 5686746"/>
                    <a:gd name="connsiteX1" fmla="*/ 4345968 w 5147352"/>
                    <a:gd name="connsiteY1" fmla="*/ 10274 h 5686746"/>
                    <a:gd name="connsiteX2" fmla="*/ 4423024 w 5147352"/>
                    <a:gd name="connsiteY2" fmla="*/ 82193 h 5686746"/>
                    <a:gd name="connsiteX3" fmla="*/ 4428161 w 5147352"/>
                    <a:gd name="connsiteY3" fmla="*/ 97604 h 5686746"/>
                    <a:gd name="connsiteX4" fmla="*/ 4438435 w 5147352"/>
                    <a:gd name="connsiteY4" fmla="*/ 107879 h 5686746"/>
                    <a:gd name="connsiteX5" fmla="*/ 4453847 w 5147352"/>
                    <a:gd name="connsiteY5" fmla="*/ 102742 h 5686746"/>
                    <a:gd name="connsiteX6" fmla="*/ 4474395 w 5147352"/>
                    <a:gd name="connsiteY6" fmla="*/ 107879 h 5686746"/>
                    <a:gd name="connsiteX7" fmla="*/ 4494943 w 5147352"/>
                    <a:gd name="connsiteY7" fmla="*/ 154112 h 5686746"/>
                    <a:gd name="connsiteX8" fmla="*/ 4510355 w 5147352"/>
                    <a:gd name="connsiteY8" fmla="*/ 236306 h 5686746"/>
                    <a:gd name="connsiteX9" fmla="*/ 4556588 w 5147352"/>
                    <a:gd name="connsiteY9" fmla="*/ 287676 h 5686746"/>
                    <a:gd name="connsiteX10" fmla="*/ 4597685 w 5147352"/>
                    <a:gd name="connsiteY10" fmla="*/ 328773 h 5686746"/>
                    <a:gd name="connsiteX11" fmla="*/ 4628507 w 5147352"/>
                    <a:gd name="connsiteY11" fmla="*/ 369870 h 5686746"/>
                    <a:gd name="connsiteX12" fmla="*/ 4643919 w 5147352"/>
                    <a:gd name="connsiteY12" fmla="*/ 416103 h 5686746"/>
                    <a:gd name="connsiteX13" fmla="*/ 4649056 w 5147352"/>
                    <a:gd name="connsiteY13" fmla="*/ 431515 h 5686746"/>
                    <a:gd name="connsiteX14" fmla="*/ 4664467 w 5147352"/>
                    <a:gd name="connsiteY14" fmla="*/ 441789 h 5686746"/>
                    <a:gd name="connsiteX15" fmla="*/ 4685015 w 5147352"/>
                    <a:gd name="connsiteY15" fmla="*/ 472611 h 5686746"/>
                    <a:gd name="connsiteX16" fmla="*/ 4695289 w 5147352"/>
                    <a:gd name="connsiteY16" fmla="*/ 488022 h 5686746"/>
                    <a:gd name="connsiteX17" fmla="*/ 4705564 w 5147352"/>
                    <a:gd name="connsiteY17" fmla="*/ 529119 h 5686746"/>
                    <a:gd name="connsiteX18" fmla="*/ 4700426 w 5147352"/>
                    <a:gd name="connsiteY18" fmla="*/ 554804 h 5686746"/>
                    <a:gd name="connsiteX19" fmla="*/ 4695289 w 5147352"/>
                    <a:gd name="connsiteY19" fmla="*/ 601038 h 5686746"/>
                    <a:gd name="connsiteX20" fmla="*/ 4679878 w 5147352"/>
                    <a:gd name="connsiteY20" fmla="*/ 642135 h 5686746"/>
                    <a:gd name="connsiteX21" fmla="*/ 4664467 w 5147352"/>
                    <a:gd name="connsiteY21" fmla="*/ 662683 h 5686746"/>
                    <a:gd name="connsiteX22" fmla="*/ 4649056 w 5147352"/>
                    <a:gd name="connsiteY22" fmla="*/ 688368 h 5686746"/>
                    <a:gd name="connsiteX23" fmla="*/ 4638782 w 5147352"/>
                    <a:gd name="connsiteY23" fmla="*/ 698643 h 5686746"/>
                    <a:gd name="connsiteX24" fmla="*/ 4572000 w 5147352"/>
                    <a:gd name="connsiteY24" fmla="*/ 744876 h 5686746"/>
                    <a:gd name="connsiteX25" fmla="*/ 4556588 w 5147352"/>
                    <a:gd name="connsiteY25" fmla="*/ 760288 h 5686746"/>
                    <a:gd name="connsiteX26" fmla="*/ 4515492 w 5147352"/>
                    <a:gd name="connsiteY26" fmla="*/ 816795 h 5686746"/>
                    <a:gd name="connsiteX27" fmla="*/ 4489806 w 5147352"/>
                    <a:gd name="connsiteY27" fmla="*/ 868166 h 5686746"/>
                    <a:gd name="connsiteX28" fmla="*/ 4479532 w 5147352"/>
                    <a:gd name="connsiteY28" fmla="*/ 883577 h 5686746"/>
                    <a:gd name="connsiteX29" fmla="*/ 4484669 w 5147352"/>
                    <a:gd name="connsiteY29" fmla="*/ 914400 h 5686746"/>
                    <a:gd name="connsiteX30" fmla="*/ 4530903 w 5147352"/>
                    <a:gd name="connsiteY30" fmla="*/ 940085 h 5686746"/>
                    <a:gd name="connsiteX31" fmla="*/ 4561725 w 5147352"/>
                    <a:gd name="connsiteY31" fmla="*/ 945222 h 5686746"/>
                    <a:gd name="connsiteX32" fmla="*/ 4623370 w 5147352"/>
                    <a:gd name="connsiteY32" fmla="*/ 950359 h 5686746"/>
                    <a:gd name="connsiteX33" fmla="*/ 4669604 w 5147352"/>
                    <a:gd name="connsiteY33" fmla="*/ 981182 h 5686746"/>
                    <a:gd name="connsiteX34" fmla="*/ 4710701 w 5147352"/>
                    <a:gd name="connsiteY34" fmla="*/ 1032553 h 5686746"/>
                    <a:gd name="connsiteX35" fmla="*/ 4726112 w 5147352"/>
                    <a:gd name="connsiteY35" fmla="*/ 1037690 h 5686746"/>
                    <a:gd name="connsiteX36" fmla="*/ 4746660 w 5147352"/>
                    <a:gd name="connsiteY36" fmla="*/ 1089061 h 5686746"/>
                    <a:gd name="connsiteX37" fmla="*/ 4756934 w 5147352"/>
                    <a:gd name="connsiteY37" fmla="*/ 1109609 h 5686746"/>
                    <a:gd name="connsiteX38" fmla="*/ 4767209 w 5147352"/>
                    <a:gd name="connsiteY38" fmla="*/ 1135294 h 5686746"/>
                    <a:gd name="connsiteX39" fmla="*/ 4777483 w 5147352"/>
                    <a:gd name="connsiteY39" fmla="*/ 1166117 h 5686746"/>
                    <a:gd name="connsiteX40" fmla="*/ 4787757 w 5147352"/>
                    <a:gd name="connsiteY40" fmla="*/ 1186665 h 5686746"/>
                    <a:gd name="connsiteX41" fmla="*/ 4798031 w 5147352"/>
                    <a:gd name="connsiteY41" fmla="*/ 1232899 h 5686746"/>
                    <a:gd name="connsiteX42" fmla="*/ 4808305 w 5147352"/>
                    <a:gd name="connsiteY42" fmla="*/ 1248310 h 5686746"/>
                    <a:gd name="connsiteX43" fmla="*/ 4828853 w 5147352"/>
                    <a:gd name="connsiteY43" fmla="*/ 1273995 h 5686746"/>
                    <a:gd name="connsiteX44" fmla="*/ 4869950 w 5147352"/>
                    <a:gd name="connsiteY44" fmla="*/ 1284270 h 5686746"/>
                    <a:gd name="connsiteX45" fmla="*/ 4900773 w 5147352"/>
                    <a:gd name="connsiteY45" fmla="*/ 1299681 h 5686746"/>
                    <a:gd name="connsiteX46" fmla="*/ 4931595 w 5147352"/>
                    <a:gd name="connsiteY46" fmla="*/ 1309955 h 5686746"/>
                    <a:gd name="connsiteX47" fmla="*/ 4952143 w 5147352"/>
                    <a:gd name="connsiteY47" fmla="*/ 1325366 h 5686746"/>
                    <a:gd name="connsiteX48" fmla="*/ 4977829 w 5147352"/>
                    <a:gd name="connsiteY48" fmla="*/ 1351052 h 5686746"/>
                    <a:gd name="connsiteX49" fmla="*/ 5008651 w 5147352"/>
                    <a:gd name="connsiteY49" fmla="*/ 1371600 h 5686746"/>
                    <a:gd name="connsiteX50" fmla="*/ 5024062 w 5147352"/>
                    <a:gd name="connsiteY50" fmla="*/ 1376737 h 5686746"/>
                    <a:gd name="connsiteX51" fmla="*/ 5054885 w 5147352"/>
                    <a:gd name="connsiteY51" fmla="*/ 1392148 h 5686746"/>
                    <a:gd name="connsiteX52" fmla="*/ 5080570 w 5147352"/>
                    <a:gd name="connsiteY52" fmla="*/ 1453793 h 5686746"/>
                    <a:gd name="connsiteX53" fmla="*/ 5060022 w 5147352"/>
                    <a:gd name="connsiteY53" fmla="*/ 1525712 h 5686746"/>
                    <a:gd name="connsiteX54" fmla="*/ 5044611 w 5147352"/>
                    <a:gd name="connsiteY54" fmla="*/ 1556535 h 5686746"/>
                    <a:gd name="connsiteX55" fmla="*/ 5054885 w 5147352"/>
                    <a:gd name="connsiteY55" fmla="*/ 1582220 h 5686746"/>
                    <a:gd name="connsiteX56" fmla="*/ 5075433 w 5147352"/>
                    <a:gd name="connsiteY56" fmla="*/ 1613043 h 5686746"/>
                    <a:gd name="connsiteX57" fmla="*/ 5085707 w 5147352"/>
                    <a:gd name="connsiteY57" fmla="*/ 1643865 h 5686746"/>
                    <a:gd name="connsiteX58" fmla="*/ 5090844 w 5147352"/>
                    <a:gd name="connsiteY58" fmla="*/ 1659276 h 5686746"/>
                    <a:gd name="connsiteX59" fmla="*/ 5101119 w 5147352"/>
                    <a:gd name="connsiteY59" fmla="*/ 1700373 h 5686746"/>
                    <a:gd name="connsiteX60" fmla="*/ 5085707 w 5147352"/>
                    <a:gd name="connsiteY60" fmla="*/ 1767155 h 5686746"/>
                    <a:gd name="connsiteX61" fmla="*/ 5090844 w 5147352"/>
                    <a:gd name="connsiteY61" fmla="*/ 1792840 h 5686746"/>
                    <a:gd name="connsiteX62" fmla="*/ 5106256 w 5147352"/>
                    <a:gd name="connsiteY62" fmla="*/ 1869897 h 5686746"/>
                    <a:gd name="connsiteX63" fmla="*/ 5121667 w 5147352"/>
                    <a:gd name="connsiteY63" fmla="*/ 1916130 h 5686746"/>
                    <a:gd name="connsiteX64" fmla="*/ 5126804 w 5147352"/>
                    <a:gd name="connsiteY64" fmla="*/ 1931542 h 5686746"/>
                    <a:gd name="connsiteX65" fmla="*/ 5131941 w 5147352"/>
                    <a:gd name="connsiteY65" fmla="*/ 1962364 h 5686746"/>
                    <a:gd name="connsiteX66" fmla="*/ 5137078 w 5147352"/>
                    <a:gd name="connsiteY66" fmla="*/ 1977775 h 5686746"/>
                    <a:gd name="connsiteX67" fmla="*/ 5147352 w 5147352"/>
                    <a:gd name="connsiteY67" fmla="*/ 2013735 h 5686746"/>
                    <a:gd name="connsiteX68" fmla="*/ 5137078 w 5147352"/>
                    <a:gd name="connsiteY68" fmla="*/ 2183258 h 5686746"/>
                    <a:gd name="connsiteX69" fmla="*/ 5126804 w 5147352"/>
                    <a:gd name="connsiteY69" fmla="*/ 2214081 h 5686746"/>
                    <a:gd name="connsiteX70" fmla="*/ 5095982 w 5147352"/>
                    <a:gd name="connsiteY70" fmla="*/ 2260315 h 5686746"/>
                    <a:gd name="connsiteX71" fmla="*/ 5085707 w 5147352"/>
                    <a:gd name="connsiteY71" fmla="*/ 2275726 h 5686746"/>
                    <a:gd name="connsiteX72" fmla="*/ 5075433 w 5147352"/>
                    <a:gd name="connsiteY72" fmla="*/ 2291137 h 5686746"/>
                    <a:gd name="connsiteX73" fmla="*/ 5060022 w 5147352"/>
                    <a:gd name="connsiteY73" fmla="*/ 2301411 h 5686746"/>
                    <a:gd name="connsiteX74" fmla="*/ 5039474 w 5147352"/>
                    <a:gd name="connsiteY74" fmla="*/ 2296274 h 5686746"/>
                    <a:gd name="connsiteX75" fmla="*/ 5013788 w 5147352"/>
                    <a:gd name="connsiteY75" fmla="*/ 2388742 h 5686746"/>
                    <a:gd name="connsiteX76" fmla="*/ 5003514 w 5147352"/>
                    <a:gd name="connsiteY76" fmla="*/ 2440112 h 5686746"/>
                    <a:gd name="connsiteX77" fmla="*/ 5024062 w 5147352"/>
                    <a:gd name="connsiteY77" fmla="*/ 2537717 h 5686746"/>
                    <a:gd name="connsiteX78" fmla="*/ 5039474 w 5147352"/>
                    <a:gd name="connsiteY78" fmla="*/ 2547991 h 5686746"/>
                    <a:gd name="connsiteX79" fmla="*/ 5049748 w 5147352"/>
                    <a:gd name="connsiteY79" fmla="*/ 2583950 h 5686746"/>
                    <a:gd name="connsiteX80" fmla="*/ 5044611 w 5147352"/>
                    <a:gd name="connsiteY80" fmla="*/ 2625047 h 5686746"/>
                    <a:gd name="connsiteX81" fmla="*/ 5034337 w 5147352"/>
                    <a:gd name="connsiteY81" fmla="*/ 2640458 h 5686746"/>
                    <a:gd name="connsiteX82" fmla="*/ 5024062 w 5147352"/>
                    <a:gd name="connsiteY82" fmla="*/ 2671281 h 5686746"/>
                    <a:gd name="connsiteX83" fmla="*/ 5018925 w 5147352"/>
                    <a:gd name="connsiteY83" fmla="*/ 2686692 h 5686746"/>
                    <a:gd name="connsiteX84" fmla="*/ 5024062 w 5147352"/>
                    <a:gd name="connsiteY84" fmla="*/ 2743200 h 5686746"/>
                    <a:gd name="connsiteX85" fmla="*/ 5018925 w 5147352"/>
                    <a:gd name="connsiteY85" fmla="*/ 2758611 h 5686746"/>
                    <a:gd name="connsiteX86" fmla="*/ 5024062 w 5147352"/>
                    <a:gd name="connsiteY86" fmla="*/ 2784297 h 5686746"/>
                    <a:gd name="connsiteX87" fmla="*/ 5013788 w 5147352"/>
                    <a:gd name="connsiteY87" fmla="*/ 2861353 h 5686746"/>
                    <a:gd name="connsiteX88" fmla="*/ 4993240 w 5147352"/>
                    <a:gd name="connsiteY88" fmla="*/ 2907586 h 5686746"/>
                    <a:gd name="connsiteX89" fmla="*/ 4982966 w 5147352"/>
                    <a:gd name="connsiteY89" fmla="*/ 2917861 h 5686746"/>
                    <a:gd name="connsiteX90" fmla="*/ 4962417 w 5147352"/>
                    <a:gd name="connsiteY90" fmla="*/ 2933272 h 5686746"/>
                    <a:gd name="connsiteX91" fmla="*/ 4926458 w 5147352"/>
                    <a:gd name="connsiteY91" fmla="*/ 2938409 h 5686746"/>
                    <a:gd name="connsiteX92" fmla="*/ 4921321 w 5147352"/>
                    <a:gd name="connsiteY92" fmla="*/ 2953820 h 5686746"/>
                    <a:gd name="connsiteX93" fmla="*/ 4905910 w 5147352"/>
                    <a:gd name="connsiteY93" fmla="*/ 2969231 h 5686746"/>
                    <a:gd name="connsiteX94" fmla="*/ 4900773 w 5147352"/>
                    <a:gd name="connsiteY94" fmla="*/ 3005191 h 5686746"/>
                    <a:gd name="connsiteX95" fmla="*/ 4895635 w 5147352"/>
                    <a:gd name="connsiteY95" fmla="*/ 3046288 h 5686746"/>
                    <a:gd name="connsiteX96" fmla="*/ 4844265 w 5147352"/>
                    <a:gd name="connsiteY96" fmla="*/ 3051425 h 5686746"/>
                    <a:gd name="connsiteX97" fmla="*/ 4823716 w 5147352"/>
                    <a:gd name="connsiteY97" fmla="*/ 3077110 h 5686746"/>
                    <a:gd name="connsiteX98" fmla="*/ 4808305 w 5147352"/>
                    <a:gd name="connsiteY98" fmla="*/ 3082247 h 5686746"/>
                    <a:gd name="connsiteX99" fmla="*/ 4798031 w 5147352"/>
                    <a:gd name="connsiteY99" fmla="*/ 3097658 h 5686746"/>
                    <a:gd name="connsiteX100" fmla="*/ 4803168 w 5147352"/>
                    <a:gd name="connsiteY100" fmla="*/ 3113070 h 5686746"/>
                    <a:gd name="connsiteX101" fmla="*/ 4808305 w 5147352"/>
                    <a:gd name="connsiteY101" fmla="*/ 3159303 h 5686746"/>
                    <a:gd name="connsiteX102" fmla="*/ 4803168 w 5147352"/>
                    <a:gd name="connsiteY102" fmla="*/ 3246634 h 5686746"/>
                    <a:gd name="connsiteX103" fmla="*/ 4798031 w 5147352"/>
                    <a:gd name="connsiteY103" fmla="*/ 3298004 h 5686746"/>
                    <a:gd name="connsiteX104" fmla="*/ 4808305 w 5147352"/>
                    <a:gd name="connsiteY104" fmla="*/ 3333964 h 5686746"/>
                    <a:gd name="connsiteX105" fmla="*/ 4818579 w 5147352"/>
                    <a:gd name="connsiteY105" fmla="*/ 3349375 h 5686746"/>
                    <a:gd name="connsiteX106" fmla="*/ 4828853 w 5147352"/>
                    <a:gd name="connsiteY106" fmla="*/ 3385335 h 5686746"/>
                    <a:gd name="connsiteX107" fmla="*/ 4833991 w 5147352"/>
                    <a:gd name="connsiteY107" fmla="*/ 3400746 h 5686746"/>
                    <a:gd name="connsiteX108" fmla="*/ 4828853 w 5147352"/>
                    <a:gd name="connsiteY108" fmla="*/ 3488076 h 5686746"/>
                    <a:gd name="connsiteX109" fmla="*/ 4823716 w 5147352"/>
                    <a:gd name="connsiteY109" fmla="*/ 3518899 h 5686746"/>
                    <a:gd name="connsiteX110" fmla="*/ 4844265 w 5147352"/>
                    <a:gd name="connsiteY110" fmla="*/ 3549721 h 5686746"/>
                    <a:gd name="connsiteX111" fmla="*/ 4849402 w 5147352"/>
                    <a:gd name="connsiteY111" fmla="*/ 3565133 h 5686746"/>
                    <a:gd name="connsiteX112" fmla="*/ 4823716 w 5147352"/>
                    <a:gd name="connsiteY112" fmla="*/ 3590818 h 5686746"/>
                    <a:gd name="connsiteX113" fmla="*/ 4808305 w 5147352"/>
                    <a:gd name="connsiteY113" fmla="*/ 3595955 h 5686746"/>
                    <a:gd name="connsiteX114" fmla="*/ 4792894 w 5147352"/>
                    <a:gd name="connsiteY114" fmla="*/ 3606229 h 5686746"/>
                    <a:gd name="connsiteX115" fmla="*/ 4782620 w 5147352"/>
                    <a:gd name="connsiteY115" fmla="*/ 3647326 h 5686746"/>
                    <a:gd name="connsiteX116" fmla="*/ 4787757 w 5147352"/>
                    <a:gd name="connsiteY116" fmla="*/ 3673011 h 5686746"/>
                    <a:gd name="connsiteX117" fmla="*/ 4782620 w 5147352"/>
                    <a:gd name="connsiteY117" fmla="*/ 3719245 h 5686746"/>
                    <a:gd name="connsiteX118" fmla="*/ 4777483 w 5147352"/>
                    <a:gd name="connsiteY118" fmla="*/ 3739793 h 5686746"/>
                    <a:gd name="connsiteX119" fmla="*/ 4751797 w 5147352"/>
                    <a:gd name="connsiteY119" fmla="*/ 3765479 h 5686746"/>
                    <a:gd name="connsiteX120" fmla="*/ 4746660 w 5147352"/>
                    <a:gd name="connsiteY120" fmla="*/ 3780890 h 5686746"/>
                    <a:gd name="connsiteX121" fmla="*/ 4751797 w 5147352"/>
                    <a:gd name="connsiteY121" fmla="*/ 3801438 h 5686746"/>
                    <a:gd name="connsiteX122" fmla="*/ 4756934 w 5147352"/>
                    <a:gd name="connsiteY122" fmla="*/ 3827124 h 5686746"/>
                    <a:gd name="connsiteX123" fmla="*/ 4746660 w 5147352"/>
                    <a:gd name="connsiteY123" fmla="*/ 3888768 h 5686746"/>
                    <a:gd name="connsiteX124" fmla="*/ 4736386 w 5147352"/>
                    <a:gd name="connsiteY124" fmla="*/ 3919591 h 5686746"/>
                    <a:gd name="connsiteX125" fmla="*/ 4731249 w 5147352"/>
                    <a:gd name="connsiteY125" fmla="*/ 3935002 h 5686746"/>
                    <a:gd name="connsiteX126" fmla="*/ 4756934 w 5147352"/>
                    <a:gd name="connsiteY126" fmla="*/ 3955550 h 5686746"/>
                    <a:gd name="connsiteX127" fmla="*/ 4839128 w 5147352"/>
                    <a:gd name="connsiteY127" fmla="*/ 3965825 h 5686746"/>
                    <a:gd name="connsiteX128" fmla="*/ 4854539 w 5147352"/>
                    <a:gd name="connsiteY128" fmla="*/ 3970962 h 5686746"/>
                    <a:gd name="connsiteX129" fmla="*/ 4885361 w 5147352"/>
                    <a:gd name="connsiteY129" fmla="*/ 3996647 h 5686746"/>
                    <a:gd name="connsiteX130" fmla="*/ 4890498 w 5147352"/>
                    <a:gd name="connsiteY130" fmla="*/ 4022333 h 5686746"/>
                    <a:gd name="connsiteX131" fmla="*/ 4885361 w 5147352"/>
                    <a:gd name="connsiteY131" fmla="*/ 4037744 h 5686746"/>
                    <a:gd name="connsiteX132" fmla="*/ 4875087 w 5147352"/>
                    <a:gd name="connsiteY132" fmla="*/ 4078840 h 5686746"/>
                    <a:gd name="connsiteX133" fmla="*/ 4869950 w 5147352"/>
                    <a:gd name="connsiteY133" fmla="*/ 4094252 h 5686746"/>
                    <a:gd name="connsiteX134" fmla="*/ 4849402 w 5147352"/>
                    <a:gd name="connsiteY134" fmla="*/ 4140485 h 5686746"/>
                    <a:gd name="connsiteX135" fmla="*/ 4818579 w 5147352"/>
                    <a:gd name="connsiteY135" fmla="*/ 4155897 h 5686746"/>
                    <a:gd name="connsiteX136" fmla="*/ 4813442 w 5147352"/>
                    <a:gd name="connsiteY136" fmla="*/ 4171308 h 5686746"/>
                    <a:gd name="connsiteX137" fmla="*/ 4813442 w 5147352"/>
                    <a:gd name="connsiteY137" fmla="*/ 4207267 h 5686746"/>
                    <a:gd name="connsiteX138" fmla="*/ 4803168 w 5147352"/>
                    <a:gd name="connsiteY138" fmla="*/ 4217542 h 5686746"/>
                    <a:gd name="connsiteX139" fmla="*/ 4772346 w 5147352"/>
                    <a:gd name="connsiteY139" fmla="*/ 4248364 h 5686746"/>
                    <a:gd name="connsiteX140" fmla="*/ 4762071 w 5147352"/>
                    <a:gd name="connsiteY140" fmla="*/ 4279186 h 5686746"/>
                    <a:gd name="connsiteX141" fmla="*/ 4756934 w 5147352"/>
                    <a:gd name="connsiteY141" fmla="*/ 4294598 h 5686746"/>
                    <a:gd name="connsiteX142" fmla="*/ 4762071 w 5147352"/>
                    <a:gd name="connsiteY142" fmla="*/ 4330557 h 5686746"/>
                    <a:gd name="connsiteX143" fmla="*/ 4762071 w 5147352"/>
                    <a:gd name="connsiteY143" fmla="*/ 4371654 h 5686746"/>
                    <a:gd name="connsiteX144" fmla="*/ 4803168 w 5147352"/>
                    <a:gd name="connsiteY144" fmla="*/ 4407613 h 5686746"/>
                    <a:gd name="connsiteX145" fmla="*/ 4818579 w 5147352"/>
                    <a:gd name="connsiteY145" fmla="*/ 4412750 h 5686746"/>
                    <a:gd name="connsiteX146" fmla="*/ 4844265 w 5147352"/>
                    <a:gd name="connsiteY146" fmla="*/ 4428162 h 5686746"/>
                    <a:gd name="connsiteX147" fmla="*/ 4854539 w 5147352"/>
                    <a:gd name="connsiteY147" fmla="*/ 4443573 h 5686746"/>
                    <a:gd name="connsiteX148" fmla="*/ 4844265 w 5147352"/>
                    <a:gd name="connsiteY148" fmla="*/ 4479533 h 5686746"/>
                    <a:gd name="connsiteX149" fmla="*/ 4849402 w 5147352"/>
                    <a:gd name="connsiteY149" fmla="*/ 4505218 h 5686746"/>
                    <a:gd name="connsiteX150" fmla="*/ 4885361 w 5147352"/>
                    <a:gd name="connsiteY150" fmla="*/ 4505218 h 5686746"/>
                    <a:gd name="connsiteX151" fmla="*/ 4900773 w 5147352"/>
                    <a:gd name="connsiteY151" fmla="*/ 4510355 h 5686746"/>
                    <a:gd name="connsiteX152" fmla="*/ 4911047 w 5147352"/>
                    <a:gd name="connsiteY152" fmla="*/ 4525766 h 5686746"/>
                    <a:gd name="connsiteX153" fmla="*/ 4869950 w 5147352"/>
                    <a:gd name="connsiteY153" fmla="*/ 4530903 h 5686746"/>
                    <a:gd name="connsiteX154" fmla="*/ 4849402 w 5147352"/>
                    <a:gd name="connsiteY154" fmla="*/ 4536040 h 5686746"/>
                    <a:gd name="connsiteX155" fmla="*/ 4828853 w 5147352"/>
                    <a:gd name="connsiteY155" fmla="*/ 4577137 h 5686746"/>
                    <a:gd name="connsiteX156" fmla="*/ 4813442 w 5147352"/>
                    <a:gd name="connsiteY156" fmla="*/ 4582274 h 5686746"/>
                    <a:gd name="connsiteX157" fmla="*/ 4798031 w 5147352"/>
                    <a:gd name="connsiteY157" fmla="*/ 4597685 h 5686746"/>
                    <a:gd name="connsiteX158" fmla="*/ 4803168 w 5147352"/>
                    <a:gd name="connsiteY158" fmla="*/ 4561726 h 5686746"/>
                    <a:gd name="connsiteX159" fmla="*/ 4808305 w 5147352"/>
                    <a:gd name="connsiteY159" fmla="*/ 4577137 h 5686746"/>
                    <a:gd name="connsiteX160" fmla="*/ 4798031 w 5147352"/>
                    <a:gd name="connsiteY160" fmla="*/ 4607959 h 5686746"/>
                    <a:gd name="connsiteX161" fmla="*/ 4792894 w 5147352"/>
                    <a:gd name="connsiteY161" fmla="*/ 4623371 h 5686746"/>
                    <a:gd name="connsiteX162" fmla="*/ 4798031 w 5147352"/>
                    <a:gd name="connsiteY162" fmla="*/ 4649056 h 5686746"/>
                    <a:gd name="connsiteX163" fmla="*/ 4808305 w 5147352"/>
                    <a:gd name="connsiteY163" fmla="*/ 4679879 h 5686746"/>
                    <a:gd name="connsiteX164" fmla="*/ 4787757 w 5147352"/>
                    <a:gd name="connsiteY164" fmla="*/ 4710701 h 5686746"/>
                    <a:gd name="connsiteX165" fmla="*/ 4762071 w 5147352"/>
                    <a:gd name="connsiteY165" fmla="*/ 4705564 h 5686746"/>
                    <a:gd name="connsiteX166" fmla="*/ 4746660 w 5147352"/>
                    <a:gd name="connsiteY166" fmla="*/ 4700427 h 5686746"/>
                    <a:gd name="connsiteX167" fmla="*/ 4726112 w 5147352"/>
                    <a:gd name="connsiteY167" fmla="*/ 4695290 h 5686746"/>
                    <a:gd name="connsiteX168" fmla="*/ 4710701 w 5147352"/>
                    <a:gd name="connsiteY168" fmla="*/ 4685016 h 5686746"/>
                    <a:gd name="connsiteX169" fmla="*/ 4705564 w 5147352"/>
                    <a:gd name="connsiteY169" fmla="*/ 4715838 h 5686746"/>
                    <a:gd name="connsiteX170" fmla="*/ 4700426 w 5147352"/>
                    <a:gd name="connsiteY170" fmla="*/ 4731249 h 5686746"/>
                    <a:gd name="connsiteX171" fmla="*/ 4669604 w 5147352"/>
                    <a:gd name="connsiteY171" fmla="*/ 4710701 h 5686746"/>
                    <a:gd name="connsiteX172" fmla="*/ 4649056 w 5147352"/>
                    <a:gd name="connsiteY172" fmla="*/ 4679879 h 5686746"/>
                    <a:gd name="connsiteX173" fmla="*/ 4633644 w 5147352"/>
                    <a:gd name="connsiteY173" fmla="*/ 4674742 h 5686746"/>
                    <a:gd name="connsiteX174" fmla="*/ 4592548 w 5147352"/>
                    <a:gd name="connsiteY174" fmla="*/ 4700427 h 5686746"/>
                    <a:gd name="connsiteX175" fmla="*/ 4597685 w 5147352"/>
                    <a:gd name="connsiteY175" fmla="*/ 4715838 h 5686746"/>
                    <a:gd name="connsiteX176" fmla="*/ 4582274 w 5147352"/>
                    <a:gd name="connsiteY176" fmla="*/ 4772346 h 5686746"/>
                    <a:gd name="connsiteX177" fmla="*/ 4572000 w 5147352"/>
                    <a:gd name="connsiteY177" fmla="*/ 4787757 h 5686746"/>
                    <a:gd name="connsiteX178" fmla="*/ 4556588 w 5147352"/>
                    <a:gd name="connsiteY178" fmla="*/ 4782620 h 5686746"/>
                    <a:gd name="connsiteX179" fmla="*/ 4525766 w 5147352"/>
                    <a:gd name="connsiteY179" fmla="*/ 4798031 h 5686746"/>
                    <a:gd name="connsiteX180" fmla="*/ 4505217 w 5147352"/>
                    <a:gd name="connsiteY180" fmla="*/ 4823717 h 5686746"/>
                    <a:gd name="connsiteX181" fmla="*/ 4489806 w 5147352"/>
                    <a:gd name="connsiteY181" fmla="*/ 4818580 h 5686746"/>
                    <a:gd name="connsiteX182" fmla="*/ 4479532 w 5147352"/>
                    <a:gd name="connsiteY182" fmla="*/ 4798031 h 5686746"/>
                    <a:gd name="connsiteX183" fmla="*/ 4474395 w 5147352"/>
                    <a:gd name="connsiteY183" fmla="*/ 4823717 h 5686746"/>
                    <a:gd name="connsiteX184" fmla="*/ 4469258 w 5147352"/>
                    <a:gd name="connsiteY184" fmla="*/ 4839128 h 5686746"/>
                    <a:gd name="connsiteX185" fmla="*/ 4453847 w 5147352"/>
                    <a:gd name="connsiteY185" fmla="*/ 4828854 h 5686746"/>
                    <a:gd name="connsiteX186" fmla="*/ 4423024 w 5147352"/>
                    <a:gd name="connsiteY186" fmla="*/ 4849402 h 5686746"/>
                    <a:gd name="connsiteX187" fmla="*/ 4366516 w 5147352"/>
                    <a:gd name="connsiteY187" fmla="*/ 4849402 h 5686746"/>
                    <a:gd name="connsiteX188" fmla="*/ 4356242 w 5147352"/>
                    <a:gd name="connsiteY188" fmla="*/ 4864813 h 5686746"/>
                    <a:gd name="connsiteX189" fmla="*/ 4345968 w 5147352"/>
                    <a:gd name="connsiteY189" fmla="*/ 4875088 h 5686746"/>
                    <a:gd name="connsiteX190" fmla="*/ 4279186 w 5147352"/>
                    <a:gd name="connsiteY190" fmla="*/ 4885362 h 5686746"/>
                    <a:gd name="connsiteX191" fmla="*/ 4263775 w 5147352"/>
                    <a:gd name="connsiteY191" fmla="*/ 4895636 h 5686746"/>
                    <a:gd name="connsiteX192" fmla="*/ 4232952 w 5147352"/>
                    <a:gd name="connsiteY192" fmla="*/ 4905910 h 5686746"/>
                    <a:gd name="connsiteX193" fmla="*/ 4217541 w 5147352"/>
                    <a:gd name="connsiteY193" fmla="*/ 4900773 h 5686746"/>
                    <a:gd name="connsiteX194" fmla="*/ 4166170 w 5147352"/>
                    <a:gd name="connsiteY194" fmla="*/ 4941870 h 5686746"/>
                    <a:gd name="connsiteX195" fmla="*/ 4135348 w 5147352"/>
                    <a:gd name="connsiteY195" fmla="*/ 4952144 h 5686746"/>
                    <a:gd name="connsiteX196" fmla="*/ 4078840 w 5147352"/>
                    <a:gd name="connsiteY196" fmla="*/ 4967555 h 5686746"/>
                    <a:gd name="connsiteX197" fmla="*/ 4027469 w 5147352"/>
                    <a:gd name="connsiteY197" fmla="*/ 5008652 h 5686746"/>
                    <a:gd name="connsiteX198" fmla="*/ 3986373 w 5147352"/>
                    <a:gd name="connsiteY198" fmla="*/ 5003515 h 5686746"/>
                    <a:gd name="connsiteX199" fmla="*/ 3970961 w 5147352"/>
                    <a:gd name="connsiteY199" fmla="*/ 4998377 h 5686746"/>
                    <a:gd name="connsiteX200" fmla="*/ 3940139 w 5147352"/>
                    <a:gd name="connsiteY200" fmla="*/ 5003515 h 5686746"/>
                    <a:gd name="connsiteX201" fmla="*/ 3883631 w 5147352"/>
                    <a:gd name="connsiteY201" fmla="*/ 5024063 h 5686746"/>
                    <a:gd name="connsiteX202" fmla="*/ 3868220 w 5147352"/>
                    <a:gd name="connsiteY202" fmla="*/ 5029200 h 5686746"/>
                    <a:gd name="connsiteX203" fmla="*/ 3852809 w 5147352"/>
                    <a:gd name="connsiteY203" fmla="*/ 5044611 h 5686746"/>
                    <a:gd name="connsiteX204" fmla="*/ 3837397 w 5147352"/>
                    <a:gd name="connsiteY204" fmla="*/ 5039474 h 5686746"/>
                    <a:gd name="connsiteX205" fmla="*/ 3821986 w 5147352"/>
                    <a:gd name="connsiteY205" fmla="*/ 5049748 h 5686746"/>
                    <a:gd name="connsiteX206" fmla="*/ 3816849 w 5147352"/>
                    <a:gd name="connsiteY206" fmla="*/ 5075434 h 5686746"/>
                    <a:gd name="connsiteX207" fmla="*/ 3770615 w 5147352"/>
                    <a:gd name="connsiteY207" fmla="*/ 5116530 h 5686746"/>
                    <a:gd name="connsiteX208" fmla="*/ 3755204 w 5147352"/>
                    <a:gd name="connsiteY208" fmla="*/ 5126804 h 5686746"/>
                    <a:gd name="connsiteX209" fmla="*/ 3714107 w 5147352"/>
                    <a:gd name="connsiteY209" fmla="*/ 5137079 h 5686746"/>
                    <a:gd name="connsiteX210" fmla="*/ 3698696 w 5147352"/>
                    <a:gd name="connsiteY210" fmla="*/ 5142216 h 5686746"/>
                    <a:gd name="connsiteX211" fmla="*/ 3673011 w 5147352"/>
                    <a:gd name="connsiteY211" fmla="*/ 5147353 h 5686746"/>
                    <a:gd name="connsiteX212" fmla="*/ 3657600 w 5147352"/>
                    <a:gd name="connsiteY212" fmla="*/ 5142216 h 5686746"/>
                    <a:gd name="connsiteX213" fmla="*/ 3637051 w 5147352"/>
                    <a:gd name="connsiteY213" fmla="*/ 5116530 h 5686746"/>
                    <a:gd name="connsiteX214" fmla="*/ 3580543 w 5147352"/>
                    <a:gd name="connsiteY214" fmla="*/ 5106256 h 5686746"/>
                    <a:gd name="connsiteX215" fmla="*/ 3539447 w 5147352"/>
                    <a:gd name="connsiteY215" fmla="*/ 5106256 h 5686746"/>
                    <a:gd name="connsiteX216" fmla="*/ 3508624 w 5147352"/>
                    <a:gd name="connsiteY216" fmla="*/ 5126804 h 5686746"/>
                    <a:gd name="connsiteX217" fmla="*/ 3462391 w 5147352"/>
                    <a:gd name="connsiteY217" fmla="*/ 5121667 h 5686746"/>
                    <a:gd name="connsiteX218" fmla="*/ 3431568 w 5147352"/>
                    <a:gd name="connsiteY218" fmla="*/ 5116530 h 5686746"/>
                    <a:gd name="connsiteX219" fmla="*/ 3411020 w 5147352"/>
                    <a:gd name="connsiteY219" fmla="*/ 5121667 h 5686746"/>
                    <a:gd name="connsiteX220" fmla="*/ 3385334 w 5147352"/>
                    <a:gd name="connsiteY220" fmla="*/ 5137079 h 5686746"/>
                    <a:gd name="connsiteX221" fmla="*/ 3359649 w 5147352"/>
                    <a:gd name="connsiteY221" fmla="*/ 5111393 h 5686746"/>
                    <a:gd name="connsiteX222" fmla="*/ 3339101 w 5147352"/>
                    <a:gd name="connsiteY222" fmla="*/ 5142216 h 5686746"/>
                    <a:gd name="connsiteX223" fmla="*/ 3313415 w 5147352"/>
                    <a:gd name="connsiteY223" fmla="*/ 5162764 h 5686746"/>
                    <a:gd name="connsiteX224" fmla="*/ 3267182 w 5147352"/>
                    <a:gd name="connsiteY224" fmla="*/ 5157627 h 5686746"/>
                    <a:gd name="connsiteX225" fmla="*/ 3236359 w 5147352"/>
                    <a:gd name="connsiteY225" fmla="*/ 5173038 h 5686746"/>
                    <a:gd name="connsiteX226" fmla="*/ 3210674 w 5147352"/>
                    <a:gd name="connsiteY226" fmla="*/ 5193586 h 5686746"/>
                    <a:gd name="connsiteX227" fmla="*/ 3200400 w 5147352"/>
                    <a:gd name="connsiteY227" fmla="*/ 5203861 h 5686746"/>
                    <a:gd name="connsiteX228" fmla="*/ 3184988 w 5147352"/>
                    <a:gd name="connsiteY228" fmla="*/ 5208998 h 5686746"/>
                    <a:gd name="connsiteX229" fmla="*/ 3143892 w 5147352"/>
                    <a:gd name="connsiteY229" fmla="*/ 5183312 h 5686746"/>
                    <a:gd name="connsiteX230" fmla="*/ 3133617 w 5147352"/>
                    <a:gd name="connsiteY230" fmla="*/ 5193586 h 5686746"/>
                    <a:gd name="connsiteX231" fmla="*/ 3102795 w 5147352"/>
                    <a:gd name="connsiteY231" fmla="*/ 5203861 h 5686746"/>
                    <a:gd name="connsiteX232" fmla="*/ 3082247 w 5147352"/>
                    <a:gd name="connsiteY232" fmla="*/ 5214135 h 5686746"/>
                    <a:gd name="connsiteX233" fmla="*/ 3066835 w 5147352"/>
                    <a:gd name="connsiteY233" fmla="*/ 5250094 h 5686746"/>
                    <a:gd name="connsiteX234" fmla="*/ 3036013 w 5147352"/>
                    <a:gd name="connsiteY234" fmla="*/ 5280917 h 5686746"/>
                    <a:gd name="connsiteX235" fmla="*/ 3025739 w 5147352"/>
                    <a:gd name="connsiteY235" fmla="*/ 5255231 h 5686746"/>
                    <a:gd name="connsiteX236" fmla="*/ 3020602 w 5147352"/>
                    <a:gd name="connsiteY236" fmla="*/ 5239820 h 5686746"/>
                    <a:gd name="connsiteX237" fmla="*/ 3005191 w 5147352"/>
                    <a:gd name="connsiteY237" fmla="*/ 5234683 h 5686746"/>
                    <a:gd name="connsiteX238" fmla="*/ 2964094 w 5147352"/>
                    <a:gd name="connsiteY238" fmla="*/ 5239820 h 5686746"/>
                    <a:gd name="connsiteX239" fmla="*/ 2958957 w 5147352"/>
                    <a:gd name="connsiteY239" fmla="*/ 5255231 h 5686746"/>
                    <a:gd name="connsiteX240" fmla="*/ 2953820 w 5147352"/>
                    <a:gd name="connsiteY240" fmla="*/ 5275780 h 5686746"/>
                    <a:gd name="connsiteX241" fmla="*/ 2928134 w 5147352"/>
                    <a:gd name="connsiteY241" fmla="*/ 5301465 h 5686746"/>
                    <a:gd name="connsiteX242" fmla="*/ 2917860 w 5147352"/>
                    <a:gd name="connsiteY242" fmla="*/ 5332288 h 5686746"/>
                    <a:gd name="connsiteX243" fmla="*/ 2881901 w 5147352"/>
                    <a:gd name="connsiteY243" fmla="*/ 5357973 h 5686746"/>
                    <a:gd name="connsiteX244" fmla="*/ 2866489 w 5147352"/>
                    <a:gd name="connsiteY244" fmla="*/ 5363110 h 5686746"/>
                    <a:gd name="connsiteX245" fmla="*/ 2851078 w 5147352"/>
                    <a:gd name="connsiteY245" fmla="*/ 5357973 h 5686746"/>
                    <a:gd name="connsiteX246" fmla="*/ 2820256 w 5147352"/>
                    <a:gd name="connsiteY246" fmla="*/ 5363110 h 5686746"/>
                    <a:gd name="connsiteX247" fmla="*/ 2763748 w 5147352"/>
                    <a:gd name="connsiteY247" fmla="*/ 5383658 h 5686746"/>
                    <a:gd name="connsiteX248" fmla="*/ 2702103 w 5147352"/>
                    <a:gd name="connsiteY248" fmla="*/ 5440166 h 5686746"/>
                    <a:gd name="connsiteX249" fmla="*/ 2686692 w 5147352"/>
                    <a:gd name="connsiteY249" fmla="*/ 5450440 h 5686746"/>
                    <a:gd name="connsiteX250" fmla="*/ 2640458 w 5147352"/>
                    <a:gd name="connsiteY250" fmla="*/ 5460715 h 5686746"/>
                    <a:gd name="connsiteX251" fmla="*/ 2630184 w 5147352"/>
                    <a:gd name="connsiteY251" fmla="*/ 5476126 h 5686746"/>
                    <a:gd name="connsiteX252" fmla="*/ 2558265 w 5147352"/>
                    <a:gd name="connsiteY252" fmla="*/ 5491537 h 5686746"/>
                    <a:gd name="connsiteX253" fmla="*/ 2522305 w 5147352"/>
                    <a:gd name="connsiteY253" fmla="*/ 5486400 h 5686746"/>
                    <a:gd name="connsiteX254" fmla="*/ 2512031 w 5147352"/>
                    <a:gd name="connsiteY254" fmla="*/ 5455577 h 5686746"/>
                    <a:gd name="connsiteX255" fmla="*/ 2496620 w 5147352"/>
                    <a:gd name="connsiteY255" fmla="*/ 5450440 h 5686746"/>
                    <a:gd name="connsiteX256" fmla="*/ 2470934 w 5147352"/>
                    <a:gd name="connsiteY256" fmla="*/ 5465852 h 5686746"/>
                    <a:gd name="connsiteX257" fmla="*/ 2455523 w 5147352"/>
                    <a:gd name="connsiteY257" fmla="*/ 5470989 h 5686746"/>
                    <a:gd name="connsiteX258" fmla="*/ 2378467 w 5147352"/>
                    <a:gd name="connsiteY258" fmla="*/ 5501811 h 5686746"/>
                    <a:gd name="connsiteX259" fmla="*/ 2327096 w 5147352"/>
                    <a:gd name="connsiteY259" fmla="*/ 5517222 h 5686746"/>
                    <a:gd name="connsiteX260" fmla="*/ 2280862 w 5147352"/>
                    <a:gd name="connsiteY260" fmla="*/ 5532634 h 5686746"/>
                    <a:gd name="connsiteX261" fmla="*/ 2301411 w 5147352"/>
                    <a:gd name="connsiteY261" fmla="*/ 5506948 h 5686746"/>
                    <a:gd name="connsiteX262" fmla="*/ 2296274 w 5147352"/>
                    <a:gd name="connsiteY262" fmla="*/ 5476126 h 5686746"/>
                    <a:gd name="connsiteX263" fmla="*/ 2280862 w 5147352"/>
                    <a:gd name="connsiteY263" fmla="*/ 5460715 h 5686746"/>
                    <a:gd name="connsiteX264" fmla="*/ 2260314 w 5147352"/>
                    <a:gd name="connsiteY264" fmla="*/ 5429892 h 5686746"/>
                    <a:gd name="connsiteX265" fmla="*/ 2229492 w 5147352"/>
                    <a:gd name="connsiteY265" fmla="*/ 5409344 h 5686746"/>
                    <a:gd name="connsiteX266" fmla="*/ 2188395 w 5147352"/>
                    <a:gd name="connsiteY266" fmla="*/ 5414481 h 5686746"/>
                    <a:gd name="connsiteX267" fmla="*/ 2131887 w 5147352"/>
                    <a:gd name="connsiteY267" fmla="*/ 5404207 h 5686746"/>
                    <a:gd name="connsiteX268" fmla="*/ 2075379 w 5147352"/>
                    <a:gd name="connsiteY268" fmla="*/ 5409344 h 5686746"/>
                    <a:gd name="connsiteX269" fmla="*/ 2003460 w 5147352"/>
                    <a:gd name="connsiteY269" fmla="*/ 5409344 h 5686746"/>
                    <a:gd name="connsiteX270" fmla="*/ 1895582 w 5147352"/>
                    <a:gd name="connsiteY270" fmla="*/ 5465852 h 5686746"/>
                    <a:gd name="connsiteX271" fmla="*/ 1864759 w 5147352"/>
                    <a:gd name="connsiteY271" fmla="*/ 5476126 h 5686746"/>
                    <a:gd name="connsiteX272" fmla="*/ 1844211 w 5147352"/>
                    <a:gd name="connsiteY272" fmla="*/ 5486400 h 5686746"/>
                    <a:gd name="connsiteX273" fmla="*/ 1813388 w 5147352"/>
                    <a:gd name="connsiteY273" fmla="*/ 5460715 h 5686746"/>
                    <a:gd name="connsiteX274" fmla="*/ 1797977 w 5147352"/>
                    <a:gd name="connsiteY274" fmla="*/ 5450440 h 5686746"/>
                    <a:gd name="connsiteX275" fmla="*/ 1767155 w 5147352"/>
                    <a:gd name="connsiteY275" fmla="*/ 5419618 h 5686746"/>
                    <a:gd name="connsiteX276" fmla="*/ 1736332 w 5147352"/>
                    <a:gd name="connsiteY276" fmla="*/ 5399070 h 5686746"/>
                    <a:gd name="connsiteX277" fmla="*/ 1726058 w 5147352"/>
                    <a:gd name="connsiteY277" fmla="*/ 5388795 h 5686746"/>
                    <a:gd name="connsiteX278" fmla="*/ 1710647 w 5147352"/>
                    <a:gd name="connsiteY278" fmla="*/ 5383658 h 5686746"/>
                    <a:gd name="connsiteX279" fmla="*/ 1690098 w 5147352"/>
                    <a:gd name="connsiteY279" fmla="*/ 5373384 h 5686746"/>
                    <a:gd name="connsiteX280" fmla="*/ 1659276 w 5147352"/>
                    <a:gd name="connsiteY280" fmla="*/ 5352836 h 5686746"/>
                    <a:gd name="connsiteX281" fmla="*/ 1566809 w 5147352"/>
                    <a:gd name="connsiteY281" fmla="*/ 5378521 h 5686746"/>
                    <a:gd name="connsiteX282" fmla="*/ 1546260 w 5147352"/>
                    <a:gd name="connsiteY282" fmla="*/ 5388795 h 5686746"/>
                    <a:gd name="connsiteX283" fmla="*/ 1464067 w 5147352"/>
                    <a:gd name="connsiteY283" fmla="*/ 5435029 h 5686746"/>
                    <a:gd name="connsiteX284" fmla="*/ 1422970 w 5147352"/>
                    <a:gd name="connsiteY284" fmla="*/ 5450440 h 5686746"/>
                    <a:gd name="connsiteX285" fmla="*/ 1412696 w 5147352"/>
                    <a:gd name="connsiteY285" fmla="*/ 5460715 h 5686746"/>
                    <a:gd name="connsiteX286" fmla="*/ 1387011 w 5147352"/>
                    <a:gd name="connsiteY286" fmla="*/ 5486400 h 5686746"/>
                    <a:gd name="connsiteX287" fmla="*/ 1366462 w 5147352"/>
                    <a:gd name="connsiteY287" fmla="*/ 5491537 h 5686746"/>
                    <a:gd name="connsiteX288" fmla="*/ 1330503 w 5147352"/>
                    <a:gd name="connsiteY288" fmla="*/ 5506948 h 5686746"/>
                    <a:gd name="connsiteX289" fmla="*/ 1304817 w 5147352"/>
                    <a:gd name="connsiteY289" fmla="*/ 5532634 h 5686746"/>
                    <a:gd name="connsiteX290" fmla="*/ 1263721 w 5147352"/>
                    <a:gd name="connsiteY290" fmla="*/ 5558319 h 5686746"/>
                    <a:gd name="connsiteX291" fmla="*/ 1217487 w 5147352"/>
                    <a:gd name="connsiteY291" fmla="*/ 5584004 h 5686746"/>
                    <a:gd name="connsiteX292" fmla="*/ 1212350 w 5147352"/>
                    <a:gd name="connsiteY292" fmla="*/ 5599416 h 5686746"/>
                    <a:gd name="connsiteX293" fmla="*/ 1196939 w 5147352"/>
                    <a:gd name="connsiteY293" fmla="*/ 5609690 h 5686746"/>
                    <a:gd name="connsiteX294" fmla="*/ 1207213 w 5147352"/>
                    <a:gd name="connsiteY294" fmla="*/ 5640512 h 5686746"/>
                    <a:gd name="connsiteX295" fmla="*/ 1222624 w 5147352"/>
                    <a:gd name="connsiteY295" fmla="*/ 5671335 h 5686746"/>
                    <a:gd name="connsiteX296" fmla="*/ 1243173 w 5147352"/>
                    <a:gd name="connsiteY296" fmla="*/ 5661061 h 5686746"/>
                    <a:gd name="connsiteX297" fmla="*/ 1232898 w 5147352"/>
                    <a:gd name="connsiteY297" fmla="*/ 5686746 h 5686746"/>
                    <a:gd name="connsiteX298" fmla="*/ 0 w 5147352"/>
                    <a:gd name="connsiteY298" fmla="*/ 5029200 h 5686746"/>
                    <a:gd name="connsiteX0" fmla="*/ 4366516 w 5147352"/>
                    <a:gd name="connsiteY0" fmla="*/ 0 h 5686746"/>
                    <a:gd name="connsiteX1" fmla="*/ 4345968 w 5147352"/>
                    <a:gd name="connsiteY1" fmla="*/ 10274 h 5686746"/>
                    <a:gd name="connsiteX2" fmla="*/ 4423024 w 5147352"/>
                    <a:gd name="connsiteY2" fmla="*/ 82193 h 5686746"/>
                    <a:gd name="connsiteX3" fmla="*/ 4428161 w 5147352"/>
                    <a:gd name="connsiteY3" fmla="*/ 97604 h 5686746"/>
                    <a:gd name="connsiteX4" fmla="*/ 4438435 w 5147352"/>
                    <a:gd name="connsiteY4" fmla="*/ 107879 h 5686746"/>
                    <a:gd name="connsiteX5" fmla="*/ 4453847 w 5147352"/>
                    <a:gd name="connsiteY5" fmla="*/ 102742 h 5686746"/>
                    <a:gd name="connsiteX6" fmla="*/ 4474395 w 5147352"/>
                    <a:gd name="connsiteY6" fmla="*/ 107879 h 5686746"/>
                    <a:gd name="connsiteX7" fmla="*/ 4494943 w 5147352"/>
                    <a:gd name="connsiteY7" fmla="*/ 154112 h 5686746"/>
                    <a:gd name="connsiteX8" fmla="*/ 4510355 w 5147352"/>
                    <a:gd name="connsiteY8" fmla="*/ 236306 h 5686746"/>
                    <a:gd name="connsiteX9" fmla="*/ 4556588 w 5147352"/>
                    <a:gd name="connsiteY9" fmla="*/ 287676 h 5686746"/>
                    <a:gd name="connsiteX10" fmla="*/ 4597685 w 5147352"/>
                    <a:gd name="connsiteY10" fmla="*/ 328773 h 5686746"/>
                    <a:gd name="connsiteX11" fmla="*/ 4628507 w 5147352"/>
                    <a:gd name="connsiteY11" fmla="*/ 369870 h 5686746"/>
                    <a:gd name="connsiteX12" fmla="*/ 4643919 w 5147352"/>
                    <a:gd name="connsiteY12" fmla="*/ 416103 h 5686746"/>
                    <a:gd name="connsiteX13" fmla="*/ 4649056 w 5147352"/>
                    <a:gd name="connsiteY13" fmla="*/ 431515 h 5686746"/>
                    <a:gd name="connsiteX14" fmla="*/ 4664467 w 5147352"/>
                    <a:gd name="connsiteY14" fmla="*/ 441789 h 5686746"/>
                    <a:gd name="connsiteX15" fmla="*/ 4685015 w 5147352"/>
                    <a:gd name="connsiteY15" fmla="*/ 472611 h 5686746"/>
                    <a:gd name="connsiteX16" fmla="*/ 4695289 w 5147352"/>
                    <a:gd name="connsiteY16" fmla="*/ 488022 h 5686746"/>
                    <a:gd name="connsiteX17" fmla="*/ 4705564 w 5147352"/>
                    <a:gd name="connsiteY17" fmla="*/ 529119 h 5686746"/>
                    <a:gd name="connsiteX18" fmla="*/ 4700426 w 5147352"/>
                    <a:gd name="connsiteY18" fmla="*/ 554804 h 5686746"/>
                    <a:gd name="connsiteX19" fmla="*/ 4695289 w 5147352"/>
                    <a:gd name="connsiteY19" fmla="*/ 601038 h 5686746"/>
                    <a:gd name="connsiteX20" fmla="*/ 4679878 w 5147352"/>
                    <a:gd name="connsiteY20" fmla="*/ 642135 h 5686746"/>
                    <a:gd name="connsiteX21" fmla="*/ 4664467 w 5147352"/>
                    <a:gd name="connsiteY21" fmla="*/ 662683 h 5686746"/>
                    <a:gd name="connsiteX22" fmla="*/ 4649056 w 5147352"/>
                    <a:gd name="connsiteY22" fmla="*/ 688368 h 5686746"/>
                    <a:gd name="connsiteX23" fmla="*/ 4638782 w 5147352"/>
                    <a:gd name="connsiteY23" fmla="*/ 698643 h 5686746"/>
                    <a:gd name="connsiteX24" fmla="*/ 4572000 w 5147352"/>
                    <a:gd name="connsiteY24" fmla="*/ 744876 h 5686746"/>
                    <a:gd name="connsiteX25" fmla="*/ 4556588 w 5147352"/>
                    <a:gd name="connsiteY25" fmla="*/ 760288 h 5686746"/>
                    <a:gd name="connsiteX26" fmla="*/ 4515492 w 5147352"/>
                    <a:gd name="connsiteY26" fmla="*/ 816795 h 5686746"/>
                    <a:gd name="connsiteX27" fmla="*/ 4489806 w 5147352"/>
                    <a:gd name="connsiteY27" fmla="*/ 868166 h 5686746"/>
                    <a:gd name="connsiteX28" fmla="*/ 4479532 w 5147352"/>
                    <a:gd name="connsiteY28" fmla="*/ 883577 h 5686746"/>
                    <a:gd name="connsiteX29" fmla="*/ 4484669 w 5147352"/>
                    <a:gd name="connsiteY29" fmla="*/ 914400 h 5686746"/>
                    <a:gd name="connsiteX30" fmla="*/ 4530903 w 5147352"/>
                    <a:gd name="connsiteY30" fmla="*/ 940085 h 5686746"/>
                    <a:gd name="connsiteX31" fmla="*/ 4561725 w 5147352"/>
                    <a:gd name="connsiteY31" fmla="*/ 945222 h 5686746"/>
                    <a:gd name="connsiteX32" fmla="*/ 4623370 w 5147352"/>
                    <a:gd name="connsiteY32" fmla="*/ 950359 h 5686746"/>
                    <a:gd name="connsiteX33" fmla="*/ 4669604 w 5147352"/>
                    <a:gd name="connsiteY33" fmla="*/ 981182 h 5686746"/>
                    <a:gd name="connsiteX34" fmla="*/ 4710701 w 5147352"/>
                    <a:gd name="connsiteY34" fmla="*/ 1032553 h 5686746"/>
                    <a:gd name="connsiteX35" fmla="*/ 4726112 w 5147352"/>
                    <a:gd name="connsiteY35" fmla="*/ 1037690 h 5686746"/>
                    <a:gd name="connsiteX36" fmla="*/ 4746660 w 5147352"/>
                    <a:gd name="connsiteY36" fmla="*/ 1089061 h 5686746"/>
                    <a:gd name="connsiteX37" fmla="*/ 4756934 w 5147352"/>
                    <a:gd name="connsiteY37" fmla="*/ 1109609 h 5686746"/>
                    <a:gd name="connsiteX38" fmla="*/ 4767209 w 5147352"/>
                    <a:gd name="connsiteY38" fmla="*/ 1135294 h 5686746"/>
                    <a:gd name="connsiteX39" fmla="*/ 4777483 w 5147352"/>
                    <a:gd name="connsiteY39" fmla="*/ 1166117 h 5686746"/>
                    <a:gd name="connsiteX40" fmla="*/ 4787757 w 5147352"/>
                    <a:gd name="connsiteY40" fmla="*/ 1186665 h 5686746"/>
                    <a:gd name="connsiteX41" fmla="*/ 4798031 w 5147352"/>
                    <a:gd name="connsiteY41" fmla="*/ 1232899 h 5686746"/>
                    <a:gd name="connsiteX42" fmla="*/ 4808305 w 5147352"/>
                    <a:gd name="connsiteY42" fmla="*/ 1248310 h 5686746"/>
                    <a:gd name="connsiteX43" fmla="*/ 4828853 w 5147352"/>
                    <a:gd name="connsiteY43" fmla="*/ 1273995 h 5686746"/>
                    <a:gd name="connsiteX44" fmla="*/ 4869950 w 5147352"/>
                    <a:gd name="connsiteY44" fmla="*/ 1284270 h 5686746"/>
                    <a:gd name="connsiteX45" fmla="*/ 4900773 w 5147352"/>
                    <a:gd name="connsiteY45" fmla="*/ 1299681 h 5686746"/>
                    <a:gd name="connsiteX46" fmla="*/ 4931595 w 5147352"/>
                    <a:gd name="connsiteY46" fmla="*/ 1309955 h 5686746"/>
                    <a:gd name="connsiteX47" fmla="*/ 4952143 w 5147352"/>
                    <a:gd name="connsiteY47" fmla="*/ 1325366 h 5686746"/>
                    <a:gd name="connsiteX48" fmla="*/ 4977829 w 5147352"/>
                    <a:gd name="connsiteY48" fmla="*/ 1351052 h 5686746"/>
                    <a:gd name="connsiteX49" fmla="*/ 5008651 w 5147352"/>
                    <a:gd name="connsiteY49" fmla="*/ 1371600 h 5686746"/>
                    <a:gd name="connsiteX50" fmla="*/ 5024062 w 5147352"/>
                    <a:gd name="connsiteY50" fmla="*/ 1376737 h 5686746"/>
                    <a:gd name="connsiteX51" fmla="*/ 5054885 w 5147352"/>
                    <a:gd name="connsiteY51" fmla="*/ 1392148 h 5686746"/>
                    <a:gd name="connsiteX52" fmla="*/ 5080570 w 5147352"/>
                    <a:gd name="connsiteY52" fmla="*/ 1453793 h 5686746"/>
                    <a:gd name="connsiteX53" fmla="*/ 5060022 w 5147352"/>
                    <a:gd name="connsiteY53" fmla="*/ 1525712 h 5686746"/>
                    <a:gd name="connsiteX54" fmla="*/ 5044611 w 5147352"/>
                    <a:gd name="connsiteY54" fmla="*/ 1556535 h 5686746"/>
                    <a:gd name="connsiteX55" fmla="*/ 5054885 w 5147352"/>
                    <a:gd name="connsiteY55" fmla="*/ 1582220 h 5686746"/>
                    <a:gd name="connsiteX56" fmla="*/ 5075433 w 5147352"/>
                    <a:gd name="connsiteY56" fmla="*/ 1613043 h 5686746"/>
                    <a:gd name="connsiteX57" fmla="*/ 5085707 w 5147352"/>
                    <a:gd name="connsiteY57" fmla="*/ 1643865 h 5686746"/>
                    <a:gd name="connsiteX58" fmla="*/ 5090844 w 5147352"/>
                    <a:gd name="connsiteY58" fmla="*/ 1659276 h 5686746"/>
                    <a:gd name="connsiteX59" fmla="*/ 5101119 w 5147352"/>
                    <a:gd name="connsiteY59" fmla="*/ 1700373 h 5686746"/>
                    <a:gd name="connsiteX60" fmla="*/ 5085707 w 5147352"/>
                    <a:gd name="connsiteY60" fmla="*/ 1767155 h 5686746"/>
                    <a:gd name="connsiteX61" fmla="*/ 5090844 w 5147352"/>
                    <a:gd name="connsiteY61" fmla="*/ 1792840 h 5686746"/>
                    <a:gd name="connsiteX62" fmla="*/ 5106256 w 5147352"/>
                    <a:gd name="connsiteY62" fmla="*/ 1869897 h 5686746"/>
                    <a:gd name="connsiteX63" fmla="*/ 5121667 w 5147352"/>
                    <a:gd name="connsiteY63" fmla="*/ 1916130 h 5686746"/>
                    <a:gd name="connsiteX64" fmla="*/ 5126804 w 5147352"/>
                    <a:gd name="connsiteY64" fmla="*/ 1931542 h 5686746"/>
                    <a:gd name="connsiteX65" fmla="*/ 5131941 w 5147352"/>
                    <a:gd name="connsiteY65" fmla="*/ 1962364 h 5686746"/>
                    <a:gd name="connsiteX66" fmla="*/ 5137078 w 5147352"/>
                    <a:gd name="connsiteY66" fmla="*/ 1977775 h 5686746"/>
                    <a:gd name="connsiteX67" fmla="*/ 5147352 w 5147352"/>
                    <a:gd name="connsiteY67" fmla="*/ 2013735 h 5686746"/>
                    <a:gd name="connsiteX68" fmla="*/ 5137078 w 5147352"/>
                    <a:gd name="connsiteY68" fmla="*/ 2183258 h 5686746"/>
                    <a:gd name="connsiteX69" fmla="*/ 5126804 w 5147352"/>
                    <a:gd name="connsiteY69" fmla="*/ 2214081 h 5686746"/>
                    <a:gd name="connsiteX70" fmla="*/ 5095982 w 5147352"/>
                    <a:gd name="connsiteY70" fmla="*/ 2260315 h 5686746"/>
                    <a:gd name="connsiteX71" fmla="*/ 5085707 w 5147352"/>
                    <a:gd name="connsiteY71" fmla="*/ 2275726 h 5686746"/>
                    <a:gd name="connsiteX72" fmla="*/ 5075433 w 5147352"/>
                    <a:gd name="connsiteY72" fmla="*/ 2291137 h 5686746"/>
                    <a:gd name="connsiteX73" fmla="*/ 5060022 w 5147352"/>
                    <a:gd name="connsiteY73" fmla="*/ 2301411 h 5686746"/>
                    <a:gd name="connsiteX74" fmla="*/ 5039474 w 5147352"/>
                    <a:gd name="connsiteY74" fmla="*/ 2296274 h 5686746"/>
                    <a:gd name="connsiteX75" fmla="*/ 5013788 w 5147352"/>
                    <a:gd name="connsiteY75" fmla="*/ 2388742 h 5686746"/>
                    <a:gd name="connsiteX76" fmla="*/ 5003514 w 5147352"/>
                    <a:gd name="connsiteY76" fmla="*/ 2440112 h 5686746"/>
                    <a:gd name="connsiteX77" fmla="*/ 5024062 w 5147352"/>
                    <a:gd name="connsiteY77" fmla="*/ 2537717 h 5686746"/>
                    <a:gd name="connsiteX78" fmla="*/ 5039474 w 5147352"/>
                    <a:gd name="connsiteY78" fmla="*/ 2547991 h 5686746"/>
                    <a:gd name="connsiteX79" fmla="*/ 5049748 w 5147352"/>
                    <a:gd name="connsiteY79" fmla="*/ 2583950 h 5686746"/>
                    <a:gd name="connsiteX80" fmla="*/ 5044611 w 5147352"/>
                    <a:gd name="connsiteY80" fmla="*/ 2625047 h 5686746"/>
                    <a:gd name="connsiteX81" fmla="*/ 5034337 w 5147352"/>
                    <a:gd name="connsiteY81" fmla="*/ 2640458 h 5686746"/>
                    <a:gd name="connsiteX82" fmla="*/ 5024062 w 5147352"/>
                    <a:gd name="connsiteY82" fmla="*/ 2671281 h 5686746"/>
                    <a:gd name="connsiteX83" fmla="*/ 5018925 w 5147352"/>
                    <a:gd name="connsiteY83" fmla="*/ 2686692 h 5686746"/>
                    <a:gd name="connsiteX84" fmla="*/ 5024062 w 5147352"/>
                    <a:gd name="connsiteY84" fmla="*/ 2743200 h 5686746"/>
                    <a:gd name="connsiteX85" fmla="*/ 5018925 w 5147352"/>
                    <a:gd name="connsiteY85" fmla="*/ 2758611 h 5686746"/>
                    <a:gd name="connsiteX86" fmla="*/ 5024062 w 5147352"/>
                    <a:gd name="connsiteY86" fmla="*/ 2784297 h 5686746"/>
                    <a:gd name="connsiteX87" fmla="*/ 5013788 w 5147352"/>
                    <a:gd name="connsiteY87" fmla="*/ 2861353 h 5686746"/>
                    <a:gd name="connsiteX88" fmla="*/ 4993240 w 5147352"/>
                    <a:gd name="connsiteY88" fmla="*/ 2907586 h 5686746"/>
                    <a:gd name="connsiteX89" fmla="*/ 4982966 w 5147352"/>
                    <a:gd name="connsiteY89" fmla="*/ 2917861 h 5686746"/>
                    <a:gd name="connsiteX90" fmla="*/ 4962417 w 5147352"/>
                    <a:gd name="connsiteY90" fmla="*/ 2933272 h 5686746"/>
                    <a:gd name="connsiteX91" fmla="*/ 4926458 w 5147352"/>
                    <a:gd name="connsiteY91" fmla="*/ 2938409 h 5686746"/>
                    <a:gd name="connsiteX92" fmla="*/ 4921321 w 5147352"/>
                    <a:gd name="connsiteY92" fmla="*/ 2953820 h 5686746"/>
                    <a:gd name="connsiteX93" fmla="*/ 4905910 w 5147352"/>
                    <a:gd name="connsiteY93" fmla="*/ 2969231 h 5686746"/>
                    <a:gd name="connsiteX94" fmla="*/ 4900773 w 5147352"/>
                    <a:gd name="connsiteY94" fmla="*/ 3005191 h 5686746"/>
                    <a:gd name="connsiteX95" fmla="*/ 4895635 w 5147352"/>
                    <a:gd name="connsiteY95" fmla="*/ 3046288 h 5686746"/>
                    <a:gd name="connsiteX96" fmla="*/ 4844265 w 5147352"/>
                    <a:gd name="connsiteY96" fmla="*/ 3051425 h 5686746"/>
                    <a:gd name="connsiteX97" fmla="*/ 4823716 w 5147352"/>
                    <a:gd name="connsiteY97" fmla="*/ 3077110 h 5686746"/>
                    <a:gd name="connsiteX98" fmla="*/ 4808305 w 5147352"/>
                    <a:gd name="connsiteY98" fmla="*/ 3082247 h 5686746"/>
                    <a:gd name="connsiteX99" fmla="*/ 4798031 w 5147352"/>
                    <a:gd name="connsiteY99" fmla="*/ 3097658 h 5686746"/>
                    <a:gd name="connsiteX100" fmla="*/ 4803168 w 5147352"/>
                    <a:gd name="connsiteY100" fmla="*/ 3113070 h 5686746"/>
                    <a:gd name="connsiteX101" fmla="*/ 4808305 w 5147352"/>
                    <a:gd name="connsiteY101" fmla="*/ 3159303 h 5686746"/>
                    <a:gd name="connsiteX102" fmla="*/ 4803168 w 5147352"/>
                    <a:gd name="connsiteY102" fmla="*/ 3246634 h 5686746"/>
                    <a:gd name="connsiteX103" fmla="*/ 4798031 w 5147352"/>
                    <a:gd name="connsiteY103" fmla="*/ 3298004 h 5686746"/>
                    <a:gd name="connsiteX104" fmla="*/ 4808305 w 5147352"/>
                    <a:gd name="connsiteY104" fmla="*/ 3333964 h 5686746"/>
                    <a:gd name="connsiteX105" fmla="*/ 4818579 w 5147352"/>
                    <a:gd name="connsiteY105" fmla="*/ 3349375 h 5686746"/>
                    <a:gd name="connsiteX106" fmla="*/ 4828853 w 5147352"/>
                    <a:gd name="connsiteY106" fmla="*/ 3385335 h 5686746"/>
                    <a:gd name="connsiteX107" fmla="*/ 4833991 w 5147352"/>
                    <a:gd name="connsiteY107" fmla="*/ 3400746 h 5686746"/>
                    <a:gd name="connsiteX108" fmla="*/ 4828853 w 5147352"/>
                    <a:gd name="connsiteY108" fmla="*/ 3488076 h 5686746"/>
                    <a:gd name="connsiteX109" fmla="*/ 4823716 w 5147352"/>
                    <a:gd name="connsiteY109" fmla="*/ 3518899 h 5686746"/>
                    <a:gd name="connsiteX110" fmla="*/ 4844265 w 5147352"/>
                    <a:gd name="connsiteY110" fmla="*/ 3549721 h 5686746"/>
                    <a:gd name="connsiteX111" fmla="*/ 4849402 w 5147352"/>
                    <a:gd name="connsiteY111" fmla="*/ 3565133 h 5686746"/>
                    <a:gd name="connsiteX112" fmla="*/ 4823716 w 5147352"/>
                    <a:gd name="connsiteY112" fmla="*/ 3590818 h 5686746"/>
                    <a:gd name="connsiteX113" fmla="*/ 4808305 w 5147352"/>
                    <a:gd name="connsiteY113" fmla="*/ 3595955 h 5686746"/>
                    <a:gd name="connsiteX114" fmla="*/ 4792894 w 5147352"/>
                    <a:gd name="connsiteY114" fmla="*/ 3606229 h 5686746"/>
                    <a:gd name="connsiteX115" fmla="*/ 4782620 w 5147352"/>
                    <a:gd name="connsiteY115" fmla="*/ 3647326 h 5686746"/>
                    <a:gd name="connsiteX116" fmla="*/ 4787757 w 5147352"/>
                    <a:gd name="connsiteY116" fmla="*/ 3673011 h 5686746"/>
                    <a:gd name="connsiteX117" fmla="*/ 4782620 w 5147352"/>
                    <a:gd name="connsiteY117" fmla="*/ 3719245 h 5686746"/>
                    <a:gd name="connsiteX118" fmla="*/ 4777483 w 5147352"/>
                    <a:gd name="connsiteY118" fmla="*/ 3739793 h 5686746"/>
                    <a:gd name="connsiteX119" fmla="*/ 4751797 w 5147352"/>
                    <a:gd name="connsiteY119" fmla="*/ 3765479 h 5686746"/>
                    <a:gd name="connsiteX120" fmla="*/ 4746660 w 5147352"/>
                    <a:gd name="connsiteY120" fmla="*/ 3780890 h 5686746"/>
                    <a:gd name="connsiteX121" fmla="*/ 4751797 w 5147352"/>
                    <a:gd name="connsiteY121" fmla="*/ 3801438 h 5686746"/>
                    <a:gd name="connsiteX122" fmla="*/ 4756934 w 5147352"/>
                    <a:gd name="connsiteY122" fmla="*/ 3827124 h 5686746"/>
                    <a:gd name="connsiteX123" fmla="*/ 4746660 w 5147352"/>
                    <a:gd name="connsiteY123" fmla="*/ 3888768 h 5686746"/>
                    <a:gd name="connsiteX124" fmla="*/ 4736386 w 5147352"/>
                    <a:gd name="connsiteY124" fmla="*/ 3919591 h 5686746"/>
                    <a:gd name="connsiteX125" fmla="*/ 4731249 w 5147352"/>
                    <a:gd name="connsiteY125" fmla="*/ 3935002 h 5686746"/>
                    <a:gd name="connsiteX126" fmla="*/ 4756934 w 5147352"/>
                    <a:gd name="connsiteY126" fmla="*/ 3955550 h 5686746"/>
                    <a:gd name="connsiteX127" fmla="*/ 4839128 w 5147352"/>
                    <a:gd name="connsiteY127" fmla="*/ 3965825 h 5686746"/>
                    <a:gd name="connsiteX128" fmla="*/ 4854539 w 5147352"/>
                    <a:gd name="connsiteY128" fmla="*/ 3970962 h 5686746"/>
                    <a:gd name="connsiteX129" fmla="*/ 4885361 w 5147352"/>
                    <a:gd name="connsiteY129" fmla="*/ 3996647 h 5686746"/>
                    <a:gd name="connsiteX130" fmla="*/ 4890498 w 5147352"/>
                    <a:gd name="connsiteY130" fmla="*/ 4022333 h 5686746"/>
                    <a:gd name="connsiteX131" fmla="*/ 4885361 w 5147352"/>
                    <a:gd name="connsiteY131" fmla="*/ 4037744 h 5686746"/>
                    <a:gd name="connsiteX132" fmla="*/ 4875087 w 5147352"/>
                    <a:gd name="connsiteY132" fmla="*/ 4078840 h 5686746"/>
                    <a:gd name="connsiteX133" fmla="*/ 4869950 w 5147352"/>
                    <a:gd name="connsiteY133" fmla="*/ 4094252 h 5686746"/>
                    <a:gd name="connsiteX134" fmla="*/ 4849402 w 5147352"/>
                    <a:gd name="connsiteY134" fmla="*/ 4140485 h 5686746"/>
                    <a:gd name="connsiteX135" fmla="*/ 4818579 w 5147352"/>
                    <a:gd name="connsiteY135" fmla="*/ 4155897 h 5686746"/>
                    <a:gd name="connsiteX136" fmla="*/ 4813442 w 5147352"/>
                    <a:gd name="connsiteY136" fmla="*/ 4171308 h 5686746"/>
                    <a:gd name="connsiteX137" fmla="*/ 4813442 w 5147352"/>
                    <a:gd name="connsiteY137" fmla="*/ 4207267 h 5686746"/>
                    <a:gd name="connsiteX138" fmla="*/ 4803168 w 5147352"/>
                    <a:gd name="connsiteY138" fmla="*/ 4217542 h 5686746"/>
                    <a:gd name="connsiteX139" fmla="*/ 4772346 w 5147352"/>
                    <a:gd name="connsiteY139" fmla="*/ 4248364 h 5686746"/>
                    <a:gd name="connsiteX140" fmla="*/ 4762071 w 5147352"/>
                    <a:gd name="connsiteY140" fmla="*/ 4279186 h 5686746"/>
                    <a:gd name="connsiteX141" fmla="*/ 4756934 w 5147352"/>
                    <a:gd name="connsiteY141" fmla="*/ 4294598 h 5686746"/>
                    <a:gd name="connsiteX142" fmla="*/ 4762071 w 5147352"/>
                    <a:gd name="connsiteY142" fmla="*/ 4330557 h 5686746"/>
                    <a:gd name="connsiteX143" fmla="*/ 4762071 w 5147352"/>
                    <a:gd name="connsiteY143" fmla="*/ 4371654 h 5686746"/>
                    <a:gd name="connsiteX144" fmla="*/ 4803168 w 5147352"/>
                    <a:gd name="connsiteY144" fmla="*/ 4407613 h 5686746"/>
                    <a:gd name="connsiteX145" fmla="*/ 4818579 w 5147352"/>
                    <a:gd name="connsiteY145" fmla="*/ 4412750 h 5686746"/>
                    <a:gd name="connsiteX146" fmla="*/ 4844265 w 5147352"/>
                    <a:gd name="connsiteY146" fmla="*/ 4428162 h 5686746"/>
                    <a:gd name="connsiteX147" fmla="*/ 4854539 w 5147352"/>
                    <a:gd name="connsiteY147" fmla="*/ 4443573 h 5686746"/>
                    <a:gd name="connsiteX148" fmla="*/ 4844265 w 5147352"/>
                    <a:gd name="connsiteY148" fmla="*/ 4479533 h 5686746"/>
                    <a:gd name="connsiteX149" fmla="*/ 4849402 w 5147352"/>
                    <a:gd name="connsiteY149" fmla="*/ 4505218 h 5686746"/>
                    <a:gd name="connsiteX150" fmla="*/ 4885361 w 5147352"/>
                    <a:gd name="connsiteY150" fmla="*/ 4505218 h 5686746"/>
                    <a:gd name="connsiteX151" fmla="*/ 4900773 w 5147352"/>
                    <a:gd name="connsiteY151" fmla="*/ 4510355 h 5686746"/>
                    <a:gd name="connsiteX152" fmla="*/ 4911047 w 5147352"/>
                    <a:gd name="connsiteY152" fmla="*/ 4525766 h 5686746"/>
                    <a:gd name="connsiteX153" fmla="*/ 4869950 w 5147352"/>
                    <a:gd name="connsiteY153" fmla="*/ 4530903 h 5686746"/>
                    <a:gd name="connsiteX154" fmla="*/ 4849402 w 5147352"/>
                    <a:gd name="connsiteY154" fmla="*/ 4536040 h 5686746"/>
                    <a:gd name="connsiteX155" fmla="*/ 4828853 w 5147352"/>
                    <a:gd name="connsiteY155" fmla="*/ 4577137 h 5686746"/>
                    <a:gd name="connsiteX156" fmla="*/ 4813442 w 5147352"/>
                    <a:gd name="connsiteY156" fmla="*/ 4582274 h 5686746"/>
                    <a:gd name="connsiteX157" fmla="*/ 4798031 w 5147352"/>
                    <a:gd name="connsiteY157" fmla="*/ 4597685 h 5686746"/>
                    <a:gd name="connsiteX158" fmla="*/ 4803168 w 5147352"/>
                    <a:gd name="connsiteY158" fmla="*/ 4561726 h 5686746"/>
                    <a:gd name="connsiteX159" fmla="*/ 4808305 w 5147352"/>
                    <a:gd name="connsiteY159" fmla="*/ 4577137 h 5686746"/>
                    <a:gd name="connsiteX160" fmla="*/ 4798031 w 5147352"/>
                    <a:gd name="connsiteY160" fmla="*/ 4607959 h 5686746"/>
                    <a:gd name="connsiteX161" fmla="*/ 4792894 w 5147352"/>
                    <a:gd name="connsiteY161" fmla="*/ 4623371 h 5686746"/>
                    <a:gd name="connsiteX162" fmla="*/ 4798031 w 5147352"/>
                    <a:gd name="connsiteY162" fmla="*/ 4649056 h 5686746"/>
                    <a:gd name="connsiteX163" fmla="*/ 4808305 w 5147352"/>
                    <a:gd name="connsiteY163" fmla="*/ 4679879 h 5686746"/>
                    <a:gd name="connsiteX164" fmla="*/ 4787757 w 5147352"/>
                    <a:gd name="connsiteY164" fmla="*/ 4710701 h 5686746"/>
                    <a:gd name="connsiteX165" fmla="*/ 4762071 w 5147352"/>
                    <a:gd name="connsiteY165" fmla="*/ 4705564 h 5686746"/>
                    <a:gd name="connsiteX166" fmla="*/ 4746660 w 5147352"/>
                    <a:gd name="connsiteY166" fmla="*/ 4700427 h 5686746"/>
                    <a:gd name="connsiteX167" fmla="*/ 4726112 w 5147352"/>
                    <a:gd name="connsiteY167" fmla="*/ 4695290 h 5686746"/>
                    <a:gd name="connsiteX168" fmla="*/ 4710701 w 5147352"/>
                    <a:gd name="connsiteY168" fmla="*/ 4685016 h 5686746"/>
                    <a:gd name="connsiteX169" fmla="*/ 4705564 w 5147352"/>
                    <a:gd name="connsiteY169" fmla="*/ 4715838 h 5686746"/>
                    <a:gd name="connsiteX170" fmla="*/ 4700426 w 5147352"/>
                    <a:gd name="connsiteY170" fmla="*/ 4731249 h 5686746"/>
                    <a:gd name="connsiteX171" fmla="*/ 4669604 w 5147352"/>
                    <a:gd name="connsiteY171" fmla="*/ 4710701 h 5686746"/>
                    <a:gd name="connsiteX172" fmla="*/ 4649056 w 5147352"/>
                    <a:gd name="connsiteY172" fmla="*/ 4679879 h 5686746"/>
                    <a:gd name="connsiteX173" fmla="*/ 4633644 w 5147352"/>
                    <a:gd name="connsiteY173" fmla="*/ 4674742 h 5686746"/>
                    <a:gd name="connsiteX174" fmla="*/ 4592548 w 5147352"/>
                    <a:gd name="connsiteY174" fmla="*/ 4700427 h 5686746"/>
                    <a:gd name="connsiteX175" fmla="*/ 4597685 w 5147352"/>
                    <a:gd name="connsiteY175" fmla="*/ 4715838 h 5686746"/>
                    <a:gd name="connsiteX176" fmla="*/ 4582274 w 5147352"/>
                    <a:gd name="connsiteY176" fmla="*/ 4772346 h 5686746"/>
                    <a:gd name="connsiteX177" fmla="*/ 4572000 w 5147352"/>
                    <a:gd name="connsiteY177" fmla="*/ 4787757 h 5686746"/>
                    <a:gd name="connsiteX178" fmla="*/ 4556588 w 5147352"/>
                    <a:gd name="connsiteY178" fmla="*/ 4782620 h 5686746"/>
                    <a:gd name="connsiteX179" fmla="*/ 4525766 w 5147352"/>
                    <a:gd name="connsiteY179" fmla="*/ 4798031 h 5686746"/>
                    <a:gd name="connsiteX180" fmla="*/ 4505217 w 5147352"/>
                    <a:gd name="connsiteY180" fmla="*/ 4823717 h 5686746"/>
                    <a:gd name="connsiteX181" fmla="*/ 4489806 w 5147352"/>
                    <a:gd name="connsiteY181" fmla="*/ 4818580 h 5686746"/>
                    <a:gd name="connsiteX182" fmla="*/ 4479532 w 5147352"/>
                    <a:gd name="connsiteY182" fmla="*/ 4798031 h 5686746"/>
                    <a:gd name="connsiteX183" fmla="*/ 4474395 w 5147352"/>
                    <a:gd name="connsiteY183" fmla="*/ 4823717 h 5686746"/>
                    <a:gd name="connsiteX184" fmla="*/ 4469258 w 5147352"/>
                    <a:gd name="connsiteY184" fmla="*/ 4839128 h 5686746"/>
                    <a:gd name="connsiteX185" fmla="*/ 4453847 w 5147352"/>
                    <a:gd name="connsiteY185" fmla="*/ 4828854 h 5686746"/>
                    <a:gd name="connsiteX186" fmla="*/ 4423024 w 5147352"/>
                    <a:gd name="connsiteY186" fmla="*/ 4849402 h 5686746"/>
                    <a:gd name="connsiteX187" fmla="*/ 4366516 w 5147352"/>
                    <a:gd name="connsiteY187" fmla="*/ 4849402 h 5686746"/>
                    <a:gd name="connsiteX188" fmla="*/ 4356242 w 5147352"/>
                    <a:gd name="connsiteY188" fmla="*/ 4864813 h 5686746"/>
                    <a:gd name="connsiteX189" fmla="*/ 4345968 w 5147352"/>
                    <a:gd name="connsiteY189" fmla="*/ 4875088 h 5686746"/>
                    <a:gd name="connsiteX190" fmla="*/ 4279186 w 5147352"/>
                    <a:gd name="connsiteY190" fmla="*/ 4885362 h 5686746"/>
                    <a:gd name="connsiteX191" fmla="*/ 4263775 w 5147352"/>
                    <a:gd name="connsiteY191" fmla="*/ 4895636 h 5686746"/>
                    <a:gd name="connsiteX192" fmla="*/ 4232952 w 5147352"/>
                    <a:gd name="connsiteY192" fmla="*/ 4905910 h 5686746"/>
                    <a:gd name="connsiteX193" fmla="*/ 4217541 w 5147352"/>
                    <a:gd name="connsiteY193" fmla="*/ 4900773 h 5686746"/>
                    <a:gd name="connsiteX194" fmla="*/ 4166170 w 5147352"/>
                    <a:gd name="connsiteY194" fmla="*/ 4941870 h 5686746"/>
                    <a:gd name="connsiteX195" fmla="*/ 4135348 w 5147352"/>
                    <a:gd name="connsiteY195" fmla="*/ 4952144 h 5686746"/>
                    <a:gd name="connsiteX196" fmla="*/ 4078840 w 5147352"/>
                    <a:gd name="connsiteY196" fmla="*/ 4967555 h 5686746"/>
                    <a:gd name="connsiteX197" fmla="*/ 4027469 w 5147352"/>
                    <a:gd name="connsiteY197" fmla="*/ 5008652 h 5686746"/>
                    <a:gd name="connsiteX198" fmla="*/ 3986373 w 5147352"/>
                    <a:gd name="connsiteY198" fmla="*/ 5003515 h 5686746"/>
                    <a:gd name="connsiteX199" fmla="*/ 3970961 w 5147352"/>
                    <a:gd name="connsiteY199" fmla="*/ 4998377 h 5686746"/>
                    <a:gd name="connsiteX200" fmla="*/ 3940139 w 5147352"/>
                    <a:gd name="connsiteY200" fmla="*/ 5003515 h 5686746"/>
                    <a:gd name="connsiteX201" fmla="*/ 3883631 w 5147352"/>
                    <a:gd name="connsiteY201" fmla="*/ 5024063 h 5686746"/>
                    <a:gd name="connsiteX202" fmla="*/ 3868220 w 5147352"/>
                    <a:gd name="connsiteY202" fmla="*/ 5029200 h 5686746"/>
                    <a:gd name="connsiteX203" fmla="*/ 3852809 w 5147352"/>
                    <a:gd name="connsiteY203" fmla="*/ 5044611 h 5686746"/>
                    <a:gd name="connsiteX204" fmla="*/ 3837397 w 5147352"/>
                    <a:gd name="connsiteY204" fmla="*/ 5039474 h 5686746"/>
                    <a:gd name="connsiteX205" fmla="*/ 3821986 w 5147352"/>
                    <a:gd name="connsiteY205" fmla="*/ 5049748 h 5686746"/>
                    <a:gd name="connsiteX206" fmla="*/ 3816849 w 5147352"/>
                    <a:gd name="connsiteY206" fmla="*/ 5075434 h 5686746"/>
                    <a:gd name="connsiteX207" fmla="*/ 3770615 w 5147352"/>
                    <a:gd name="connsiteY207" fmla="*/ 5116530 h 5686746"/>
                    <a:gd name="connsiteX208" fmla="*/ 3755204 w 5147352"/>
                    <a:gd name="connsiteY208" fmla="*/ 5126804 h 5686746"/>
                    <a:gd name="connsiteX209" fmla="*/ 3714107 w 5147352"/>
                    <a:gd name="connsiteY209" fmla="*/ 5137079 h 5686746"/>
                    <a:gd name="connsiteX210" fmla="*/ 3698696 w 5147352"/>
                    <a:gd name="connsiteY210" fmla="*/ 5142216 h 5686746"/>
                    <a:gd name="connsiteX211" fmla="*/ 3673011 w 5147352"/>
                    <a:gd name="connsiteY211" fmla="*/ 5147353 h 5686746"/>
                    <a:gd name="connsiteX212" fmla="*/ 3657600 w 5147352"/>
                    <a:gd name="connsiteY212" fmla="*/ 5142216 h 5686746"/>
                    <a:gd name="connsiteX213" fmla="*/ 3637051 w 5147352"/>
                    <a:gd name="connsiteY213" fmla="*/ 5116530 h 5686746"/>
                    <a:gd name="connsiteX214" fmla="*/ 3580543 w 5147352"/>
                    <a:gd name="connsiteY214" fmla="*/ 5106256 h 5686746"/>
                    <a:gd name="connsiteX215" fmla="*/ 3539447 w 5147352"/>
                    <a:gd name="connsiteY215" fmla="*/ 5106256 h 5686746"/>
                    <a:gd name="connsiteX216" fmla="*/ 3508624 w 5147352"/>
                    <a:gd name="connsiteY216" fmla="*/ 5126804 h 5686746"/>
                    <a:gd name="connsiteX217" fmla="*/ 3462391 w 5147352"/>
                    <a:gd name="connsiteY217" fmla="*/ 5121667 h 5686746"/>
                    <a:gd name="connsiteX218" fmla="*/ 3431568 w 5147352"/>
                    <a:gd name="connsiteY218" fmla="*/ 5116530 h 5686746"/>
                    <a:gd name="connsiteX219" fmla="*/ 3411020 w 5147352"/>
                    <a:gd name="connsiteY219" fmla="*/ 5121667 h 5686746"/>
                    <a:gd name="connsiteX220" fmla="*/ 3385334 w 5147352"/>
                    <a:gd name="connsiteY220" fmla="*/ 5137079 h 5686746"/>
                    <a:gd name="connsiteX221" fmla="*/ 3359649 w 5147352"/>
                    <a:gd name="connsiteY221" fmla="*/ 5111393 h 5686746"/>
                    <a:gd name="connsiteX222" fmla="*/ 3339101 w 5147352"/>
                    <a:gd name="connsiteY222" fmla="*/ 5142216 h 5686746"/>
                    <a:gd name="connsiteX223" fmla="*/ 3313415 w 5147352"/>
                    <a:gd name="connsiteY223" fmla="*/ 5162764 h 5686746"/>
                    <a:gd name="connsiteX224" fmla="*/ 3267182 w 5147352"/>
                    <a:gd name="connsiteY224" fmla="*/ 5157627 h 5686746"/>
                    <a:gd name="connsiteX225" fmla="*/ 3236359 w 5147352"/>
                    <a:gd name="connsiteY225" fmla="*/ 5173038 h 5686746"/>
                    <a:gd name="connsiteX226" fmla="*/ 3210674 w 5147352"/>
                    <a:gd name="connsiteY226" fmla="*/ 5193586 h 5686746"/>
                    <a:gd name="connsiteX227" fmla="*/ 3200400 w 5147352"/>
                    <a:gd name="connsiteY227" fmla="*/ 5203861 h 5686746"/>
                    <a:gd name="connsiteX228" fmla="*/ 3184988 w 5147352"/>
                    <a:gd name="connsiteY228" fmla="*/ 5208998 h 5686746"/>
                    <a:gd name="connsiteX229" fmla="*/ 3143892 w 5147352"/>
                    <a:gd name="connsiteY229" fmla="*/ 5183312 h 5686746"/>
                    <a:gd name="connsiteX230" fmla="*/ 3133617 w 5147352"/>
                    <a:gd name="connsiteY230" fmla="*/ 5193586 h 5686746"/>
                    <a:gd name="connsiteX231" fmla="*/ 3102795 w 5147352"/>
                    <a:gd name="connsiteY231" fmla="*/ 5203861 h 5686746"/>
                    <a:gd name="connsiteX232" fmla="*/ 3082247 w 5147352"/>
                    <a:gd name="connsiteY232" fmla="*/ 5214135 h 5686746"/>
                    <a:gd name="connsiteX233" fmla="*/ 3066835 w 5147352"/>
                    <a:gd name="connsiteY233" fmla="*/ 5250094 h 5686746"/>
                    <a:gd name="connsiteX234" fmla="*/ 3036013 w 5147352"/>
                    <a:gd name="connsiteY234" fmla="*/ 5280917 h 5686746"/>
                    <a:gd name="connsiteX235" fmla="*/ 3025739 w 5147352"/>
                    <a:gd name="connsiteY235" fmla="*/ 5255231 h 5686746"/>
                    <a:gd name="connsiteX236" fmla="*/ 3020602 w 5147352"/>
                    <a:gd name="connsiteY236" fmla="*/ 5239820 h 5686746"/>
                    <a:gd name="connsiteX237" fmla="*/ 3005191 w 5147352"/>
                    <a:gd name="connsiteY237" fmla="*/ 5234683 h 5686746"/>
                    <a:gd name="connsiteX238" fmla="*/ 2964094 w 5147352"/>
                    <a:gd name="connsiteY238" fmla="*/ 5239820 h 5686746"/>
                    <a:gd name="connsiteX239" fmla="*/ 2958957 w 5147352"/>
                    <a:gd name="connsiteY239" fmla="*/ 5255231 h 5686746"/>
                    <a:gd name="connsiteX240" fmla="*/ 2953820 w 5147352"/>
                    <a:gd name="connsiteY240" fmla="*/ 5275780 h 5686746"/>
                    <a:gd name="connsiteX241" fmla="*/ 2928134 w 5147352"/>
                    <a:gd name="connsiteY241" fmla="*/ 5301465 h 5686746"/>
                    <a:gd name="connsiteX242" fmla="*/ 2917860 w 5147352"/>
                    <a:gd name="connsiteY242" fmla="*/ 5332288 h 5686746"/>
                    <a:gd name="connsiteX243" fmla="*/ 2881901 w 5147352"/>
                    <a:gd name="connsiteY243" fmla="*/ 5357973 h 5686746"/>
                    <a:gd name="connsiteX244" fmla="*/ 2866489 w 5147352"/>
                    <a:gd name="connsiteY244" fmla="*/ 5363110 h 5686746"/>
                    <a:gd name="connsiteX245" fmla="*/ 2851078 w 5147352"/>
                    <a:gd name="connsiteY245" fmla="*/ 5357973 h 5686746"/>
                    <a:gd name="connsiteX246" fmla="*/ 2820256 w 5147352"/>
                    <a:gd name="connsiteY246" fmla="*/ 5363110 h 5686746"/>
                    <a:gd name="connsiteX247" fmla="*/ 2763748 w 5147352"/>
                    <a:gd name="connsiteY247" fmla="*/ 5383658 h 5686746"/>
                    <a:gd name="connsiteX248" fmla="*/ 2702103 w 5147352"/>
                    <a:gd name="connsiteY248" fmla="*/ 5440166 h 5686746"/>
                    <a:gd name="connsiteX249" fmla="*/ 2686692 w 5147352"/>
                    <a:gd name="connsiteY249" fmla="*/ 5450440 h 5686746"/>
                    <a:gd name="connsiteX250" fmla="*/ 2640458 w 5147352"/>
                    <a:gd name="connsiteY250" fmla="*/ 5460715 h 5686746"/>
                    <a:gd name="connsiteX251" fmla="*/ 2630184 w 5147352"/>
                    <a:gd name="connsiteY251" fmla="*/ 5476126 h 5686746"/>
                    <a:gd name="connsiteX252" fmla="*/ 2558265 w 5147352"/>
                    <a:gd name="connsiteY252" fmla="*/ 5491537 h 5686746"/>
                    <a:gd name="connsiteX253" fmla="*/ 2522305 w 5147352"/>
                    <a:gd name="connsiteY253" fmla="*/ 5486400 h 5686746"/>
                    <a:gd name="connsiteX254" fmla="*/ 2512031 w 5147352"/>
                    <a:gd name="connsiteY254" fmla="*/ 5455577 h 5686746"/>
                    <a:gd name="connsiteX255" fmla="*/ 2496620 w 5147352"/>
                    <a:gd name="connsiteY255" fmla="*/ 5450440 h 5686746"/>
                    <a:gd name="connsiteX256" fmla="*/ 2470934 w 5147352"/>
                    <a:gd name="connsiteY256" fmla="*/ 5465852 h 5686746"/>
                    <a:gd name="connsiteX257" fmla="*/ 2455523 w 5147352"/>
                    <a:gd name="connsiteY257" fmla="*/ 5470989 h 5686746"/>
                    <a:gd name="connsiteX258" fmla="*/ 2378467 w 5147352"/>
                    <a:gd name="connsiteY258" fmla="*/ 5501811 h 5686746"/>
                    <a:gd name="connsiteX259" fmla="*/ 2327096 w 5147352"/>
                    <a:gd name="connsiteY259" fmla="*/ 5517222 h 5686746"/>
                    <a:gd name="connsiteX260" fmla="*/ 2280862 w 5147352"/>
                    <a:gd name="connsiteY260" fmla="*/ 5532634 h 5686746"/>
                    <a:gd name="connsiteX261" fmla="*/ 2301411 w 5147352"/>
                    <a:gd name="connsiteY261" fmla="*/ 5506948 h 5686746"/>
                    <a:gd name="connsiteX262" fmla="*/ 2296274 w 5147352"/>
                    <a:gd name="connsiteY262" fmla="*/ 5476126 h 5686746"/>
                    <a:gd name="connsiteX263" fmla="*/ 2280862 w 5147352"/>
                    <a:gd name="connsiteY263" fmla="*/ 5460715 h 5686746"/>
                    <a:gd name="connsiteX264" fmla="*/ 2260314 w 5147352"/>
                    <a:gd name="connsiteY264" fmla="*/ 5429892 h 5686746"/>
                    <a:gd name="connsiteX265" fmla="*/ 2229492 w 5147352"/>
                    <a:gd name="connsiteY265" fmla="*/ 5409344 h 5686746"/>
                    <a:gd name="connsiteX266" fmla="*/ 2188395 w 5147352"/>
                    <a:gd name="connsiteY266" fmla="*/ 5414481 h 5686746"/>
                    <a:gd name="connsiteX267" fmla="*/ 2131887 w 5147352"/>
                    <a:gd name="connsiteY267" fmla="*/ 5404207 h 5686746"/>
                    <a:gd name="connsiteX268" fmla="*/ 2075379 w 5147352"/>
                    <a:gd name="connsiteY268" fmla="*/ 5409344 h 5686746"/>
                    <a:gd name="connsiteX269" fmla="*/ 2003460 w 5147352"/>
                    <a:gd name="connsiteY269" fmla="*/ 5409344 h 5686746"/>
                    <a:gd name="connsiteX270" fmla="*/ 1895582 w 5147352"/>
                    <a:gd name="connsiteY270" fmla="*/ 5465852 h 5686746"/>
                    <a:gd name="connsiteX271" fmla="*/ 1864759 w 5147352"/>
                    <a:gd name="connsiteY271" fmla="*/ 5476126 h 5686746"/>
                    <a:gd name="connsiteX272" fmla="*/ 1844211 w 5147352"/>
                    <a:gd name="connsiteY272" fmla="*/ 5486400 h 5686746"/>
                    <a:gd name="connsiteX273" fmla="*/ 1813388 w 5147352"/>
                    <a:gd name="connsiteY273" fmla="*/ 5460715 h 5686746"/>
                    <a:gd name="connsiteX274" fmla="*/ 1797977 w 5147352"/>
                    <a:gd name="connsiteY274" fmla="*/ 5450440 h 5686746"/>
                    <a:gd name="connsiteX275" fmla="*/ 1767155 w 5147352"/>
                    <a:gd name="connsiteY275" fmla="*/ 5419618 h 5686746"/>
                    <a:gd name="connsiteX276" fmla="*/ 1736332 w 5147352"/>
                    <a:gd name="connsiteY276" fmla="*/ 5399070 h 5686746"/>
                    <a:gd name="connsiteX277" fmla="*/ 1726058 w 5147352"/>
                    <a:gd name="connsiteY277" fmla="*/ 5388795 h 5686746"/>
                    <a:gd name="connsiteX278" fmla="*/ 1710647 w 5147352"/>
                    <a:gd name="connsiteY278" fmla="*/ 5383658 h 5686746"/>
                    <a:gd name="connsiteX279" fmla="*/ 1690098 w 5147352"/>
                    <a:gd name="connsiteY279" fmla="*/ 5373384 h 5686746"/>
                    <a:gd name="connsiteX280" fmla="*/ 1659276 w 5147352"/>
                    <a:gd name="connsiteY280" fmla="*/ 5352836 h 5686746"/>
                    <a:gd name="connsiteX281" fmla="*/ 1566809 w 5147352"/>
                    <a:gd name="connsiteY281" fmla="*/ 5378521 h 5686746"/>
                    <a:gd name="connsiteX282" fmla="*/ 1546260 w 5147352"/>
                    <a:gd name="connsiteY282" fmla="*/ 5388795 h 5686746"/>
                    <a:gd name="connsiteX283" fmla="*/ 1464067 w 5147352"/>
                    <a:gd name="connsiteY283" fmla="*/ 5435029 h 5686746"/>
                    <a:gd name="connsiteX284" fmla="*/ 1422970 w 5147352"/>
                    <a:gd name="connsiteY284" fmla="*/ 5450440 h 5686746"/>
                    <a:gd name="connsiteX285" fmla="*/ 1412696 w 5147352"/>
                    <a:gd name="connsiteY285" fmla="*/ 5460715 h 5686746"/>
                    <a:gd name="connsiteX286" fmla="*/ 1387011 w 5147352"/>
                    <a:gd name="connsiteY286" fmla="*/ 5486400 h 5686746"/>
                    <a:gd name="connsiteX287" fmla="*/ 1366462 w 5147352"/>
                    <a:gd name="connsiteY287" fmla="*/ 5491537 h 5686746"/>
                    <a:gd name="connsiteX288" fmla="*/ 1330503 w 5147352"/>
                    <a:gd name="connsiteY288" fmla="*/ 5506948 h 5686746"/>
                    <a:gd name="connsiteX289" fmla="*/ 1304817 w 5147352"/>
                    <a:gd name="connsiteY289" fmla="*/ 5532634 h 5686746"/>
                    <a:gd name="connsiteX290" fmla="*/ 1263721 w 5147352"/>
                    <a:gd name="connsiteY290" fmla="*/ 5558319 h 5686746"/>
                    <a:gd name="connsiteX291" fmla="*/ 1217487 w 5147352"/>
                    <a:gd name="connsiteY291" fmla="*/ 5584004 h 5686746"/>
                    <a:gd name="connsiteX292" fmla="*/ 1212350 w 5147352"/>
                    <a:gd name="connsiteY292" fmla="*/ 5599416 h 5686746"/>
                    <a:gd name="connsiteX293" fmla="*/ 1196939 w 5147352"/>
                    <a:gd name="connsiteY293" fmla="*/ 5609690 h 5686746"/>
                    <a:gd name="connsiteX294" fmla="*/ 1207213 w 5147352"/>
                    <a:gd name="connsiteY294" fmla="*/ 5640512 h 5686746"/>
                    <a:gd name="connsiteX295" fmla="*/ 1222624 w 5147352"/>
                    <a:gd name="connsiteY295" fmla="*/ 5671335 h 5686746"/>
                    <a:gd name="connsiteX296" fmla="*/ 1243173 w 5147352"/>
                    <a:gd name="connsiteY296" fmla="*/ 5661061 h 5686746"/>
                    <a:gd name="connsiteX297" fmla="*/ 1232898 w 5147352"/>
                    <a:gd name="connsiteY297" fmla="*/ 5686746 h 5686746"/>
                    <a:gd name="connsiteX298" fmla="*/ 0 w 5147352"/>
                    <a:gd name="connsiteY298" fmla="*/ 5029200 h 5686746"/>
                    <a:gd name="connsiteX0" fmla="*/ 4366516 w 5147352"/>
                    <a:gd name="connsiteY0" fmla="*/ 0 h 5686746"/>
                    <a:gd name="connsiteX1" fmla="*/ 4345968 w 5147352"/>
                    <a:gd name="connsiteY1" fmla="*/ 10274 h 5686746"/>
                    <a:gd name="connsiteX2" fmla="*/ 4423024 w 5147352"/>
                    <a:gd name="connsiteY2" fmla="*/ 82193 h 5686746"/>
                    <a:gd name="connsiteX3" fmla="*/ 4428161 w 5147352"/>
                    <a:gd name="connsiteY3" fmla="*/ 97604 h 5686746"/>
                    <a:gd name="connsiteX4" fmla="*/ 4438435 w 5147352"/>
                    <a:gd name="connsiteY4" fmla="*/ 107879 h 5686746"/>
                    <a:gd name="connsiteX5" fmla="*/ 4453847 w 5147352"/>
                    <a:gd name="connsiteY5" fmla="*/ 102742 h 5686746"/>
                    <a:gd name="connsiteX6" fmla="*/ 4474395 w 5147352"/>
                    <a:gd name="connsiteY6" fmla="*/ 107879 h 5686746"/>
                    <a:gd name="connsiteX7" fmla="*/ 4494943 w 5147352"/>
                    <a:gd name="connsiteY7" fmla="*/ 154112 h 5686746"/>
                    <a:gd name="connsiteX8" fmla="*/ 4510355 w 5147352"/>
                    <a:gd name="connsiteY8" fmla="*/ 236306 h 5686746"/>
                    <a:gd name="connsiteX9" fmla="*/ 4556588 w 5147352"/>
                    <a:gd name="connsiteY9" fmla="*/ 287676 h 5686746"/>
                    <a:gd name="connsiteX10" fmla="*/ 4597685 w 5147352"/>
                    <a:gd name="connsiteY10" fmla="*/ 328773 h 5686746"/>
                    <a:gd name="connsiteX11" fmla="*/ 4628507 w 5147352"/>
                    <a:gd name="connsiteY11" fmla="*/ 369870 h 5686746"/>
                    <a:gd name="connsiteX12" fmla="*/ 4643919 w 5147352"/>
                    <a:gd name="connsiteY12" fmla="*/ 416103 h 5686746"/>
                    <a:gd name="connsiteX13" fmla="*/ 4649056 w 5147352"/>
                    <a:gd name="connsiteY13" fmla="*/ 431515 h 5686746"/>
                    <a:gd name="connsiteX14" fmla="*/ 4664467 w 5147352"/>
                    <a:gd name="connsiteY14" fmla="*/ 441789 h 5686746"/>
                    <a:gd name="connsiteX15" fmla="*/ 4685015 w 5147352"/>
                    <a:gd name="connsiteY15" fmla="*/ 472611 h 5686746"/>
                    <a:gd name="connsiteX16" fmla="*/ 4695289 w 5147352"/>
                    <a:gd name="connsiteY16" fmla="*/ 488022 h 5686746"/>
                    <a:gd name="connsiteX17" fmla="*/ 4705564 w 5147352"/>
                    <a:gd name="connsiteY17" fmla="*/ 529119 h 5686746"/>
                    <a:gd name="connsiteX18" fmla="*/ 4700426 w 5147352"/>
                    <a:gd name="connsiteY18" fmla="*/ 554804 h 5686746"/>
                    <a:gd name="connsiteX19" fmla="*/ 4695289 w 5147352"/>
                    <a:gd name="connsiteY19" fmla="*/ 601038 h 5686746"/>
                    <a:gd name="connsiteX20" fmla="*/ 4679878 w 5147352"/>
                    <a:gd name="connsiteY20" fmla="*/ 642135 h 5686746"/>
                    <a:gd name="connsiteX21" fmla="*/ 4664467 w 5147352"/>
                    <a:gd name="connsiteY21" fmla="*/ 662683 h 5686746"/>
                    <a:gd name="connsiteX22" fmla="*/ 4649056 w 5147352"/>
                    <a:gd name="connsiteY22" fmla="*/ 688368 h 5686746"/>
                    <a:gd name="connsiteX23" fmla="*/ 4638782 w 5147352"/>
                    <a:gd name="connsiteY23" fmla="*/ 698643 h 5686746"/>
                    <a:gd name="connsiteX24" fmla="*/ 4572000 w 5147352"/>
                    <a:gd name="connsiteY24" fmla="*/ 744876 h 5686746"/>
                    <a:gd name="connsiteX25" fmla="*/ 4556588 w 5147352"/>
                    <a:gd name="connsiteY25" fmla="*/ 760288 h 5686746"/>
                    <a:gd name="connsiteX26" fmla="*/ 4515492 w 5147352"/>
                    <a:gd name="connsiteY26" fmla="*/ 816795 h 5686746"/>
                    <a:gd name="connsiteX27" fmla="*/ 4489806 w 5147352"/>
                    <a:gd name="connsiteY27" fmla="*/ 868166 h 5686746"/>
                    <a:gd name="connsiteX28" fmla="*/ 4479532 w 5147352"/>
                    <a:gd name="connsiteY28" fmla="*/ 883577 h 5686746"/>
                    <a:gd name="connsiteX29" fmla="*/ 4484669 w 5147352"/>
                    <a:gd name="connsiteY29" fmla="*/ 914400 h 5686746"/>
                    <a:gd name="connsiteX30" fmla="*/ 4530903 w 5147352"/>
                    <a:gd name="connsiteY30" fmla="*/ 940085 h 5686746"/>
                    <a:gd name="connsiteX31" fmla="*/ 4561725 w 5147352"/>
                    <a:gd name="connsiteY31" fmla="*/ 945222 h 5686746"/>
                    <a:gd name="connsiteX32" fmla="*/ 4623370 w 5147352"/>
                    <a:gd name="connsiteY32" fmla="*/ 950359 h 5686746"/>
                    <a:gd name="connsiteX33" fmla="*/ 4669604 w 5147352"/>
                    <a:gd name="connsiteY33" fmla="*/ 981182 h 5686746"/>
                    <a:gd name="connsiteX34" fmla="*/ 4710701 w 5147352"/>
                    <a:gd name="connsiteY34" fmla="*/ 1032553 h 5686746"/>
                    <a:gd name="connsiteX35" fmla="*/ 4726112 w 5147352"/>
                    <a:gd name="connsiteY35" fmla="*/ 1037690 h 5686746"/>
                    <a:gd name="connsiteX36" fmla="*/ 4746660 w 5147352"/>
                    <a:gd name="connsiteY36" fmla="*/ 1089061 h 5686746"/>
                    <a:gd name="connsiteX37" fmla="*/ 4756934 w 5147352"/>
                    <a:gd name="connsiteY37" fmla="*/ 1109609 h 5686746"/>
                    <a:gd name="connsiteX38" fmla="*/ 4767209 w 5147352"/>
                    <a:gd name="connsiteY38" fmla="*/ 1135294 h 5686746"/>
                    <a:gd name="connsiteX39" fmla="*/ 4777483 w 5147352"/>
                    <a:gd name="connsiteY39" fmla="*/ 1166117 h 5686746"/>
                    <a:gd name="connsiteX40" fmla="*/ 4787757 w 5147352"/>
                    <a:gd name="connsiteY40" fmla="*/ 1186665 h 5686746"/>
                    <a:gd name="connsiteX41" fmla="*/ 4798031 w 5147352"/>
                    <a:gd name="connsiteY41" fmla="*/ 1232899 h 5686746"/>
                    <a:gd name="connsiteX42" fmla="*/ 4808305 w 5147352"/>
                    <a:gd name="connsiteY42" fmla="*/ 1248310 h 5686746"/>
                    <a:gd name="connsiteX43" fmla="*/ 4828853 w 5147352"/>
                    <a:gd name="connsiteY43" fmla="*/ 1273995 h 5686746"/>
                    <a:gd name="connsiteX44" fmla="*/ 4869950 w 5147352"/>
                    <a:gd name="connsiteY44" fmla="*/ 1284270 h 5686746"/>
                    <a:gd name="connsiteX45" fmla="*/ 4900773 w 5147352"/>
                    <a:gd name="connsiteY45" fmla="*/ 1299681 h 5686746"/>
                    <a:gd name="connsiteX46" fmla="*/ 4931595 w 5147352"/>
                    <a:gd name="connsiteY46" fmla="*/ 1309955 h 5686746"/>
                    <a:gd name="connsiteX47" fmla="*/ 4952143 w 5147352"/>
                    <a:gd name="connsiteY47" fmla="*/ 1325366 h 5686746"/>
                    <a:gd name="connsiteX48" fmla="*/ 4977829 w 5147352"/>
                    <a:gd name="connsiteY48" fmla="*/ 1351052 h 5686746"/>
                    <a:gd name="connsiteX49" fmla="*/ 5008651 w 5147352"/>
                    <a:gd name="connsiteY49" fmla="*/ 1371600 h 5686746"/>
                    <a:gd name="connsiteX50" fmla="*/ 5024062 w 5147352"/>
                    <a:gd name="connsiteY50" fmla="*/ 1376737 h 5686746"/>
                    <a:gd name="connsiteX51" fmla="*/ 5054885 w 5147352"/>
                    <a:gd name="connsiteY51" fmla="*/ 1392148 h 5686746"/>
                    <a:gd name="connsiteX52" fmla="*/ 5080570 w 5147352"/>
                    <a:gd name="connsiteY52" fmla="*/ 1453793 h 5686746"/>
                    <a:gd name="connsiteX53" fmla="*/ 5060022 w 5147352"/>
                    <a:gd name="connsiteY53" fmla="*/ 1525712 h 5686746"/>
                    <a:gd name="connsiteX54" fmla="*/ 5044611 w 5147352"/>
                    <a:gd name="connsiteY54" fmla="*/ 1556535 h 5686746"/>
                    <a:gd name="connsiteX55" fmla="*/ 5054885 w 5147352"/>
                    <a:gd name="connsiteY55" fmla="*/ 1582220 h 5686746"/>
                    <a:gd name="connsiteX56" fmla="*/ 5075433 w 5147352"/>
                    <a:gd name="connsiteY56" fmla="*/ 1613043 h 5686746"/>
                    <a:gd name="connsiteX57" fmla="*/ 5085707 w 5147352"/>
                    <a:gd name="connsiteY57" fmla="*/ 1643865 h 5686746"/>
                    <a:gd name="connsiteX58" fmla="*/ 5090844 w 5147352"/>
                    <a:gd name="connsiteY58" fmla="*/ 1659276 h 5686746"/>
                    <a:gd name="connsiteX59" fmla="*/ 5101119 w 5147352"/>
                    <a:gd name="connsiteY59" fmla="*/ 1700373 h 5686746"/>
                    <a:gd name="connsiteX60" fmla="*/ 5085707 w 5147352"/>
                    <a:gd name="connsiteY60" fmla="*/ 1767155 h 5686746"/>
                    <a:gd name="connsiteX61" fmla="*/ 5090844 w 5147352"/>
                    <a:gd name="connsiteY61" fmla="*/ 1792840 h 5686746"/>
                    <a:gd name="connsiteX62" fmla="*/ 5106256 w 5147352"/>
                    <a:gd name="connsiteY62" fmla="*/ 1869897 h 5686746"/>
                    <a:gd name="connsiteX63" fmla="*/ 5121667 w 5147352"/>
                    <a:gd name="connsiteY63" fmla="*/ 1916130 h 5686746"/>
                    <a:gd name="connsiteX64" fmla="*/ 5126804 w 5147352"/>
                    <a:gd name="connsiteY64" fmla="*/ 1931542 h 5686746"/>
                    <a:gd name="connsiteX65" fmla="*/ 5131941 w 5147352"/>
                    <a:gd name="connsiteY65" fmla="*/ 1962364 h 5686746"/>
                    <a:gd name="connsiteX66" fmla="*/ 5137078 w 5147352"/>
                    <a:gd name="connsiteY66" fmla="*/ 1977775 h 5686746"/>
                    <a:gd name="connsiteX67" fmla="*/ 5147352 w 5147352"/>
                    <a:gd name="connsiteY67" fmla="*/ 2013735 h 5686746"/>
                    <a:gd name="connsiteX68" fmla="*/ 5137078 w 5147352"/>
                    <a:gd name="connsiteY68" fmla="*/ 2183258 h 5686746"/>
                    <a:gd name="connsiteX69" fmla="*/ 5126804 w 5147352"/>
                    <a:gd name="connsiteY69" fmla="*/ 2214081 h 5686746"/>
                    <a:gd name="connsiteX70" fmla="*/ 5095982 w 5147352"/>
                    <a:gd name="connsiteY70" fmla="*/ 2260315 h 5686746"/>
                    <a:gd name="connsiteX71" fmla="*/ 5085707 w 5147352"/>
                    <a:gd name="connsiteY71" fmla="*/ 2275726 h 5686746"/>
                    <a:gd name="connsiteX72" fmla="*/ 5075433 w 5147352"/>
                    <a:gd name="connsiteY72" fmla="*/ 2291137 h 5686746"/>
                    <a:gd name="connsiteX73" fmla="*/ 5060022 w 5147352"/>
                    <a:gd name="connsiteY73" fmla="*/ 2301411 h 5686746"/>
                    <a:gd name="connsiteX74" fmla="*/ 5039474 w 5147352"/>
                    <a:gd name="connsiteY74" fmla="*/ 2296274 h 5686746"/>
                    <a:gd name="connsiteX75" fmla="*/ 5013788 w 5147352"/>
                    <a:gd name="connsiteY75" fmla="*/ 2388742 h 5686746"/>
                    <a:gd name="connsiteX76" fmla="*/ 5003514 w 5147352"/>
                    <a:gd name="connsiteY76" fmla="*/ 2440112 h 5686746"/>
                    <a:gd name="connsiteX77" fmla="*/ 5024062 w 5147352"/>
                    <a:gd name="connsiteY77" fmla="*/ 2537717 h 5686746"/>
                    <a:gd name="connsiteX78" fmla="*/ 5039474 w 5147352"/>
                    <a:gd name="connsiteY78" fmla="*/ 2547991 h 5686746"/>
                    <a:gd name="connsiteX79" fmla="*/ 5049748 w 5147352"/>
                    <a:gd name="connsiteY79" fmla="*/ 2583950 h 5686746"/>
                    <a:gd name="connsiteX80" fmla="*/ 5044611 w 5147352"/>
                    <a:gd name="connsiteY80" fmla="*/ 2625047 h 5686746"/>
                    <a:gd name="connsiteX81" fmla="*/ 5034337 w 5147352"/>
                    <a:gd name="connsiteY81" fmla="*/ 2640458 h 5686746"/>
                    <a:gd name="connsiteX82" fmla="*/ 5024062 w 5147352"/>
                    <a:gd name="connsiteY82" fmla="*/ 2671281 h 5686746"/>
                    <a:gd name="connsiteX83" fmla="*/ 5018925 w 5147352"/>
                    <a:gd name="connsiteY83" fmla="*/ 2686692 h 5686746"/>
                    <a:gd name="connsiteX84" fmla="*/ 5024062 w 5147352"/>
                    <a:gd name="connsiteY84" fmla="*/ 2743200 h 5686746"/>
                    <a:gd name="connsiteX85" fmla="*/ 5018925 w 5147352"/>
                    <a:gd name="connsiteY85" fmla="*/ 2758611 h 5686746"/>
                    <a:gd name="connsiteX86" fmla="*/ 5024062 w 5147352"/>
                    <a:gd name="connsiteY86" fmla="*/ 2784297 h 5686746"/>
                    <a:gd name="connsiteX87" fmla="*/ 5013788 w 5147352"/>
                    <a:gd name="connsiteY87" fmla="*/ 2861353 h 5686746"/>
                    <a:gd name="connsiteX88" fmla="*/ 4993240 w 5147352"/>
                    <a:gd name="connsiteY88" fmla="*/ 2907586 h 5686746"/>
                    <a:gd name="connsiteX89" fmla="*/ 4982966 w 5147352"/>
                    <a:gd name="connsiteY89" fmla="*/ 2917861 h 5686746"/>
                    <a:gd name="connsiteX90" fmla="*/ 4962417 w 5147352"/>
                    <a:gd name="connsiteY90" fmla="*/ 2933272 h 5686746"/>
                    <a:gd name="connsiteX91" fmla="*/ 4926458 w 5147352"/>
                    <a:gd name="connsiteY91" fmla="*/ 2938409 h 5686746"/>
                    <a:gd name="connsiteX92" fmla="*/ 4921321 w 5147352"/>
                    <a:gd name="connsiteY92" fmla="*/ 2953820 h 5686746"/>
                    <a:gd name="connsiteX93" fmla="*/ 4905910 w 5147352"/>
                    <a:gd name="connsiteY93" fmla="*/ 2969231 h 5686746"/>
                    <a:gd name="connsiteX94" fmla="*/ 4900773 w 5147352"/>
                    <a:gd name="connsiteY94" fmla="*/ 3005191 h 5686746"/>
                    <a:gd name="connsiteX95" fmla="*/ 4895635 w 5147352"/>
                    <a:gd name="connsiteY95" fmla="*/ 3046288 h 5686746"/>
                    <a:gd name="connsiteX96" fmla="*/ 4844265 w 5147352"/>
                    <a:gd name="connsiteY96" fmla="*/ 3051425 h 5686746"/>
                    <a:gd name="connsiteX97" fmla="*/ 4823716 w 5147352"/>
                    <a:gd name="connsiteY97" fmla="*/ 3077110 h 5686746"/>
                    <a:gd name="connsiteX98" fmla="*/ 4808305 w 5147352"/>
                    <a:gd name="connsiteY98" fmla="*/ 3082247 h 5686746"/>
                    <a:gd name="connsiteX99" fmla="*/ 4798031 w 5147352"/>
                    <a:gd name="connsiteY99" fmla="*/ 3097658 h 5686746"/>
                    <a:gd name="connsiteX100" fmla="*/ 4803168 w 5147352"/>
                    <a:gd name="connsiteY100" fmla="*/ 3113070 h 5686746"/>
                    <a:gd name="connsiteX101" fmla="*/ 4808305 w 5147352"/>
                    <a:gd name="connsiteY101" fmla="*/ 3159303 h 5686746"/>
                    <a:gd name="connsiteX102" fmla="*/ 4803168 w 5147352"/>
                    <a:gd name="connsiteY102" fmla="*/ 3246634 h 5686746"/>
                    <a:gd name="connsiteX103" fmla="*/ 4798031 w 5147352"/>
                    <a:gd name="connsiteY103" fmla="*/ 3298004 h 5686746"/>
                    <a:gd name="connsiteX104" fmla="*/ 4808305 w 5147352"/>
                    <a:gd name="connsiteY104" fmla="*/ 3333964 h 5686746"/>
                    <a:gd name="connsiteX105" fmla="*/ 4818579 w 5147352"/>
                    <a:gd name="connsiteY105" fmla="*/ 3349375 h 5686746"/>
                    <a:gd name="connsiteX106" fmla="*/ 4828853 w 5147352"/>
                    <a:gd name="connsiteY106" fmla="*/ 3385335 h 5686746"/>
                    <a:gd name="connsiteX107" fmla="*/ 4833991 w 5147352"/>
                    <a:gd name="connsiteY107" fmla="*/ 3400746 h 5686746"/>
                    <a:gd name="connsiteX108" fmla="*/ 4828853 w 5147352"/>
                    <a:gd name="connsiteY108" fmla="*/ 3488076 h 5686746"/>
                    <a:gd name="connsiteX109" fmla="*/ 4823716 w 5147352"/>
                    <a:gd name="connsiteY109" fmla="*/ 3518899 h 5686746"/>
                    <a:gd name="connsiteX110" fmla="*/ 4844265 w 5147352"/>
                    <a:gd name="connsiteY110" fmla="*/ 3549721 h 5686746"/>
                    <a:gd name="connsiteX111" fmla="*/ 4849402 w 5147352"/>
                    <a:gd name="connsiteY111" fmla="*/ 3565133 h 5686746"/>
                    <a:gd name="connsiteX112" fmla="*/ 4823716 w 5147352"/>
                    <a:gd name="connsiteY112" fmla="*/ 3590818 h 5686746"/>
                    <a:gd name="connsiteX113" fmla="*/ 4808305 w 5147352"/>
                    <a:gd name="connsiteY113" fmla="*/ 3595955 h 5686746"/>
                    <a:gd name="connsiteX114" fmla="*/ 4792894 w 5147352"/>
                    <a:gd name="connsiteY114" fmla="*/ 3606229 h 5686746"/>
                    <a:gd name="connsiteX115" fmla="*/ 4782620 w 5147352"/>
                    <a:gd name="connsiteY115" fmla="*/ 3647326 h 5686746"/>
                    <a:gd name="connsiteX116" fmla="*/ 4787757 w 5147352"/>
                    <a:gd name="connsiteY116" fmla="*/ 3673011 h 5686746"/>
                    <a:gd name="connsiteX117" fmla="*/ 4782620 w 5147352"/>
                    <a:gd name="connsiteY117" fmla="*/ 3719245 h 5686746"/>
                    <a:gd name="connsiteX118" fmla="*/ 4777483 w 5147352"/>
                    <a:gd name="connsiteY118" fmla="*/ 3739793 h 5686746"/>
                    <a:gd name="connsiteX119" fmla="*/ 4751797 w 5147352"/>
                    <a:gd name="connsiteY119" fmla="*/ 3765479 h 5686746"/>
                    <a:gd name="connsiteX120" fmla="*/ 4746660 w 5147352"/>
                    <a:gd name="connsiteY120" fmla="*/ 3780890 h 5686746"/>
                    <a:gd name="connsiteX121" fmla="*/ 4751797 w 5147352"/>
                    <a:gd name="connsiteY121" fmla="*/ 3801438 h 5686746"/>
                    <a:gd name="connsiteX122" fmla="*/ 4756934 w 5147352"/>
                    <a:gd name="connsiteY122" fmla="*/ 3827124 h 5686746"/>
                    <a:gd name="connsiteX123" fmla="*/ 4746660 w 5147352"/>
                    <a:gd name="connsiteY123" fmla="*/ 3888768 h 5686746"/>
                    <a:gd name="connsiteX124" fmla="*/ 4736386 w 5147352"/>
                    <a:gd name="connsiteY124" fmla="*/ 3919591 h 5686746"/>
                    <a:gd name="connsiteX125" fmla="*/ 4731249 w 5147352"/>
                    <a:gd name="connsiteY125" fmla="*/ 3935002 h 5686746"/>
                    <a:gd name="connsiteX126" fmla="*/ 4756934 w 5147352"/>
                    <a:gd name="connsiteY126" fmla="*/ 3955550 h 5686746"/>
                    <a:gd name="connsiteX127" fmla="*/ 4839128 w 5147352"/>
                    <a:gd name="connsiteY127" fmla="*/ 3965825 h 5686746"/>
                    <a:gd name="connsiteX128" fmla="*/ 4854539 w 5147352"/>
                    <a:gd name="connsiteY128" fmla="*/ 3970962 h 5686746"/>
                    <a:gd name="connsiteX129" fmla="*/ 4885361 w 5147352"/>
                    <a:gd name="connsiteY129" fmla="*/ 3996647 h 5686746"/>
                    <a:gd name="connsiteX130" fmla="*/ 4890498 w 5147352"/>
                    <a:gd name="connsiteY130" fmla="*/ 4022333 h 5686746"/>
                    <a:gd name="connsiteX131" fmla="*/ 4885361 w 5147352"/>
                    <a:gd name="connsiteY131" fmla="*/ 4037744 h 5686746"/>
                    <a:gd name="connsiteX132" fmla="*/ 4875087 w 5147352"/>
                    <a:gd name="connsiteY132" fmla="*/ 4078840 h 5686746"/>
                    <a:gd name="connsiteX133" fmla="*/ 4869950 w 5147352"/>
                    <a:gd name="connsiteY133" fmla="*/ 4094252 h 5686746"/>
                    <a:gd name="connsiteX134" fmla="*/ 4849402 w 5147352"/>
                    <a:gd name="connsiteY134" fmla="*/ 4140485 h 5686746"/>
                    <a:gd name="connsiteX135" fmla="*/ 4818579 w 5147352"/>
                    <a:gd name="connsiteY135" fmla="*/ 4155897 h 5686746"/>
                    <a:gd name="connsiteX136" fmla="*/ 4813442 w 5147352"/>
                    <a:gd name="connsiteY136" fmla="*/ 4171308 h 5686746"/>
                    <a:gd name="connsiteX137" fmla="*/ 4813442 w 5147352"/>
                    <a:gd name="connsiteY137" fmla="*/ 4207267 h 5686746"/>
                    <a:gd name="connsiteX138" fmla="*/ 4803168 w 5147352"/>
                    <a:gd name="connsiteY138" fmla="*/ 4217542 h 5686746"/>
                    <a:gd name="connsiteX139" fmla="*/ 4772346 w 5147352"/>
                    <a:gd name="connsiteY139" fmla="*/ 4248364 h 5686746"/>
                    <a:gd name="connsiteX140" fmla="*/ 4762071 w 5147352"/>
                    <a:gd name="connsiteY140" fmla="*/ 4279186 h 5686746"/>
                    <a:gd name="connsiteX141" fmla="*/ 4756934 w 5147352"/>
                    <a:gd name="connsiteY141" fmla="*/ 4294598 h 5686746"/>
                    <a:gd name="connsiteX142" fmla="*/ 4762071 w 5147352"/>
                    <a:gd name="connsiteY142" fmla="*/ 4330557 h 5686746"/>
                    <a:gd name="connsiteX143" fmla="*/ 4762071 w 5147352"/>
                    <a:gd name="connsiteY143" fmla="*/ 4371654 h 5686746"/>
                    <a:gd name="connsiteX144" fmla="*/ 4803168 w 5147352"/>
                    <a:gd name="connsiteY144" fmla="*/ 4407613 h 5686746"/>
                    <a:gd name="connsiteX145" fmla="*/ 4818579 w 5147352"/>
                    <a:gd name="connsiteY145" fmla="*/ 4412750 h 5686746"/>
                    <a:gd name="connsiteX146" fmla="*/ 4844265 w 5147352"/>
                    <a:gd name="connsiteY146" fmla="*/ 4428162 h 5686746"/>
                    <a:gd name="connsiteX147" fmla="*/ 4854539 w 5147352"/>
                    <a:gd name="connsiteY147" fmla="*/ 4443573 h 5686746"/>
                    <a:gd name="connsiteX148" fmla="*/ 4844265 w 5147352"/>
                    <a:gd name="connsiteY148" fmla="*/ 4479533 h 5686746"/>
                    <a:gd name="connsiteX149" fmla="*/ 4849402 w 5147352"/>
                    <a:gd name="connsiteY149" fmla="*/ 4505218 h 5686746"/>
                    <a:gd name="connsiteX150" fmla="*/ 4885361 w 5147352"/>
                    <a:gd name="connsiteY150" fmla="*/ 4505218 h 5686746"/>
                    <a:gd name="connsiteX151" fmla="*/ 4900773 w 5147352"/>
                    <a:gd name="connsiteY151" fmla="*/ 4510355 h 5686746"/>
                    <a:gd name="connsiteX152" fmla="*/ 4911047 w 5147352"/>
                    <a:gd name="connsiteY152" fmla="*/ 4525766 h 5686746"/>
                    <a:gd name="connsiteX153" fmla="*/ 4869950 w 5147352"/>
                    <a:gd name="connsiteY153" fmla="*/ 4530903 h 5686746"/>
                    <a:gd name="connsiteX154" fmla="*/ 4849402 w 5147352"/>
                    <a:gd name="connsiteY154" fmla="*/ 4536040 h 5686746"/>
                    <a:gd name="connsiteX155" fmla="*/ 4828853 w 5147352"/>
                    <a:gd name="connsiteY155" fmla="*/ 4577137 h 5686746"/>
                    <a:gd name="connsiteX156" fmla="*/ 4813442 w 5147352"/>
                    <a:gd name="connsiteY156" fmla="*/ 4582274 h 5686746"/>
                    <a:gd name="connsiteX157" fmla="*/ 4798031 w 5147352"/>
                    <a:gd name="connsiteY157" fmla="*/ 4597685 h 5686746"/>
                    <a:gd name="connsiteX158" fmla="*/ 4803168 w 5147352"/>
                    <a:gd name="connsiteY158" fmla="*/ 4561726 h 5686746"/>
                    <a:gd name="connsiteX159" fmla="*/ 4808305 w 5147352"/>
                    <a:gd name="connsiteY159" fmla="*/ 4577137 h 5686746"/>
                    <a:gd name="connsiteX160" fmla="*/ 4798031 w 5147352"/>
                    <a:gd name="connsiteY160" fmla="*/ 4607959 h 5686746"/>
                    <a:gd name="connsiteX161" fmla="*/ 4792894 w 5147352"/>
                    <a:gd name="connsiteY161" fmla="*/ 4623371 h 5686746"/>
                    <a:gd name="connsiteX162" fmla="*/ 4798031 w 5147352"/>
                    <a:gd name="connsiteY162" fmla="*/ 4649056 h 5686746"/>
                    <a:gd name="connsiteX163" fmla="*/ 4808305 w 5147352"/>
                    <a:gd name="connsiteY163" fmla="*/ 4679879 h 5686746"/>
                    <a:gd name="connsiteX164" fmla="*/ 4787757 w 5147352"/>
                    <a:gd name="connsiteY164" fmla="*/ 4710701 h 5686746"/>
                    <a:gd name="connsiteX165" fmla="*/ 4762071 w 5147352"/>
                    <a:gd name="connsiteY165" fmla="*/ 4705564 h 5686746"/>
                    <a:gd name="connsiteX166" fmla="*/ 4746660 w 5147352"/>
                    <a:gd name="connsiteY166" fmla="*/ 4700427 h 5686746"/>
                    <a:gd name="connsiteX167" fmla="*/ 4726112 w 5147352"/>
                    <a:gd name="connsiteY167" fmla="*/ 4695290 h 5686746"/>
                    <a:gd name="connsiteX168" fmla="*/ 4710701 w 5147352"/>
                    <a:gd name="connsiteY168" fmla="*/ 4685016 h 5686746"/>
                    <a:gd name="connsiteX169" fmla="*/ 4705564 w 5147352"/>
                    <a:gd name="connsiteY169" fmla="*/ 4715838 h 5686746"/>
                    <a:gd name="connsiteX170" fmla="*/ 4700426 w 5147352"/>
                    <a:gd name="connsiteY170" fmla="*/ 4731249 h 5686746"/>
                    <a:gd name="connsiteX171" fmla="*/ 4669604 w 5147352"/>
                    <a:gd name="connsiteY171" fmla="*/ 4710701 h 5686746"/>
                    <a:gd name="connsiteX172" fmla="*/ 4649056 w 5147352"/>
                    <a:gd name="connsiteY172" fmla="*/ 4679879 h 5686746"/>
                    <a:gd name="connsiteX173" fmla="*/ 4633644 w 5147352"/>
                    <a:gd name="connsiteY173" fmla="*/ 4674742 h 5686746"/>
                    <a:gd name="connsiteX174" fmla="*/ 4592548 w 5147352"/>
                    <a:gd name="connsiteY174" fmla="*/ 4700427 h 5686746"/>
                    <a:gd name="connsiteX175" fmla="*/ 4597685 w 5147352"/>
                    <a:gd name="connsiteY175" fmla="*/ 4715838 h 5686746"/>
                    <a:gd name="connsiteX176" fmla="*/ 4582274 w 5147352"/>
                    <a:gd name="connsiteY176" fmla="*/ 4772346 h 5686746"/>
                    <a:gd name="connsiteX177" fmla="*/ 4572000 w 5147352"/>
                    <a:gd name="connsiteY177" fmla="*/ 4787757 h 5686746"/>
                    <a:gd name="connsiteX178" fmla="*/ 4556588 w 5147352"/>
                    <a:gd name="connsiteY178" fmla="*/ 4782620 h 5686746"/>
                    <a:gd name="connsiteX179" fmla="*/ 4525766 w 5147352"/>
                    <a:gd name="connsiteY179" fmla="*/ 4798031 h 5686746"/>
                    <a:gd name="connsiteX180" fmla="*/ 4505217 w 5147352"/>
                    <a:gd name="connsiteY180" fmla="*/ 4823717 h 5686746"/>
                    <a:gd name="connsiteX181" fmla="*/ 4489806 w 5147352"/>
                    <a:gd name="connsiteY181" fmla="*/ 4818580 h 5686746"/>
                    <a:gd name="connsiteX182" fmla="*/ 4479532 w 5147352"/>
                    <a:gd name="connsiteY182" fmla="*/ 4798031 h 5686746"/>
                    <a:gd name="connsiteX183" fmla="*/ 4474395 w 5147352"/>
                    <a:gd name="connsiteY183" fmla="*/ 4823717 h 5686746"/>
                    <a:gd name="connsiteX184" fmla="*/ 4469258 w 5147352"/>
                    <a:gd name="connsiteY184" fmla="*/ 4839128 h 5686746"/>
                    <a:gd name="connsiteX185" fmla="*/ 4453847 w 5147352"/>
                    <a:gd name="connsiteY185" fmla="*/ 4828854 h 5686746"/>
                    <a:gd name="connsiteX186" fmla="*/ 4423024 w 5147352"/>
                    <a:gd name="connsiteY186" fmla="*/ 4849402 h 5686746"/>
                    <a:gd name="connsiteX187" fmla="*/ 4366516 w 5147352"/>
                    <a:gd name="connsiteY187" fmla="*/ 4849402 h 5686746"/>
                    <a:gd name="connsiteX188" fmla="*/ 4356242 w 5147352"/>
                    <a:gd name="connsiteY188" fmla="*/ 4864813 h 5686746"/>
                    <a:gd name="connsiteX189" fmla="*/ 4345968 w 5147352"/>
                    <a:gd name="connsiteY189" fmla="*/ 4875088 h 5686746"/>
                    <a:gd name="connsiteX190" fmla="*/ 4279186 w 5147352"/>
                    <a:gd name="connsiteY190" fmla="*/ 4885362 h 5686746"/>
                    <a:gd name="connsiteX191" fmla="*/ 4263775 w 5147352"/>
                    <a:gd name="connsiteY191" fmla="*/ 4895636 h 5686746"/>
                    <a:gd name="connsiteX192" fmla="*/ 4232952 w 5147352"/>
                    <a:gd name="connsiteY192" fmla="*/ 4905910 h 5686746"/>
                    <a:gd name="connsiteX193" fmla="*/ 4217541 w 5147352"/>
                    <a:gd name="connsiteY193" fmla="*/ 4900773 h 5686746"/>
                    <a:gd name="connsiteX194" fmla="*/ 4166170 w 5147352"/>
                    <a:gd name="connsiteY194" fmla="*/ 4941870 h 5686746"/>
                    <a:gd name="connsiteX195" fmla="*/ 4135348 w 5147352"/>
                    <a:gd name="connsiteY195" fmla="*/ 4952144 h 5686746"/>
                    <a:gd name="connsiteX196" fmla="*/ 4078840 w 5147352"/>
                    <a:gd name="connsiteY196" fmla="*/ 4967555 h 5686746"/>
                    <a:gd name="connsiteX197" fmla="*/ 4027469 w 5147352"/>
                    <a:gd name="connsiteY197" fmla="*/ 5008652 h 5686746"/>
                    <a:gd name="connsiteX198" fmla="*/ 3986373 w 5147352"/>
                    <a:gd name="connsiteY198" fmla="*/ 5003515 h 5686746"/>
                    <a:gd name="connsiteX199" fmla="*/ 3970961 w 5147352"/>
                    <a:gd name="connsiteY199" fmla="*/ 4998377 h 5686746"/>
                    <a:gd name="connsiteX200" fmla="*/ 3940139 w 5147352"/>
                    <a:gd name="connsiteY200" fmla="*/ 5003515 h 5686746"/>
                    <a:gd name="connsiteX201" fmla="*/ 3883631 w 5147352"/>
                    <a:gd name="connsiteY201" fmla="*/ 5024063 h 5686746"/>
                    <a:gd name="connsiteX202" fmla="*/ 3868220 w 5147352"/>
                    <a:gd name="connsiteY202" fmla="*/ 5029200 h 5686746"/>
                    <a:gd name="connsiteX203" fmla="*/ 3852809 w 5147352"/>
                    <a:gd name="connsiteY203" fmla="*/ 5044611 h 5686746"/>
                    <a:gd name="connsiteX204" fmla="*/ 3837397 w 5147352"/>
                    <a:gd name="connsiteY204" fmla="*/ 5039474 h 5686746"/>
                    <a:gd name="connsiteX205" fmla="*/ 3821986 w 5147352"/>
                    <a:gd name="connsiteY205" fmla="*/ 5049748 h 5686746"/>
                    <a:gd name="connsiteX206" fmla="*/ 3816849 w 5147352"/>
                    <a:gd name="connsiteY206" fmla="*/ 5075434 h 5686746"/>
                    <a:gd name="connsiteX207" fmla="*/ 3770615 w 5147352"/>
                    <a:gd name="connsiteY207" fmla="*/ 5116530 h 5686746"/>
                    <a:gd name="connsiteX208" fmla="*/ 3755204 w 5147352"/>
                    <a:gd name="connsiteY208" fmla="*/ 5126804 h 5686746"/>
                    <a:gd name="connsiteX209" fmla="*/ 3714107 w 5147352"/>
                    <a:gd name="connsiteY209" fmla="*/ 5137079 h 5686746"/>
                    <a:gd name="connsiteX210" fmla="*/ 3698696 w 5147352"/>
                    <a:gd name="connsiteY210" fmla="*/ 5142216 h 5686746"/>
                    <a:gd name="connsiteX211" fmla="*/ 3673011 w 5147352"/>
                    <a:gd name="connsiteY211" fmla="*/ 5147353 h 5686746"/>
                    <a:gd name="connsiteX212" fmla="*/ 3657600 w 5147352"/>
                    <a:gd name="connsiteY212" fmla="*/ 5142216 h 5686746"/>
                    <a:gd name="connsiteX213" fmla="*/ 3637051 w 5147352"/>
                    <a:gd name="connsiteY213" fmla="*/ 5116530 h 5686746"/>
                    <a:gd name="connsiteX214" fmla="*/ 3580543 w 5147352"/>
                    <a:gd name="connsiteY214" fmla="*/ 5106256 h 5686746"/>
                    <a:gd name="connsiteX215" fmla="*/ 3539447 w 5147352"/>
                    <a:gd name="connsiteY215" fmla="*/ 5106256 h 5686746"/>
                    <a:gd name="connsiteX216" fmla="*/ 3508624 w 5147352"/>
                    <a:gd name="connsiteY216" fmla="*/ 5126804 h 5686746"/>
                    <a:gd name="connsiteX217" fmla="*/ 3462391 w 5147352"/>
                    <a:gd name="connsiteY217" fmla="*/ 5121667 h 5686746"/>
                    <a:gd name="connsiteX218" fmla="*/ 3431568 w 5147352"/>
                    <a:gd name="connsiteY218" fmla="*/ 5116530 h 5686746"/>
                    <a:gd name="connsiteX219" fmla="*/ 3411020 w 5147352"/>
                    <a:gd name="connsiteY219" fmla="*/ 5121667 h 5686746"/>
                    <a:gd name="connsiteX220" fmla="*/ 3385334 w 5147352"/>
                    <a:gd name="connsiteY220" fmla="*/ 5137079 h 5686746"/>
                    <a:gd name="connsiteX221" fmla="*/ 3359649 w 5147352"/>
                    <a:gd name="connsiteY221" fmla="*/ 5111393 h 5686746"/>
                    <a:gd name="connsiteX222" fmla="*/ 3339101 w 5147352"/>
                    <a:gd name="connsiteY222" fmla="*/ 5142216 h 5686746"/>
                    <a:gd name="connsiteX223" fmla="*/ 3313415 w 5147352"/>
                    <a:gd name="connsiteY223" fmla="*/ 5162764 h 5686746"/>
                    <a:gd name="connsiteX224" fmla="*/ 3267182 w 5147352"/>
                    <a:gd name="connsiteY224" fmla="*/ 5157627 h 5686746"/>
                    <a:gd name="connsiteX225" fmla="*/ 3236359 w 5147352"/>
                    <a:gd name="connsiteY225" fmla="*/ 5173038 h 5686746"/>
                    <a:gd name="connsiteX226" fmla="*/ 3210674 w 5147352"/>
                    <a:gd name="connsiteY226" fmla="*/ 5193586 h 5686746"/>
                    <a:gd name="connsiteX227" fmla="*/ 3200400 w 5147352"/>
                    <a:gd name="connsiteY227" fmla="*/ 5203861 h 5686746"/>
                    <a:gd name="connsiteX228" fmla="*/ 3184988 w 5147352"/>
                    <a:gd name="connsiteY228" fmla="*/ 5208998 h 5686746"/>
                    <a:gd name="connsiteX229" fmla="*/ 3143892 w 5147352"/>
                    <a:gd name="connsiteY229" fmla="*/ 5183312 h 5686746"/>
                    <a:gd name="connsiteX230" fmla="*/ 3133617 w 5147352"/>
                    <a:gd name="connsiteY230" fmla="*/ 5193586 h 5686746"/>
                    <a:gd name="connsiteX231" fmla="*/ 3102795 w 5147352"/>
                    <a:gd name="connsiteY231" fmla="*/ 5203861 h 5686746"/>
                    <a:gd name="connsiteX232" fmla="*/ 3082247 w 5147352"/>
                    <a:gd name="connsiteY232" fmla="*/ 5214135 h 5686746"/>
                    <a:gd name="connsiteX233" fmla="*/ 3066835 w 5147352"/>
                    <a:gd name="connsiteY233" fmla="*/ 5250094 h 5686746"/>
                    <a:gd name="connsiteX234" fmla="*/ 3036013 w 5147352"/>
                    <a:gd name="connsiteY234" fmla="*/ 5280917 h 5686746"/>
                    <a:gd name="connsiteX235" fmla="*/ 3025739 w 5147352"/>
                    <a:gd name="connsiteY235" fmla="*/ 5255231 h 5686746"/>
                    <a:gd name="connsiteX236" fmla="*/ 3020602 w 5147352"/>
                    <a:gd name="connsiteY236" fmla="*/ 5239820 h 5686746"/>
                    <a:gd name="connsiteX237" fmla="*/ 3005191 w 5147352"/>
                    <a:gd name="connsiteY237" fmla="*/ 5234683 h 5686746"/>
                    <a:gd name="connsiteX238" fmla="*/ 2964094 w 5147352"/>
                    <a:gd name="connsiteY238" fmla="*/ 5239820 h 5686746"/>
                    <a:gd name="connsiteX239" fmla="*/ 2958957 w 5147352"/>
                    <a:gd name="connsiteY239" fmla="*/ 5255231 h 5686746"/>
                    <a:gd name="connsiteX240" fmla="*/ 2953820 w 5147352"/>
                    <a:gd name="connsiteY240" fmla="*/ 5275780 h 5686746"/>
                    <a:gd name="connsiteX241" fmla="*/ 2928134 w 5147352"/>
                    <a:gd name="connsiteY241" fmla="*/ 5301465 h 5686746"/>
                    <a:gd name="connsiteX242" fmla="*/ 2917860 w 5147352"/>
                    <a:gd name="connsiteY242" fmla="*/ 5332288 h 5686746"/>
                    <a:gd name="connsiteX243" fmla="*/ 2881901 w 5147352"/>
                    <a:gd name="connsiteY243" fmla="*/ 5357973 h 5686746"/>
                    <a:gd name="connsiteX244" fmla="*/ 2866489 w 5147352"/>
                    <a:gd name="connsiteY244" fmla="*/ 5363110 h 5686746"/>
                    <a:gd name="connsiteX245" fmla="*/ 2851078 w 5147352"/>
                    <a:gd name="connsiteY245" fmla="*/ 5357973 h 5686746"/>
                    <a:gd name="connsiteX246" fmla="*/ 2820256 w 5147352"/>
                    <a:gd name="connsiteY246" fmla="*/ 5363110 h 5686746"/>
                    <a:gd name="connsiteX247" fmla="*/ 2763748 w 5147352"/>
                    <a:gd name="connsiteY247" fmla="*/ 5383658 h 5686746"/>
                    <a:gd name="connsiteX248" fmla="*/ 2702103 w 5147352"/>
                    <a:gd name="connsiteY248" fmla="*/ 5440166 h 5686746"/>
                    <a:gd name="connsiteX249" fmla="*/ 2686692 w 5147352"/>
                    <a:gd name="connsiteY249" fmla="*/ 5450440 h 5686746"/>
                    <a:gd name="connsiteX250" fmla="*/ 2640458 w 5147352"/>
                    <a:gd name="connsiteY250" fmla="*/ 5460715 h 5686746"/>
                    <a:gd name="connsiteX251" fmla="*/ 2630184 w 5147352"/>
                    <a:gd name="connsiteY251" fmla="*/ 5476126 h 5686746"/>
                    <a:gd name="connsiteX252" fmla="*/ 2558265 w 5147352"/>
                    <a:gd name="connsiteY252" fmla="*/ 5491537 h 5686746"/>
                    <a:gd name="connsiteX253" fmla="*/ 2522305 w 5147352"/>
                    <a:gd name="connsiteY253" fmla="*/ 5486400 h 5686746"/>
                    <a:gd name="connsiteX254" fmla="*/ 2512031 w 5147352"/>
                    <a:gd name="connsiteY254" fmla="*/ 5455577 h 5686746"/>
                    <a:gd name="connsiteX255" fmla="*/ 2496620 w 5147352"/>
                    <a:gd name="connsiteY255" fmla="*/ 5450440 h 5686746"/>
                    <a:gd name="connsiteX256" fmla="*/ 2470934 w 5147352"/>
                    <a:gd name="connsiteY256" fmla="*/ 5465852 h 5686746"/>
                    <a:gd name="connsiteX257" fmla="*/ 2455523 w 5147352"/>
                    <a:gd name="connsiteY257" fmla="*/ 5470989 h 5686746"/>
                    <a:gd name="connsiteX258" fmla="*/ 2378467 w 5147352"/>
                    <a:gd name="connsiteY258" fmla="*/ 5501811 h 5686746"/>
                    <a:gd name="connsiteX259" fmla="*/ 2327096 w 5147352"/>
                    <a:gd name="connsiteY259" fmla="*/ 5517222 h 5686746"/>
                    <a:gd name="connsiteX260" fmla="*/ 2280862 w 5147352"/>
                    <a:gd name="connsiteY260" fmla="*/ 5532634 h 5686746"/>
                    <a:gd name="connsiteX261" fmla="*/ 2301411 w 5147352"/>
                    <a:gd name="connsiteY261" fmla="*/ 5506948 h 5686746"/>
                    <a:gd name="connsiteX262" fmla="*/ 2296274 w 5147352"/>
                    <a:gd name="connsiteY262" fmla="*/ 5476126 h 5686746"/>
                    <a:gd name="connsiteX263" fmla="*/ 2280862 w 5147352"/>
                    <a:gd name="connsiteY263" fmla="*/ 5460715 h 5686746"/>
                    <a:gd name="connsiteX264" fmla="*/ 2260314 w 5147352"/>
                    <a:gd name="connsiteY264" fmla="*/ 5429892 h 5686746"/>
                    <a:gd name="connsiteX265" fmla="*/ 2229492 w 5147352"/>
                    <a:gd name="connsiteY265" fmla="*/ 5409344 h 5686746"/>
                    <a:gd name="connsiteX266" fmla="*/ 2188395 w 5147352"/>
                    <a:gd name="connsiteY266" fmla="*/ 5414481 h 5686746"/>
                    <a:gd name="connsiteX267" fmla="*/ 2131887 w 5147352"/>
                    <a:gd name="connsiteY267" fmla="*/ 5404207 h 5686746"/>
                    <a:gd name="connsiteX268" fmla="*/ 2075379 w 5147352"/>
                    <a:gd name="connsiteY268" fmla="*/ 5409344 h 5686746"/>
                    <a:gd name="connsiteX269" fmla="*/ 2003460 w 5147352"/>
                    <a:gd name="connsiteY269" fmla="*/ 5409344 h 5686746"/>
                    <a:gd name="connsiteX270" fmla="*/ 1895582 w 5147352"/>
                    <a:gd name="connsiteY270" fmla="*/ 5465852 h 5686746"/>
                    <a:gd name="connsiteX271" fmla="*/ 1864759 w 5147352"/>
                    <a:gd name="connsiteY271" fmla="*/ 5476126 h 5686746"/>
                    <a:gd name="connsiteX272" fmla="*/ 1844211 w 5147352"/>
                    <a:gd name="connsiteY272" fmla="*/ 5486400 h 5686746"/>
                    <a:gd name="connsiteX273" fmla="*/ 1813388 w 5147352"/>
                    <a:gd name="connsiteY273" fmla="*/ 5460715 h 5686746"/>
                    <a:gd name="connsiteX274" fmla="*/ 1797977 w 5147352"/>
                    <a:gd name="connsiteY274" fmla="*/ 5450440 h 5686746"/>
                    <a:gd name="connsiteX275" fmla="*/ 1767155 w 5147352"/>
                    <a:gd name="connsiteY275" fmla="*/ 5419618 h 5686746"/>
                    <a:gd name="connsiteX276" fmla="*/ 1736332 w 5147352"/>
                    <a:gd name="connsiteY276" fmla="*/ 5399070 h 5686746"/>
                    <a:gd name="connsiteX277" fmla="*/ 1726058 w 5147352"/>
                    <a:gd name="connsiteY277" fmla="*/ 5388795 h 5686746"/>
                    <a:gd name="connsiteX278" fmla="*/ 1710647 w 5147352"/>
                    <a:gd name="connsiteY278" fmla="*/ 5383658 h 5686746"/>
                    <a:gd name="connsiteX279" fmla="*/ 1690098 w 5147352"/>
                    <a:gd name="connsiteY279" fmla="*/ 5373384 h 5686746"/>
                    <a:gd name="connsiteX280" fmla="*/ 1659276 w 5147352"/>
                    <a:gd name="connsiteY280" fmla="*/ 5352836 h 5686746"/>
                    <a:gd name="connsiteX281" fmla="*/ 1566809 w 5147352"/>
                    <a:gd name="connsiteY281" fmla="*/ 5378521 h 5686746"/>
                    <a:gd name="connsiteX282" fmla="*/ 1546260 w 5147352"/>
                    <a:gd name="connsiteY282" fmla="*/ 5388795 h 5686746"/>
                    <a:gd name="connsiteX283" fmla="*/ 1464067 w 5147352"/>
                    <a:gd name="connsiteY283" fmla="*/ 5435029 h 5686746"/>
                    <a:gd name="connsiteX284" fmla="*/ 1422970 w 5147352"/>
                    <a:gd name="connsiteY284" fmla="*/ 5450440 h 5686746"/>
                    <a:gd name="connsiteX285" fmla="*/ 1412696 w 5147352"/>
                    <a:gd name="connsiteY285" fmla="*/ 5460715 h 5686746"/>
                    <a:gd name="connsiteX286" fmla="*/ 1387011 w 5147352"/>
                    <a:gd name="connsiteY286" fmla="*/ 5486400 h 5686746"/>
                    <a:gd name="connsiteX287" fmla="*/ 1366462 w 5147352"/>
                    <a:gd name="connsiteY287" fmla="*/ 5491537 h 5686746"/>
                    <a:gd name="connsiteX288" fmla="*/ 1330503 w 5147352"/>
                    <a:gd name="connsiteY288" fmla="*/ 5506948 h 5686746"/>
                    <a:gd name="connsiteX289" fmla="*/ 1304817 w 5147352"/>
                    <a:gd name="connsiteY289" fmla="*/ 5532634 h 5686746"/>
                    <a:gd name="connsiteX290" fmla="*/ 1263721 w 5147352"/>
                    <a:gd name="connsiteY290" fmla="*/ 5558319 h 5686746"/>
                    <a:gd name="connsiteX291" fmla="*/ 1217487 w 5147352"/>
                    <a:gd name="connsiteY291" fmla="*/ 5584004 h 5686746"/>
                    <a:gd name="connsiteX292" fmla="*/ 1212350 w 5147352"/>
                    <a:gd name="connsiteY292" fmla="*/ 5599416 h 5686746"/>
                    <a:gd name="connsiteX293" fmla="*/ 1196939 w 5147352"/>
                    <a:gd name="connsiteY293" fmla="*/ 5609690 h 5686746"/>
                    <a:gd name="connsiteX294" fmla="*/ 1207213 w 5147352"/>
                    <a:gd name="connsiteY294" fmla="*/ 5640512 h 5686746"/>
                    <a:gd name="connsiteX295" fmla="*/ 1222624 w 5147352"/>
                    <a:gd name="connsiteY295" fmla="*/ 5671335 h 5686746"/>
                    <a:gd name="connsiteX296" fmla="*/ 1243173 w 5147352"/>
                    <a:gd name="connsiteY296" fmla="*/ 5661061 h 5686746"/>
                    <a:gd name="connsiteX297" fmla="*/ 1232898 w 5147352"/>
                    <a:gd name="connsiteY297" fmla="*/ 5686746 h 5686746"/>
                    <a:gd name="connsiteX298" fmla="*/ 0 w 5147352"/>
                    <a:gd name="connsiteY298" fmla="*/ 5029200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13564 w 3950561"/>
                    <a:gd name="connsiteY8" fmla="*/ 236306 h 5686746"/>
                    <a:gd name="connsiteX9" fmla="*/ 3359797 w 3950561"/>
                    <a:gd name="connsiteY9" fmla="*/ 287676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13856 w 3950561"/>
                    <a:gd name="connsiteY278" fmla="*/ 5383658 h 5686746"/>
                    <a:gd name="connsiteX279" fmla="*/ 493307 w 3950561"/>
                    <a:gd name="connsiteY279" fmla="*/ 5373384 h 5686746"/>
                    <a:gd name="connsiteX280" fmla="*/ 462485 w 3950561"/>
                    <a:gd name="connsiteY280" fmla="*/ 5352836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13564 w 3950561"/>
                    <a:gd name="connsiteY8" fmla="*/ 236306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13856 w 3950561"/>
                    <a:gd name="connsiteY278" fmla="*/ 5383658 h 5686746"/>
                    <a:gd name="connsiteX279" fmla="*/ 493307 w 3950561"/>
                    <a:gd name="connsiteY279" fmla="*/ 5373384 h 5686746"/>
                    <a:gd name="connsiteX280" fmla="*/ 462485 w 3950561"/>
                    <a:gd name="connsiteY280" fmla="*/ 5352836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13856 w 3950561"/>
                    <a:gd name="connsiteY278" fmla="*/ 5383658 h 5686746"/>
                    <a:gd name="connsiteX279" fmla="*/ 493307 w 3950561"/>
                    <a:gd name="connsiteY279" fmla="*/ 5373384 h 5686746"/>
                    <a:gd name="connsiteX280" fmla="*/ 462485 w 3950561"/>
                    <a:gd name="connsiteY280" fmla="*/ 5352836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13856 w 3950561"/>
                    <a:gd name="connsiteY278" fmla="*/ 5383658 h 5686746"/>
                    <a:gd name="connsiteX279" fmla="*/ 493307 w 3950561"/>
                    <a:gd name="connsiteY279" fmla="*/ 5373384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13856 w 3950561"/>
                    <a:gd name="connsiteY278" fmla="*/ 5383658 h 5686746"/>
                    <a:gd name="connsiteX279" fmla="*/ 507685 w 3950561"/>
                    <a:gd name="connsiteY279" fmla="*/ 5433769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29267 w 3950561"/>
                    <a:gd name="connsiteY277" fmla="*/ 5388795 h 5686746"/>
                    <a:gd name="connsiteX278" fmla="*/ 525357 w 3950561"/>
                    <a:gd name="connsiteY278" fmla="*/ 5458420 h 5686746"/>
                    <a:gd name="connsiteX279" fmla="*/ 507685 w 3950561"/>
                    <a:gd name="connsiteY279" fmla="*/ 5433769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60898 w 3950561"/>
                    <a:gd name="connsiteY277" fmla="*/ 5443429 h 5686746"/>
                    <a:gd name="connsiteX278" fmla="*/ 525357 w 3950561"/>
                    <a:gd name="connsiteY278" fmla="*/ 5458420 h 5686746"/>
                    <a:gd name="connsiteX279" fmla="*/ 507685 w 3950561"/>
                    <a:gd name="connsiteY279" fmla="*/ 5433769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60898 w 3950561"/>
                    <a:gd name="connsiteY277" fmla="*/ 5443429 h 5686746"/>
                    <a:gd name="connsiteX278" fmla="*/ 525357 w 3950561"/>
                    <a:gd name="connsiteY278" fmla="*/ 5458420 h 5686746"/>
                    <a:gd name="connsiteX279" fmla="*/ 539315 w 3950561"/>
                    <a:gd name="connsiteY279" fmla="*/ 5497030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39541 w 3950561"/>
                    <a:gd name="connsiteY276" fmla="*/ 5399070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70364 w 3950561"/>
                    <a:gd name="connsiteY275" fmla="*/ 5419618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81676 w 3950561"/>
                    <a:gd name="connsiteY258" fmla="*/ 5501811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33393 w 3950561"/>
                    <a:gd name="connsiteY251" fmla="*/ 547612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60715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489901 w 3950561"/>
                    <a:gd name="connsiteY249" fmla="*/ 5450440 h 5686746"/>
                    <a:gd name="connsiteX250" fmla="*/ 1443667 w 3950561"/>
                    <a:gd name="connsiteY250" fmla="*/ 5417583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05312 w 3950561"/>
                    <a:gd name="connsiteY248" fmla="*/ 5440166 h 5686746"/>
                    <a:gd name="connsiteX249" fmla="*/ 1501402 w 3950561"/>
                    <a:gd name="connsiteY249" fmla="*/ 5390055 h 5686746"/>
                    <a:gd name="connsiteX250" fmla="*/ 1443667 w 3950561"/>
                    <a:gd name="connsiteY250" fmla="*/ 5417583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34067 w 3950561"/>
                    <a:gd name="connsiteY248" fmla="*/ 5376905 h 5686746"/>
                    <a:gd name="connsiteX249" fmla="*/ 1501402 w 3950561"/>
                    <a:gd name="connsiteY249" fmla="*/ 5390055 h 5686746"/>
                    <a:gd name="connsiteX250" fmla="*/ 1443667 w 3950561"/>
                    <a:gd name="connsiteY250" fmla="*/ 5417583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33712 w 3950561"/>
                    <a:gd name="connsiteY288" fmla="*/ 5506948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34067 w 3950561"/>
                    <a:gd name="connsiteY248" fmla="*/ 5376905 h 5686746"/>
                    <a:gd name="connsiteX249" fmla="*/ 1501402 w 3950561"/>
                    <a:gd name="connsiteY249" fmla="*/ 5390055 h 5686746"/>
                    <a:gd name="connsiteX250" fmla="*/ 1443667 w 3950561"/>
                    <a:gd name="connsiteY250" fmla="*/ 5417583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69671 w 3950561"/>
                    <a:gd name="connsiteY287" fmla="*/ 5491537 h 5686746"/>
                    <a:gd name="connsiteX288" fmla="*/ 127961 w 3950561"/>
                    <a:gd name="connsiteY288" fmla="*/ 5472443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50561"/>
                    <a:gd name="connsiteY0" fmla="*/ 0 h 5686746"/>
                    <a:gd name="connsiteX1" fmla="*/ 3149177 w 3950561"/>
                    <a:gd name="connsiteY1" fmla="*/ 10274 h 5686746"/>
                    <a:gd name="connsiteX2" fmla="*/ 3226233 w 3950561"/>
                    <a:gd name="connsiteY2" fmla="*/ 82193 h 5686746"/>
                    <a:gd name="connsiteX3" fmla="*/ 3231370 w 3950561"/>
                    <a:gd name="connsiteY3" fmla="*/ 97604 h 5686746"/>
                    <a:gd name="connsiteX4" fmla="*/ 3241644 w 3950561"/>
                    <a:gd name="connsiteY4" fmla="*/ 107879 h 5686746"/>
                    <a:gd name="connsiteX5" fmla="*/ 3257056 w 3950561"/>
                    <a:gd name="connsiteY5" fmla="*/ 102742 h 5686746"/>
                    <a:gd name="connsiteX6" fmla="*/ 3277604 w 3950561"/>
                    <a:gd name="connsiteY6" fmla="*/ 107879 h 5686746"/>
                    <a:gd name="connsiteX7" fmla="*/ 3298152 w 3950561"/>
                    <a:gd name="connsiteY7" fmla="*/ 154112 h 5686746"/>
                    <a:gd name="connsiteX8" fmla="*/ 3364935 w 3950561"/>
                    <a:gd name="connsiteY8" fmla="*/ 190073 h 5686746"/>
                    <a:gd name="connsiteX9" fmla="*/ 3411168 w 3950561"/>
                    <a:gd name="connsiteY9" fmla="*/ 236305 h 5686746"/>
                    <a:gd name="connsiteX10" fmla="*/ 3400894 w 3950561"/>
                    <a:gd name="connsiteY10" fmla="*/ 328773 h 5686746"/>
                    <a:gd name="connsiteX11" fmla="*/ 3431716 w 3950561"/>
                    <a:gd name="connsiteY11" fmla="*/ 369870 h 5686746"/>
                    <a:gd name="connsiteX12" fmla="*/ 3447128 w 3950561"/>
                    <a:gd name="connsiteY12" fmla="*/ 416103 h 5686746"/>
                    <a:gd name="connsiteX13" fmla="*/ 3452265 w 3950561"/>
                    <a:gd name="connsiteY13" fmla="*/ 431515 h 5686746"/>
                    <a:gd name="connsiteX14" fmla="*/ 3467676 w 3950561"/>
                    <a:gd name="connsiteY14" fmla="*/ 441789 h 5686746"/>
                    <a:gd name="connsiteX15" fmla="*/ 3488224 w 3950561"/>
                    <a:gd name="connsiteY15" fmla="*/ 472611 h 5686746"/>
                    <a:gd name="connsiteX16" fmla="*/ 3498498 w 3950561"/>
                    <a:gd name="connsiteY16" fmla="*/ 488022 h 5686746"/>
                    <a:gd name="connsiteX17" fmla="*/ 3508773 w 3950561"/>
                    <a:gd name="connsiteY17" fmla="*/ 529119 h 5686746"/>
                    <a:gd name="connsiteX18" fmla="*/ 3503635 w 3950561"/>
                    <a:gd name="connsiteY18" fmla="*/ 554804 h 5686746"/>
                    <a:gd name="connsiteX19" fmla="*/ 3498498 w 3950561"/>
                    <a:gd name="connsiteY19" fmla="*/ 601038 h 5686746"/>
                    <a:gd name="connsiteX20" fmla="*/ 3483087 w 3950561"/>
                    <a:gd name="connsiteY20" fmla="*/ 642135 h 5686746"/>
                    <a:gd name="connsiteX21" fmla="*/ 3467676 w 3950561"/>
                    <a:gd name="connsiteY21" fmla="*/ 662683 h 5686746"/>
                    <a:gd name="connsiteX22" fmla="*/ 3452265 w 3950561"/>
                    <a:gd name="connsiteY22" fmla="*/ 688368 h 5686746"/>
                    <a:gd name="connsiteX23" fmla="*/ 3441991 w 3950561"/>
                    <a:gd name="connsiteY23" fmla="*/ 698643 h 5686746"/>
                    <a:gd name="connsiteX24" fmla="*/ 3375209 w 3950561"/>
                    <a:gd name="connsiteY24" fmla="*/ 744876 h 5686746"/>
                    <a:gd name="connsiteX25" fmla="*/ 3359797 w 3950561"/>
                    <a:gd name="connsiteY25" fmla="*/ 760288 h 5686746"/>
                    <a:gd name="connsiteX26" fmla="*/ 3318701 w 3950561"/>
                    <a:gd name="connsiteY26" fmla="*/ 816795 h 5686746"/>
                    <a:gd name="connsiteX27" fmla="*/ 3293015 w 3950561"/>
                    <a:gd name="connsiteY27" fmla="*/ 868166 h 5686746"/>
                    <a:gd name="connsiteX28" fmla="*/ 3282741 w 3950561"/>
                    <a:gd name="connsiteY28" fmla="*/ 883577 h 5686746"/>
                    <a:gd name="connsiteX29" fmla="*/ 3287878 w 3950561"/>
                    <a:gd name="connsiteY29" fmla="*/ 914400 h 5686746"/>
                    <a:gd name="connsiteX30" fmla="*/ 3334112 w 3950561"/>
                    <a:gd name="connsiteY30" fmla="*/ 940085 h 5686746"/>
                    <a:gd name="connsiteX31" fmla="*/ 3364934 w 3950561"/>
                    <a:gd name="connsiteY31" fmla="*/ 945222 h 5686746"/>
                    <a:gd name="connsiteX32" fmla="*/ 3426579 w 3950561"/>
                    <a:gd name="connsiteY32" fmla="*/ 950359 h 5686746"/>
                    <a:gd name="connsiteX33" fmla="*/ 3472813 w 3950561"/>
                    <a:gd name="connsiteY33" fmla="*/ 981182 h 5686746"/>
                    <a:gd name="connsiteX34" fmla="*/ 3513910 w 3950561"/>
                    <a:gd name="connsiteY34" fmla="*/ 1032553 h 5686746"/>
                    <a:gd name="connsiteX35" fmla="*/ 3529321 w 3950561"/>
                    <a:gd name="connsiteY35" fmla="*/ 1037690 h 5686746"/>
                    <a:gd name="connsiteX36" fmla="*/ 3549869 w 3950561"/>
                    <a:gd name="connsiteY36" fmla="*/ 1089061 h 5686746"/>
                    <a:gd name="connsiteX37" fmla="*/ 3560143 w 3950561"/>
                    <a:gd name="connsiteY37" fmla="*/ 1109609 h 5686746"/>
                    <a:gd name="connsiteX38" fmla="*/ 3570418 w 3950561"/>
                    <a:gd name="connsiteY38" fmla="*/ 1135294 h 5686746"/>
                    <a:gd name="connsiteX39" fmla="*/ 3580692 w 3950561"/>
                    <a:gd name="connsiteY39" fmla="*/ 1166117 h 5686746"/>
                    <a:gd name="connsiteX40" fmla="*/ 3590966 w 3950561"/>
                    <a:gd name="connsiteY40" fmla="*/ 1186665 h 5686746"/>
                    <a:gd name="connsiteX41" fmla="*/ 3601240 w 3950561"/>
                    <a:gd name="connsiteY41" fmla="*/ 1232899 h 5686746"/>
                    <a:gd name="connsiteX42" fmla="*/ 3611514 w 3950561"/>
                    <a:gd name="connsiteY42" fmla="*/ 1248310 h 5686746"/>
                    <a:gd name="connsiteX43" fmla="*/ 3632062 w 3950561"/>
                    <a:gd name="connsiteY43" fmla="*/ 1273995 h 5686746"/>
                    <a:gd name="connsiteX44" fmla="*/ 3673159 w 3950561"/>
                    <a:gd name="connsiteY44" fmla="*/ 1284270 h 5686746"/>
                    <a:gd name="connsiteX45" fmla="*/ 3703982 w 3950561"/>
                    <a:gd name="connsiteY45" fmla="*/ 1299681 h 5686746"/>
                    <a:gd name="connsiteX46" fmla="*/ 3734804 w 3950561"/>
                    <a:gd name="connsiteY46" fmla="*/ 1309955 h 5686746"/>
                    <a:gd name="connsiteX47" fmla="*/ 3755352 w 3950561"/>
                    <a:gd name="connsiteY47" fmla="*/ 1325366 h 5686746"/>
                    <a:gd name="connsiteX48" fmla="*/ 3781038 w 3950561"/>
                    <a:gd name="connsiteY48" fmla="*/ 1351052 h 5686746"/>
                    <a:gd name="connsiteX49" fmla="*/ 3811860 w 3950561"/>
                    <a:gd name="connsiteY49" fmla="*/ 1371600 h 5686746"/>
                    <a:gd name="connsiteX50" fmla="*/ 3827271 w 3950561"/>
                    <a:gd name="connsiteY50" fmla="*/ 1376737 h 5686746"/>
                    <a:gd name="connsiteX51" fmla="*/ 3858094 w 3950561"/>
                    <a:gd name="connsiteY51" fmla="*/ 1392148 h 5686746"/>
                    <a:gd name="connsiteX52" fmla="*/ 3883779 w 3950561"/>
                    <a:gd name="connsiteY52" fmla="*/ 1453793 h 5686746"/>
                    <a:gd name="connsiteX53" fmla="*/ 3863231 w 3950561"/>
                    <a:gd name="connsiteY53" fmla="*/ 1525712 h 5686746"/>
                    <a:gd name="connsiteX54" fmla="*/ 3847820 w 3950561"/>
                    <a:gd name="connsiteY54" fmla="*/ 1556535 h 5686746"/>
                    <a:gd name="connsiteX55" fmla="*/ 3858094 w 3950561"/>
                    <a:gd name="connsiteY55" fmla="*/ 1582220 h 5686746"/>
                    <a:gd name="connsiteX56" fmla="*/ 3878642 w 3950561"/>
                    <a:gd name="connsiteY56" fmla="*/ 1613043 h 5686746"/>
                    <a:gd name="connsiteX57" fmla="*/ 3888916 w 3950561"/>
                    <a:gd name="connsiteY57" fmla="*/ 1643865 h 5686746"/>
                    <a:gd name="connsiteX58" fmla="*/ 3894053 w 3950561"/>
                    <a:gd name="connsiteY58" fmla="*/ 1659276 h 5686746"/>
                    <a:gd name="connsiteX59" fmla="*/ 3904328 w 3950561"/>
                    <a:gd name="connsiteY59" fmla="*/ 1700373 h 5686746"/>
                    <a:gd name="connsiteX60" fmla="*/ 3888916 w 3950561"/>
                    <a:gd name="connsiteY60" fmla="*/ 1767155 h 5686746"/>
                    <a:gd name="connsiteX61" fmla="*/ 3894053 w 3950561"/>
                    <a:gd name="connsiteY61" fmla="*/ 1792840 h 5686746"/>
                    <a:gd name="connsiteX62" fmla="*/ 3909465 w 3950561"/>
                    <a:gd name="connsiteY62" fmla="*/ 1869897 h 5686746"/>
                    <a:gd name="connsiteX63" fmla="*/ 3924876 w 3950561"/>
                    <a:gd name="connsiteY63" fmla="*/ 1916130 h 5686746"/>
                    <a:gd name="connsiteX64" fmla="*/ 3930013 w 3950561"/>
                    <a:gd name="connsiteY64" fmla="*/ 1931542 h 5686746"/>
                    <a:gd name="connsiteX65" fmla="*/ 3935150 w 3950561"/>
                    <a:gd name="connsiteY65" fmla="*/ 1962364 h 5686746"/>
                    <a:gd name="connsiteX66" fmla="*/ 3940287 w 3950561"/>
                    <a:gd name="connsiteY66" fmla="*/ 1977775 h 5686746"/>
                    <a:gd name="connsiteX67" fmla="*/ 3950561 w 3950561"/>
                    <a:gd name="connsiteY67" fmla="*/ 2013735 h 5686746"/>
                    <a:gd name="connsiteX68" fmla="*/ 3940287 w 3950561"/>
                    <a:gd name="connsiteY68" fmla="*/ 2183258 h 5686746"/>
                    <a:gd name="connsiteX69" fmla="*/ 3930013 w 3950561"/>
                    <a:gd name="connsiteY69" fmla="*/ 2214081 h 5686746"/>
                    <a:gd name="connsiteX70" fmla="*/ 3899191 w 3950561"/>
                    <a:gd name="connsiteY70" fmla="*/ 2260315 h 5686746"/>
                    <a:gd name="connsiteX71" fmla="*/ 3888916 w 3950561"/>
                    <a:gd name="connsiteY71" fmla="*/ 2275726 h 5686746"/>
                    <a:gd name="connsiteX72" fmla="*/ 3878642 w 3950561"/>
                    <a:gd name="connsiteY72" fmla="*/ 2291137 h 5686746"/>
                    <a:gd name="connsiteX73" fmla="*/ 3863231 w 3950561"/>
                    <a:gd name="connsiteY73" fmla="*/ 2301411 h 5686746"/>
                    <a:gd name="connsiteX74" fmla="*/ 3842683 w 3950561"/>
                    <a:gd name="connsiteY74" fmla="*/ 2296274 h 5686746"/>
                    <a:gd name="connsiteX75" fmla="*/ 3816997 w 3950561"/>
                    <a:gd name="connsiteY75" fmla="*/ 2388742 h 5686746"/>
                    <a:gd name="connsiteX76" fmla="*/ 3806723 w 3950561"/>
                    <a:gd name="connsiteY76" fmla="*/ 2440112 h 5686746"/>
                    <a:gd name="connsiteX77" fmla="*/ 3827271 w 3950561"/>
                    <a:gd name="connsiteY77" fmla="*/ 2537717 h 5686746"/>
                    <a:gd name="connsiteX78" fmla="*/ 3842683 w 3950561"/>
                    <a:gd name="connsiteY78" fmla="*/ 2547991 h 5686746"/>
                    <a:gd name="connsiteX79" fmla="*/ 3852957 w 3950561"/>
                    <a:gd name="connsiteY79" fmla="*/ 2583950 h 5686746"/>
                    <a:gd name="connsiteX80" fmla="*/ 3847820 w 3950561"/>
                    <a:gd name="connsiteY80" fmla="*/ 2625047 h 5686746"/>
                    <a:gd name="connsiteX81" fmla="*/ 3837546 w 3950561"/>
                    <a:gd name="connsiteY81" fmla="*/ 2640458 h 5686746"/>
                    <a:gd name="connsiteX82" fmla="*/ 3827271 w 3950561"/>
                    <a:gd name="connsiteY82" fmla="*/ 2671281 h 5686746"/>
                    <a:gd name="connsiteX83" fmla="*/ 3822134 w 3950561"/>
                    <a:gd name="connsiteY83" fmla="*/ 2686692 h 5686746"/>
                    <a:gd name="connsiteX84" fmla="*/ 3827271 w 3950561"/>
                    <a:gd name="connsiteY84" fmla="*/ 2743200 h 5686746"/>
                    <a:gd name="connsiteX85" fmla="*/ 3822134 w 3950561"/>
                    <a:gd name="connsiteY85" fmla="*/ 2758611 h 5686746"/>
                    <a:gd name="connsiteX86" fmla="*/ 3827271 w 3950561"/>
                    <a:gd name="connsiteY86" fmla="*/ 2784297 h 5686746"/>
                    <a:gd name="connsiteX87" fmla="*/ 3816997 w 3950561"/>
                    <a:gd name="connsiteY87" fmla="*/ 2861353 h 5686746"/>
                    <a:gd name="connsiteX88" fmla="*/ 3796449 w 3950561"/>
                    <a:gd name="connsiteY88" fmla="*/ 2907586 h 5686746"/>
                    <a:gd name="connsiteX89" fmla="*/ 3786175 w 3950561"/>
                    <a:gd name="connsiteY89" fmla="*/ 2917861 h 5686746"/>
                    <a:gd name="connsiteX90" fmla="*/ 3765626 w 3950561"/>
                    <a:gd name="connsiteY90" fmla="*/ 2933272 h 5686746"/>
                    <a:gd name="connsiteX91" fmla="*/ 3729667 w 3950561"/>
                    <a:gd name="connsiteY91" fmla="*/ 2938409 h 5686746"/>
                    <a:gd name="connsiteX92" fmla="*/ 3724530 w 3950561"/>
                    <a:gd name="connsiteY92" fmla="*/ 2953820 h 5686746"/>
                    <a:gd name="connsiteX93" fmla="*/ 3709119 w 3950561"/>
                    <a:gd name="connsiteY93" fmla="*/ 2969231 h 5686746"/>
                    <a:gd name="connsiteX94" fmla="*/ 3703982 w 3950561"/>
                    <a:gd name="connsiteY94" fmla="*/ 3005191 h 5686746"/>
                    <a:gd name="connsiteX95" fmla="*/ 3698844 w 3950561"/>
                    <a:gd name="connsiteY95" fmla="*/ 3046288 h 5686746"/>
                    <a:gd name="connsiteX96" fmla="*/ 3647474 w 3950561"/>
                    <a:gd name="connsiteY96" fmla="*/ 3051425 h 5686746"/>
                    <a:gd name="connsiteX97" fmla="*/ 3626925 w 3950561"/>
                    <a:gd name="connsiteY97" fmla="*/ 3077110 h 5686746"/>
                    <a:gd name="connsiteX98" fmla="*/ 3611514 w 3950561"/>
                    <a:gd name="connsiteY98" fmla="*/ 3082247 h 5686746"/>
                    <a:gd name="connsiteX99" fmla="*/ 3601240 w 3950561"/>
                    <a:gd name="connsiteY99" fmla="*/ 3097658 h 5686746"/>
                    <a:gd name="connsiteX100" fmla="*/ 3606377 w 3950561"/>
                    <a:gd name="connsiteY100" fmla="*/ 3113070 h 5686746"/>
                    <a:gd name="connsiteX101" fmla="*/ 3611514 w 3950561"/>
                    <a:gd name="connsiteY101" fmla="*/ 3159303 h 5686746"/>
                    <a:gd name="connsiteX102" fmla="*/ 3606377 w 3950561"/>
                    <a:gd name="connsiteY102" fmla="*/ 3246634 h 5686746"/>
                    <a:gd name="connsiteX103" fmla="*/ 3601240 w 3950561"/>
                    <a:gd name="connsiteY103" fmla="*/ 3298004 h 5686746"/>
                    <a:gd name="connsiteX104" fmla="*/ 3611514 w 3950561"/>
                    <a:gd name="connsiteY104" fmla="*/ 3333964 h 5686746"/>
                    <a:gd name="connsiteX105" fmla="*/ 3621788 w 3950561"/>
                    <a:gd name="connsiteY105" fmla="*/ 3349375 h 5686746"/>
                    <a:gd name="connsiteX106" fmla="*/ 3632062 w 3950561"/>
                    <a:gd name="connsiteY106" fmla="*/ 3385335 h 5686746"/>
                    <a:gd name="connsiteX107" fmla="*/ 3637200 w 3950561"/>
                    <a:gd name="connsiteY107" fmla="*/ 3400746 h 5686746"/>
                    <a:gd name="connsiteX108" fmla="*/ 3632062 w 3950561"/>
                    <a:gd name="connsiteY108" fmla="*/ 3488076 h 5686746"/>
                    <a:gd name="connsiteX109" fmla="*/ 3626925 w 3950561"/>
                    <a:gd name="connsiteY109" fmla="*/ 3518899 h 5686746"/>
                    <a:gd name="connsiteX110" fmla="*/ 3647474 w 3950561"/>
                    <a:gd name="connsiteY110" fmla="*/ 3549721 h 5686746"/>
                    <a:gd name="connsiteX111" fmla="*/ 3652611 w 3950561"/>
                    <a:gd name="connsiteY111" fmla="*/ 3565133 h 5686746"/>
                    <a:gd name="connsiteX112" fmla="*/ 3626925 w 3950561"/>
                    <a:gd name="connsiteY112" fmla="*/ 3590818 h 5686746"/>
                    <a:gd name="connsiteX113" fmla="*/ 3611514 w 3950561"/>
                    <a:gd name="connsiteY113" fmla="*/ 3595955 h 5686746"/>
                    <a:gd name="connsiteX114" fmla="*/ 3596103 w 3950561"/>
                    <a:gd name="connsiteY114" fmla="*/ 3606229 h 5686746"/>
                    <a:gd name="connsiteX115" fmla="*/ 3585829 w 3950561"/>
                    <a:gd name="connsiteY115" fmla="*/ 3647326 h 5686746"/>
                    <a:gd name="connsiteX116" fmla="*/ 3590966 w 3950561"/>
                    <a:gd name="connsiteY116" fmla="*/ 3673011 h 5686746"/>
                    <a:gd name="connsiteX117" fmla="*/ 3585829 w 3950561"/>
                    <a:gd name="connsiteY117" fmla="*/ 3719245 h 5686746"/>
                    <a:gd name="connsiteX118" fmla="*/ 3580692 w 3950561"/>
                    <a:gd name="connsiteY118" fmla="*/ 3739793 h 5686746"/>
                    <a:gd name="connsiteX119" fmla="*/ 3555006 w 3950561"/>
                    <a:gd name="connsiteY119" fmla="*/ 3765479 h 5686746"/>
                    <a:gd name="connsiteX120" fmla="*/ 3549869 w 3950561"/>
                    <a:gd name="connsiteY120" fmla="*/ 3780890 h 5686746"/>
                    <a:gd name="connsiteX121" fmla="*/ 3555006 w 3950561"/>
                    <a:gd name="connsiteY121" fmla="*/ 3801438 h 5686746"/>
                    <a:gd name="connsiteX122" fmla="*/ 3560143 w 3950561"/>
                    <a:gd name="connsiteY122" fmla="*/ 3827124 h 5686746"/>
                    <a:gd name="connsiteX123" fmla="*/ 3549869 w 3950561"/>
                    <a:gd name="connsiteY123" fmla="*/ 3888768 h 5686746"/>
                    <a:gd name="connsiteX124" fmla="*/ 3539595 w 3950561"/>
                    <a:gd name="connsiteY124" fmla="*/ 3919591 h 5686746"/>
                    <a:gd name="connsiteX125" fmla="*/ 3534458 w 3950561"/>
                    <a:gd name="connsiteY125" fmla="*/ 3935002 h 5686746"/>
                    <a:gd name="connsiteX126" fmla="*/ 3560143 w 3950561"/>
                    <a:gd name="connsiteY126" fmla="*/ 3955550 h 5686746"/>
                    <a:gd name="connsiteX127" fmla="*/ 3642337 w 3950561"/>
                    <a:gd name="connsiteY127" fmla="*/ 3965825 h 5686746"/>
                    <a:gd name="connsiteX128" fmla="*/ 3657748 w 3950561"/>
                    <a:gd name="connsiteY128" fmla="*/ 3970962 h 5686746"/>
                    <a:gd name="connsiteX129" fmla="*/ 3688570 w 3950561"/>
                    <a:gd name="connsiteY129" fmla="*/ 3996647 h 5686746"/>
                    <a:gd name="connsiteX130" fmla="*/ 3693707 w 3950561"/>
                    <a:gd name="connsiteY130" fmla="*/ 4022333 h 5686746"/>
                    <a:gd name="connsiteX131" fmla="*/ 3688570 w 3950561"/>
                    <a:gd name="connsiteY131" fmla="*/ 4037744 h 5686746"/>
                    <a:gd name="connsiteX132" fmla="*/ 3678296 w 3950561"/>
                    <a:gd name="connsiteY132" fmla="*/ 4078840 h 5686746"/>
                    <a:gd name="connsiteX133" fmla="*/ 3673159 w 3950561"/>
                    <a:gd name="connsiteY133" fmla="*/ 4094252 h 5686746"/>
                    <a:gd name="connsiteX134" fmla="*/ 3652611 w 3950561"/>
                    <a:gd name="connsiteY134" fmla="*/ 4140485 h 5686746"/>
                    <a:gd name="connsiteX135" fmla="*/ 3621788 w 3950561"/>
                    <a:gd name="connsiteY135" fmla="*/ 4155897 h 5686746"/>
                    <a:gd name="connsiteX136" fmla="*/ 3616651 w 3950561"/>
                    <a:gd name="connsiteY136" fmla="*/ 4171308 h 5686746"/>
                    <a:gd name="connsiteX137" fmla="*/ 3616651 w 3950561"/>
                    <a:gd name="connsiteY137" fmla="*/ 4207267 h 5686746"/>
                    <a:gd name="connsiteX138" fmla="*/ 3606377 w 3950561"/>
                    <a:gd name="connsiteY138" fmla="*/ 4217542 h 5686746"/>
                    <a:gd name="connsiteX139" fmla="*/ 3575555 w 3950561"/>
                    <a:gd name="connsiteY139" fmla="*/ 4248364 h 5686746"/>
                    <a:gd name="connsiteX140" fmla="*/ 3565280 w 3950561"/>
                    <a:gd name="connsiteY140" fmla="*/ 4279186 h 5686746"/>
                    <a:gd name="connsiteX141" fmla="*/ 3560143 w 3950561"/>
                    <a:gd name="connsiteY141" fmla="*/ 4294598 h 5686746"/>
                    <a:gd name="connsiteX142" fmla="*/ 3565280 w 3950561"/>
                    <a:gd name="connsiteY142" fmla="*/ 4330557 h 5686746"/>
                    <a:gd name="connsiteX143" fmla="*/ 3565280 w 3950561"/>
                    <a:gd name="connsiteY143" fmla="*/ 4371654 h 5686746"/>
                    <a:gd name="connsiteX144" fmla="*/ 3606377 w 3950561"/>
                    <a:gd name="connsiteY144" fmla="*/ 4407613 h 5686746"/>
                    <a:gd name="connsiteX145" fmla="*/ 3621788 w 3950561"/>
                    <a:gd name="connsiteY145" fmla="*/ 4412750 h 5686746"/>
                    <a:gd name="connsiteX146" fmla="*/ 3647474 w 3950561"/>
                    <a:gd name="connsiteY146" fmla="*/ 4428162 h 5686746"/>
                    <a:gd name="connsiteX147" fmla="*/ 3657748 w 3950561"/>
                    <a:gd name="connsiteY147" fmla="*/ 4443573 h 5686746"/>
                    <a:gd name="connsiteX148" fmla="*/ 3647474 w 3950561"/>
                    <a:gd name="connsiteY148" fmla="*/ 4479533 h 5686746"/>
                    <a:gd name="connsiteX149" fmla="*/ 3652611 w 3950561"/>
                    <a:gd name="connsiteY149" fmla="*/ 4505218 h 5686746"/>
                    <a:gd name="connsiteX150" fmla="*/ 3688570 w 3950561"/>
                    <a:gd name="connsiteY150" fmla="*/ 4505218 h 5686746"/>
                    <a:gd name="connsiteX151" fmla="*/ 3703982 w 3950561"/>
                    <a:gd name="connsiteY151" fmla="*/ 4510355 h 5686746"/>
                    <a:gd name="connsiteX152" fmla="*/ 3714256 w 3950561"/>
                    <a:gd name="connsiteY152" fmla="*/ 4525766 h 5686746"/>
                    <a:gd name="connsiteX153" fmla="*/ 3673159 w 3950561"/>
                    <a:gd name="connsiteY153" fmla="*/ 4530903 h 5686746"/>
                    <a:gd name="connsiteX154" fmla="*/ 3652611 w 3950561"/>
                    <a:gd name="connsiteY154" fmla="*/ 4536040 h 5686746"/>
                    <a:gd name="connsiteX155" fmla="*/ 3632062 w 3950561"/>
                    <a:gd name="connsiteY155" fmla="*/ 4577137 h 5686746"/>
                    <a:gd name="connsiteX156" fmla="*/ 3616651 w 3950561"/>
                    <a:gd name="connsiteY156" fmla="*/ 4582274 h 5686746"/>
                    <a:gd name="connsiteX157" fmla="*/ 3601240 w 3950561"/>
                    <a:gd name="connsiteY157" fmla="*/ 4597685 h 5686746"/>
                    <a:gd name="connsiteX158" fmla="*/ 3606377 w 3950561"/>
                    <a:gd name="connsiteY158" fmla="*/ 4561726 h 5686746"/>
                    <a:gd name="connsiteX159" fmla="*/ 3611514 w 3950561"/>
                    <a:gd name="connsiteY159" fmla="*/ 4577137 h 5686746"/>
                    <a:gd name="connsiteX160" fmla="*/ 3601240 w 3950561"/>
                    <a:gd name="connsiteY160" fmla="*/ 4607959 h 5686746"/>
                    <a:gd name="connsiteX161" fmla="*/ 3596103 w 3950561"/>
                    <a:gd name="connsiteY161" fmla="*/ 4623371 h 5686746"/>
                    <a:gd name="connsiteX162" fmla="*/ 3601240 w 3950561"/>
                    <a:gd name="connsiteY162" fmla="*/ 4649056 h 5686746"/>
                    <a:gd name="connsiteX163" fmla="*/ 3611514 w 3950561"/>
                    <a:gd name="connsiteY163" fmla="*/ 4679879 h 5686746"/>
                    <a:gd name="connsiteX164" fmla="*/ 3590966 w 3950561"/>
                    <a:gd name="connsiteY164" fmla="*/ 4710701 h 5686746"/>
                    <a:gd name="connsiteX165" fmla="*/ 3565280 w 3950561"/>
                    <a:gd name="connsiteY165" fmla="*/ 4705564 h 5686746"/>
                    <a:gd name="connsiteX166" fmla="*/ 3549869 w 3950561"/>
                    <a:gd name="connsiteY166" fmla="*/ 4700427 h 5686746"/>
                    <a:gd name="connsiteX167" fmla="*/ 3529321 w 3950561"/>
                    <a:gd name="connsiteY167" fmla="*/ 4695290 h 5686746"/>
                    <a:gd name="connsiteX168" fmla="*/ 3513910 w 3950561"/>
                    <a:gd name="connsiteY168" fmla="*/ 4685016 h 5686746"/>
                    <a:gd name="connsiteX169" fmla="*/ 3508773 w 3950561"/>
                    <a:gd name="connsiteY169" fmla="*/ 4715838 h 5686746"/>
                    <a:gd name="connsiteX170" fmla="*/ 3503635 w 3950561"/>
                    <a:gd name="connsiteY170" fmla="*/ 4731249 h 5686746"/>
                    <a:gd name="connsiteX171" fmla="*/ 3472813 w 3950561"/>
                    <a:gd name="connsiteY171" fmla="*/ 4710701 h 5686746"/>
                    <a:gd name="connsiteX172" fmla="*/ 3452265 w 3950561"/>
                    <a:gd name="connsiteY172" fmla="*/ 4679879 h 5686746"/>
                    <a:gd name="connsiteX173" fmla="*/ 3436853 w 3950561"/>
                    <a:gd name="connsiteY173" fmla="*/ 4674742 h 5686746"/>
                    <a:gd name="connsiteX174" fmla="*/ 3395757 w 3950561"/>
                    <a:gd name="connsiteY174" fmla="*/ 4700427 h 5686746"/>
                    <a:gd name="connsiteX175" fmla="*/ 3400894 w 3950561"/>
                    <a:gd name="connsiteY175" fmla="*/ 4715838 h 5686746"/>
                    <a:gd name="connsiteX176" fmla="*/ 3385483 w 3950561"/>
                    <a:gd name="connsiteY176" fmla="*/ 4772346 h 5686746"/>
                    <a:gd name="connsiteX177" fmla="*/ 3375209 w 3950561"/>
                    <a:gd name="connsiteY177" fmla="*/ 4787757 h 5686746"/>
                    <a:gd name="connsiteX178" fmla="*/ 3359797 w 3950561"/>
                    <a:gd name="connsiteY178" fmla="*/ 4782620 h 5686746"/>
                    <a:gd name="connsiteX179" fmla="*/ 3328975 w 3950561"/>
                    <a:gd name="connsiteY179" fmla="*/ 4798031 h 5686746"/>
                    <a:gd name="connsiteX180" fmla="*/ 3308426 w 3950561"/>
                    <a:gd name="connsiteY180" fmla="*/ 4823717 h 5686746"/>
                    <a:gd name="connsiteX181" fmla="*/ 3293015 w 3950561"/>
                    <a:gd name="connsiteY181" fmla="*/ 4818580 h 5686746"/>
                    <a:gd name="connsiteX182" fmla="*/ 3282741 w 3950561"/>
                    <a:gd name="connsiteY182" fmla="*/ 4798031 h 5686746"/>
                    <a:gd name="connsiteX183" fmla="*/ 3277604 w 3950561"/>
                    <a:gd name="connsiteY183" fmla="*/ 4823717 h 5686746"/>
                    <a:gd name="connsiteX184" fmla="*/ 3272467 w 3950561"/>
                    <a:gd name="connsiteY184" fmla="*/ 4839128 h 5686746"/>
                    <a:gd name="connsiteX185" fmla="*/ 3257056 w 3950561"/>
                    <a:gd name="connsiteY185" fmla="*/ 4828854 h 5686746"/>
                    <a:gd name="connsiteX186" fmla="*/ 3226233 w 3950561"/>
                    <a:gd name="connsiteY186" fmla="*/ 4849402 h 5686746"/>
                    <a:gd name="connsiteX187" fmla="*/ 3169725 w 3950561"/>
                    <a:gd name="connsiteY187" fmla="*/ 4849402 h 5686746"/>
                    <a:gd name="connsiteX188" fmla="*/ 3159451 w 3950561"/>
                    <a:gd name="connsiteY188" fmla="*/ 4864813 h 5686746"/>
                    <a:gd name="connsiteX189" fmla="*/ 3149177 w 3950561"/>
                    <a:gd name="connsiteY189" fmla="*/ 4875088 h 5686746"/>
                    <a:gd name="connsiteX190" fmla="*/ 3082395 w 3950561"/>
                    <a:gd name="connsiteY190" fmla="*/ 4885362 h 5686746"/>
                    <a:gd name="connsiteX191" fmla="*/ 3066984 w 3950561"/>
                    <a:gd name="connsiteY191" fmla="*/ 4895636 h 5686746"/>
                    <a:gd name="connsiteX192" fmla="*/ 3036161 w 3950561"/>
                    <a:gd name="connsiteY192" fmla="*/ 4905910 h 5686746"/>
                    <a:gd name="connsiteX193" fmla="*/ 3020750 w 3950561"/>
                    <a:gd name="connsiteY193" fmla="*/ 4900773 h 5686746"/>
                    <a:gd name="connsiteX194" fmla="*/ 2969379 w 3950561"/>
                    <a:gd name="connsiteY194" fmla="*/ 4941870 h 5686746"/>
                    <a:gd name="connsiteX195" fmla="*/ 2938557 w 3950561"/>
                    <a:gd name="connsiteY195" fmla="*/ 4952144 h 5686746"/>
                    <a:gd name="connsiteX196" fmla="*/ 2882049 w 3950561"/>
                    <a:gd name="connsiteY196" fmla="*/ 4967555 h 5686746"/>
                    <a:gd name="connsiteX197" fmla="*/ 2830678 w 3950561"/>
                    <a:gd name="connsiteY197" fmla="*/ 5008652 h 5686746"/>
                    <a:gd name="connsiteX198" fmla="*/ 2789582 w 3950561"/>
                    <a:gd name="connsiteY198" fmla="*/ 5003515 h 5686746"/>
                    <a:gd name="connsiteX199" fmla="*/ 2774170 w 3950561"/>
                    <a:gd name="connsiteY199" fmla="*/ 4998377 h 5686746"/>
                    <a:gd name="connsiteX200" fmla="*/ 2743348 w 3950561"/>
                    <a:gd name="connsiteY200" fmla="*/ 5003515 h 5686746"/>
                    <a:gd name="connsiteX201" fmla="*/ 2686840 w 3950561"/>
                    <a:gd name="connsiteY201" fmla="*/ 5024063 h 5686746"/>
                    <a:gd name="connsiteX202" fmla="*/ 2671429 w 3950561"/>
                    <a:gd name="connsiteY202" fmla="*/ 5029200 h 5686746"/>
                    <a:gd name="connsiteX203" fmla="*/ 2656018 w 3950561"/>
                    <a:gd name="connsiteY203" fmla="*/ 5044611 h 5686746"/>
                    <a:gd name="connsiteX204" fmla="*/ 2640606 w 3950561"/>
                    <a:gd name="connsiteY204" fmla="*/ 5039474 h 5686746"/>
                    <a:gd name="connsiteX205" fmla="*/ 2625195 w 3950561"/>
                    <a:gd name="connsiteY205" fmla="*/ 5049748 h 5686746"/>
                    <a:gd name="connsiteX206" fmla="*/ 2620058 w 3950561"/>
                    <a:gd name="connsiteY206" fmla="*/ 5075434 h 5686746"/>
                    <a:gd name="connsiteX207" fmla="*/ 2573824 w 3950561"/>
                    <a:gd name="connsiteY207" fmla="*/ 5116530 h 5686746"/>
                    <a:gd name="connsiteX208" fmla="*/ 2558413 w 3950561"/>
                    <a:gd name="connsiteY208" fmla="*/ 5126804 h 5686746"/>
                    <a:gd name="connsiteX209" fmla="*/ 2517316 w 3950561"/>
                    <a:gd name="connsiteY209" fmla="*/ 5137079 h 5686746"/>
                    <a:gd name="connsiteX210" fmla="*/ 2501905 w 3950561"/>
                    <a:gd name="connsiteY210" fmla="*/ 5142216 h 5686746"/>
                    <a:gd name="connsiteX211" fmla="*/ 2476220 w 3950561"/>
                    <a:gd name="connsiteY211" fmla="*/ 5147353 h 5686746"/>
                    <a:gd name="connsiteX212" fmla="*/ 2460809 w 3950561"/>
                    <a:gd name="connsiteY212" fmla="*/ 5142216 h 5686746"/>
                    <a:gd name="connsiteX213" fmla="*/ 2440260 w 3950561"/>
                    <a:gd name="connsiteY213" fmla="*/ 5116530 h 5686746"/>
                    <a:gd name="connsiteX214" fmla="*/ 2383752 w 3950561"/>
                    <a:gd name="connsiteY214" fmla="*/ 5106256 h 5686746"/>
                    <a:gd name="connsiteX215" fmla="*/ 2342656 w 3950561"/>
                    <a:gd name="connsiteY215" fmla="*/ 5106256 h 5686746"/>
                    <a:gd name="connsiteX216" fmla="*/ 2311833 w 3950561"/>
                    <a:gd name="connsiteY216" fmla="*/ 5126804 h 5686746"/>
                    <a:gd name="connsiteX217" fmla="*/ 2265600 w 3950561"/>
                    <a:gd name="connsiteY217" fmla="*/ 5121667 h 5686746"/>
                    <a:gd name="connsiteX218" fmla="*/ 2234777 w 3950561"/>
                    <a:gd name="connsiteY218" fmla="*/ 5116530 h 5686746"/>
                    <a:gd name="connsiteX219" fmla="*/ 2214229 w 3950561"/>
                    <a:gd name="connsiteY219" fmla="*/ 5121667 h 5686746"/>
                    <a:gd name="connsiteX220" fmla="*/ 2188543 w 3950561"/>
                    <a:gd name="connsiteY220" fmla="*/ 5137079 h 5686746"/>
                    <a:gd name="connsiteX221" fmla="*/ 2162858 w 3950561"/>
                    <a:gd name="connsiteY221" fmla="*/ 5111393 h 5686746"/>
                    <a:gd name="connsiteX222" fmla="*/ 2142310 w 3950561"/>
                    <a:gd name="connsiteY222" fmla="*/ 5142216 h 5686746"/>
                    <a:gd name="connsiteX223" fmla="*/ 2116624 w 3950561"/>
                    <a:gd name="connsiteY223" fmla="*/ 5162764 h 5686746"/>
                    <a:gd name="connsiteX224" fmla="*/ 2070391 w 3950561"/>
                    <a:gd name="connsiteY224" fmla="*/ 5157627 h 5686746"/>
                    <a:gd name="connsiteX225" fmla="*/ 2039568 w 3950561"/>
                    <a:gd name="connsiteY225" fmla="*/ 5173038 h 5686746"/>
                    <a:gd name="connsiteX226" fmla="*/ 2013883 w 3950561"/>
                    <a:gd name="connsiteY226" fmla="*/ 5193586 h 5686746"/>
                    <a:gd name="connsiteX227" fmla="*/ 2003609 w 3950561"/>
                    <a:gd name="connsiteY227" fmla="*/ 5203861 h 5686746"/>
                    <a:gd name="connsiteX228" fmla="*/ 1988197 w 3950561"/>
                    <a:gd name="connsiteY228" fmla="*/ 5208998 h 5686746"/>
                    <a:gd name="connsiteX229" fmla="*/ 1947101 w 3950561"/>
                    <a:gd name="connsiteY229" fmla="*/ 5183312 h 5686746"/>
                    <a:gd name="connsiteX230" fmla="*/ 1936826 w 3950561"/>
                    <a:gd name="connsiteY230" fmla="*/ 5193586 h 5686746"/>
                    <a:gd name="connsiteX231" fmla="*/ 1906004 w 3950561"/>
                    <a:gd name="connsiteY231" fmla="*/ 5203861 h 5686746"/>
                    <a:gd name="connsiteX232" fmla="*/ 1885456 w 3950561"/>
                    <a:gd name="connsiteY232" fmla="*/ 5214135 h 5686746"/>
                    <a:gd name="connsiteX233" fmla="*/ 1870044 w 3950561"/>
                    <a:gd name="connsiteY233" fmla="*/ 5250094 h 5686746"/>
                    <a:gd name="connsiteX234" fmla="*/ 1839222 w 3950561"/>
                    <a:gd name="connsiteY234" fmla="*/ 5280917 h 5686746"/>
                    <a:gd name="connsiteX235" fmla="*/ 1828948 w 3950561"/>
                    <a:gd name="connsiteY235" fmla="*/ 5255231 h 5686746"/>
                    <a:gd name="connsiteX236" fmla="*/ 1823811 w 3950561"/>
                    <a:gd name="connsiteY236" fmla="*/ 5239820 h 5686746"/>
                    <a:gd name="connsiteX237" fmla="*/ 1808400 w 3950561"/>
                    <a:gd name="connsiteY237" fmla="*/ 5234683 h 5686746"/>
                    <a:gd name="connsiteX238" fmla="*/ 1767303 w 3950561"/>
                    <a:gd name="connsiteY238" fmla="*/ 5239820 h 5686746"/>
                    <a:gd name="connsiteX239" fmla="*/ 1762166 w 3950561"/>
                    <a:gd name="connsiteY239" fmla="*/ 5255231 h 5686746"/>
                    <a:gd name="connsiteX240" fmla="*/ 1757029 w 3950561"/>
                    <a:gd name="connsiteY240" fmla="*/ 5275780 h 5686746"/>
                    <a:gd name="connsiteX241" fmla="*/ 1731343 w 3950561"/>
                    <a:gd name="connsiteY241" fmla="*/ 5301465 h 5686746"/>
                    <a:gd name="connsiteX242" fmla="*/ 1721069 w 3950561"/>
                    <a:gd name="connsiteY242" fmla="*/ 5332288 h 5686746"/>
                    <a:gd name="connsiteX243" fmla="*/ 1685110 w 3950561"/>
                    <a:gd name="connsiteY243" fmla="*/ 5357973 h 5686746"/>
                    <a:gd name="connsiteX244" fmla="*/ 1669698 w 3950561"/>
                    <a:gd name="connsiteY244" fmla="*/ 5363110 h 5686746"/>
                    <a:gd name="connsiteX245" fmla="*/ 1654287 w 3950561"/>
                    <a:gd name="connsiteY245" fmla="*/ 5357973 h 5686746"/>
                    <a:gd name="connsiteX246" fmla="*/ 1623465 w 3950561"/>
                    <a:gd name="connsiteY246" fmla="*/ 5363110 h 5686746"/>
                    <a:gd name="connsiteX247" fmla="*/ 1566957 w 3950561"/>
                    <a:gd name="connsiteY247" fmla="*/ 5383658 h 5686746"/>
                    <a:gd name="connsiteX248" fmla="*/ 1534067 w 3950561"/>
                    <a:gd name="connsiteY248" fmla="*/ 5376905 h 5686746"/>
                    <a:gd name="connsiteX249" fmla="*/ 1501402 w 3950561"/>
                    <a:gd name="connsiteY249" fmla="*/ 5390055 h 5686746"/>
                    <a:gd name="connsiteX250" fmla="*/ 1443667 w 3950561"/>
                    <a:gd name="connsiteY250" fmla="*/ 5417583 h 5686746"/>
                    <a:gd name="connsiteX251" fmla="*/ 1407514 w 3950561"/>
                    <a:gd name="connsiteY251" fmla="*/ 5444496 h 5686746"/>
                    <a:gd name="connsiteX252" fmla="*/ 1361474 w 3950561"/>
                    <a:gd name="connsiteY252" fmla="*/ 5491537 h 5686746"/>
                    <a:gd name="connsiteX253" fmla="*/ 1325514 w 3950561"/>
                    <a:gd name="connsiteY253" fmla="*/ 5486400 h 5686746"/>
                    <a:gd name="connsiteX254" fmla="*/ 1315240 w 3950561"/>
                    <a:gd name="connsiteY254" fmla="*/ 5455577 h 5686746"/>
                    <a:gd name="connsiteX255" fmla="*/ 1299829 w 3950561"/>
                    <a:gd name="connsiteY255" fmla="*/ 5450440 h 5686746"/>
                    <a:gd name="connsiteX256" fmla="*/ 1274143 w 3950561"/>
                    <a:gd name="connsiteY256" fmla="*/ 5465852 h 5686746"/>
                    <a:gd name="connsiteX257" fmla="*/ 1258732 w 3950561"/>
                    <a:gd name="connsiteY257" fmla="*/ 5470989 h 5686746"/>
                    <a:gd name="connsiteX258" fmla="*/ 1173050 w 3950561"/>
                    <a:gd name="connsiteY258" fmla="*/ 5464430 h 5686746"/>
                    <a:gd name="connsiteX259" fmla="*/ 1130305 w 3950561"/>
                    <a:gd name="connsiteY259" fmla="*/ 5517222 h 5686746"/>
                    <a:gd name="connsiteX260" fmla="*/ 1084071 w 3950561"/>
                    <a:gd name="connsiteY260" fmla="*/ 5532634 h 5686746"/>
                    <a:gd name="connsiteX261" fmla="*/ 1104620 w 3950561"/>
                    <a:gd name="connsiteY261" fmla="*/ 5506948 h 5686746"/>
                    <a:gd name="connsiteX262" fmla="*/ 1099483 w 3950561"/>
                    <a:gd name="connsiteY262" fmla="*/ 5476126 h 5686746"/>
                    <a:gd name="connsiteX263" fmla="*/ 1084071 w 3950561"/>
                    <a:gd name="connsiteY263" fmla="*/ 5460715 h 5686746"/>
                    <a:gd name="connsiteX264" fmla="*/ 1063523 w 3950561"/>
                    <a:gd name="connsiteY264" fmla="*/ 5429892 h 5686746"/>
                    <a:gd name="connsiteX265" fmla="*/ 1032701 w 3950561"/>
                    <a:gd name="connsiteY265" fmla="*/ 5409344 h 5686746"/>
                    <a:gd name="connsiteX266" fmla="*/ 991604 w 3950561"/>
                    <a:gd name="connsiteY266" fmla="*/ 5414481 h 5686746"/>
                    <a:gd name="connsiteX267" fmla="*/ 935096 w 3950561"/>
                    <a:gd name="connsiteY267" fmla="*/ 5404207 h 5686746"/>
                    <a:gd name="connsiteX268" fmla="*/ 878588 w 3950561"/>
                    <a:gd name="connsiteY268" fmla="*/ 5409344 h 5686746"/>
                    <a:gd name="connsiteX269" fmla="*/ 806669 w 3950561"/>
                    <a:gd name="connsiteY269" fmla="*/ 5409344 h 5686746"/>
                    <a:gd name="connsiteX270" fmla="*/ 698791 w 3950561"/>
                    <a:gd name="connsiteY270" fmla="*/ 5465852 h 5686746"/>
                    <a:gd name="connsiteX271" fmla="*/ 667968 w 3950561"/>
                    <a:gd name="connsiteY271" fmla="*/ 5476126 h 5686746"/>
                    <a:gd name="connsiteX272" fmla="*/ 647420 w 3950561"/>
                    <a:gd name="connsiteY272" fmla="*/ 5486400 h 5686746"/>
                    <a:gd name="connsiteX273" fmla="*/ 616597 w 3950561"/>
                    <a:gd name="connsiteY273" fmla="*/ 5460715 h 5686746"/>
                    <a:gd name="connsiteX274" fmla="*/ 601186 w 3950561"/>
                    <a:gd name="connsiteY274" fmla="*/ 5450440 h 5686746"/>
                    <a:gd name="connsiteX275" fmla="*/ 567489 w 3950561"/>
                    <a:gd name="connsiteY275" fmla="*/ 5442621 h 5686746"/>
                    <a:gd name="connsiteX276" fmla="*/ 556794 w 3950561"/>
                    <a:gd name="connsiteY276" fmla="*/ 5447953 h 5686746"/>
                    <a:gd name="connsiteX277" fmla="*/ 560898 w 3950561"/>
                    <a:gd name="connsiteY277" fmla="*/ 5443429 h 5686746"/>
                    <a:gd name="connsiteX278" fmla="*/ 525357 w 3950561"/>
                    <a:gd name="connsiteY278" fmla="*/ 5458420 h 5686746"/>
                    <a:gd name="connsiteX279" fmla="*/ 478930 w 3950561"/>
                    <a:gd name="connsiteY279" fmla="*/ 5445272 h 5686746"/>
                    <a:gd name="connsiteX280" fmla="*/ 430854 w 3950561"/>
                    <a:gd name="connsiteY280" fmla="*/ 5424723 h 5686746"/>
                    <a:gd name="connsiteX281" fmla="*/ 370018 w 3950561"/>
                    <a:gd name="connsiteY281" fmla="*/ 5378521 h 5686746"/>
                    <a:gd name="connsiteX282" fmla="*/ 349469 w 3950561"/>
                    <a:gd name="connsiteY282" fmla="*/ 5388795 h 5686746"/>
                    <a:gd name="connsiteX283" fmla="*/ 267276 w 3950561"/>
                    <a:gd name="connsiteY283" fmla="*/ 5435029 h 5686746"/>
                    <a:gd name="connsiteX284" fmla="*/ 226179 w 3950561"/>
                    <a:gd name="connsiteY284" fmla="*/ 5450440 h 5686746"/>
                    <a:gd name="connsiteX285" fmla="*/ 215905 w 3950561"/>
                    <a:gd name="connsiteY285" fmla="*/ 5460715 h 5686746"/>
                    <a:gd name="connsiteX286" fmla="*/ 190220 w 3950561"/>
                    <a:gd name="connsiteY286" fmla="*/ 5486400 h 5686746"/>
                    <a:gd name="connsiteX287" fmla="*/ 172546 w 3950561"/>
                    <a:gd name="connsiteY287" fmla="*/ 5468533 h 5686746"/>
                    <a:gd name="connsiteX288" fmla="*/ 127961 w 3950561"/>
                    <a:gd name="connsiteY288" fmla="*/ 5472443 h 5686746"/>
                    <a:gd name="connsiteX289" fmla="*/ 108026 w 3950561"/>
                    <a:gd name="connsiteY289" fmla="*/ 5532634 h 5686746"/>
                    <a:gd name="connsiteX290" fmla="*/ 66930 w 3950561"/>
                    <a:gd name="connsiteY290" fmla="*/ 5558319 h 5686746"/>
                    <a:gd name="connsiteX291" fmla="*/ 20696 w 3950561"/>
                    <a:gd name="connsiteY291" fmla="*/ 5584004 h 5686746"/>
                    <a:gd name="connsiteX292" fmla="*/ 15559 w 3950561"/>
                    <a:gd name="connsiteY292" fmla="*/ 5599416 h 5686746"/>
                    <a:gd name="connsiteX293" fmla="*/ 148 w 3950561"/>
                    <a:gd name="connsiteY293" fmla="*/ 5609690 h 5686746"/>
                    <a:gd name="connsiteX294" fmla="*/ 10422 w 3950561"/>
                    <a:gd name="connsiteY294" fmla="*/ 5640512 h 5686746"/>
                    <a:gd name="connsiteX295" fmla="*/ 25833 w 3950561"/>
                    <a:gd name="connsiteY295" fmla="*/ 5671335 h 5686746"/>
                    <a:gd name="connsiteX296" fmla="*/ 46382 w 3950561"/>
                    <a:gd name="connsiteY296" fmla="*/ 5661061 h 5686746"/>
                    <a:gd name="connsiteX297" fmla="*/ 36107 w 3950561"/>
                    <a:gd name="connsiteY297" fmla="*/ 5686746 h 5686746"/>
                    <a:gd name="connsiteX0" fmla="*/ 3169725 w 3941934"/>
                    <a:gd name="connsiteY0" fmla="*/ 0 h 5686746"/>
                    <a:gd name="connsiteX1" fmla="*/ 3149177 w 3941934"/>
                    <a:gd name="connsiteY1" fmla="*/ 10274 h 5686746"/>
                    <a:gd name="connsiteX2" fmla="*/ 3226233 w 3941934"/>
                    <a:gd name="connsiteY2" fmla="*/ 82193 h 5686746"/>
                    <a:gd name="connsiteX3" fmla="*/ 3231370 w 3941934"/>
                    <a:gd name="connsiteY3" fmla="*/ 97604 h 5686746"/>
                    <a:gd name="connsiteX4" fmla="*/ 3241644 w 3941934"/>
                    <a:gd name="connsiteY4" fmla="*/ 107879 h 5686746"/>
                    <a:gd name="connsiteX5" fmla="*/ 3257056 w 3941934"/>
                    <a:gd name="connsiteY5" fmla="*/ 102742 h 5686746"/>
                    <a:gd name="connsiteX6" fmla="*/ 3277604 w 3941934"/>
                    <a:gd name="connsiteY6" fmla="*/ 107879 h 5686746"/>
                    <a:gd name="connsiteX7" fmla="*/ 3298152 w 3941934"/>
                    <a:gd name="connsiteY7" fmla="*/ 154112 h 5686746"/>
                    <a:gd name="connsiteX8" fmla="*/ 3364935 w 3941934"/>
                    <a:gd name="connsiteY8" fmla="*/ 190073 h 5686746"/>
                    <a:gd name="connsiteX9" fmla="*/ 3411168 w 3941934"/>
                    <a:gd name="connsiteY9" fmla="*/ 236305 h 5686746"/>
                    <a:gd name="connsiteX10" fmla="*/ 3400894 w 3941934"/>
                    <a:gd name="connsiteY10" fmla="*/ 328773 h 5686746"/>
                    <a:gd name="connsiteX11" fmla="*/ 3431716 w 3941934"/>
                    <a:gd name="connsiteY11" fmla="*/ 369870 h 5686746"/>
                    <a:gd name="connsiteX12" fmla="*/ 3447128 w 3941934"/>
                    <a:gd name="connsiteY12" fmla="*/ 416103 h 5686746"/>
                    <a:gd name="connsiteX13" fmla="*/ 3452265 w 3941934"/>
                    <a:gd name="connsiteY13" fmla="*/ 431515 h 5686746"/>
                    <a:gd name="connsiteX14" fmla="*/ 3467676 w 3941934"/>
                    <a:gd name="connsiteY14" fmla="*/ 441789 h 5686746"/>
                    <a:gd name="connsiteX15" fmla="*/ 3488224 w 3941934"/>
                    <a:gd name="connsiteY15" fmla="*/ 472611 h 5686746"/>
                    <a:gd name="connsiteX16" fmla="*/ 3498498 w 3941934"/>
                    <a:gd name="connsiteY16" fmla="*/ 488022 h 5686746"/>
                    <a:gd name="connsiteX17" fmla="*/ 3508773 w 3941934"/>
                    <a:gd name="connsiteY17" fmla="*/ 529119 h 5686746"/>
                    <a:gd name="connsiteX18" fmla="*/ 3503635 w 3941934"/>
                    <a:gd name="connsiteY18" fmla="*/ 554804 h 5686746"/>
                    <a:gd name="connsiteX19" fmla="*/ 3498498 w 3941934"/>
                    <a:gd name="connsiteY19" fmla="*/ 601038 h 5686746"/>
                    <a:gd name="connsiteX20" fmla="*/ 3483087 w 3941934"/>
                    <a:gd name="connsiteY20" fmla="*/ 642135 h 5686746"/>
                    <a:gd name="connsiteX21" fmla="*/ 3467676 w 3941934"/>
                    <a:gd name="connsiteY21" fmla="*/ 662683 h 5686746"/>
                    <a:gd name="connsiteX22" fmla="*/ 3452265 w 3941934"/>
                    <a:gd name="connsiteY22" fmla="*/ 688368 h 5686746"/>
                    <a:gd name="connsiteX23" fmla="*/ 3441991 w 3941934"/>
                    <a:gd name="connsiteY23" fmla="*/ 698643 h 5686746"/>
                    <a:gd name="connsiteX24" fmla="*/ 3375209 w 3941934"/>
                    <a:gd name="connsiteY24" fmla="*/ 744876 h 5686746"/>
                    <a:gd name="connsiteX25" fmla="*/ 3359797 w 3941934"/>
                    <a:gd name="connsiteY25" fmla="*/ 760288 h 5686746"/>
                    <a:gd name="connsiteX26" fmla="*/ 3318701 w 3941934"/>
                    <a:gd name="connsiteY26" fmla="*/ 816795 h 5686746"/>
                    <a:gd name="connsiteX27" fmla="*/ 3293015 w 3941934"/>
                    <a:gd name="connsiteY27" fmla="*/ 868166 h 5686746"/>
                    <a:gd name="connsiteX28" fmla="*/ 3282741 w 3941934"/>
                    <a:gd name="connsiteY28" fmla="*/ 883577 h 5686746"/>
                    <a:gd name="connsiteX29" fmla="*/ 3287878 w 3941934"/>
                    <a:gd name="connsiteY29" fmla="*/ 914400 h 5686746"/>
                    <a:gd name="connsiteX30" fmla="*/ 3334112 w 3941934"/>
                    <a:gd name="connsiteY30" fmla="*/ 940085 h 5686746"/>
                    <a:gd name="connsiteX31" fmla="*/ 3364934 w 3941934"/>
                    <a:gd name="connsiteY31" fmla="*/ 945222 h 5686746"/>
                    <a:gd name="connsiteX32" fmla="*/ 3426579 w 3941934"/>
                    <a:gd name="connsiteY32" fmla="*/ 950359 h 5686746"/>
                    <a:gd name="connsiteX33" fmla="*/ 3472813 w 3941934"/>
                    <a:gd name="connsiteY33" fmla="*/ 981182 h 5686746"/>
                    <a:gd name="connsiteX34" fmla="*/ 3513910 w 3941934"/>
                    <a:gd name="connsiteY34" fmla="*/ 1032553 h 5686746"/>
                    <a:gd name="connsiteX35" fmla="*/ 3529321 w 3941934"/>
                    <a:gd name="connsiteY35" fmla="*/ 1037690 h 5686746"/>
                    <a:gd name="connsiteX36" fmla="*/ 3549869 w 3941934"/>
                    <a:gd name="connsiteY36" fmla="*/ 1089061 h 5686746"/>
                    <a:gd name="connsiteX37" fmla="*/ 3560143 w 3941934"/>
                    <a:gd name="connsiteY37" fmla="*/ 1109609 h 5686746"/>
                    <a:gd name="connsiteX38" fmla="*/ 3570418 w 3941934"/>
                    <a:gd name="connsiteY38" fmla="*/ 1135294 h 5686746"/>
                    <a:gd name="connsiteX39" fmla="*/ 3580692 w 3941934"/>
                    <a:gd name="connsiteY39" fmla="*/ 1166117 h 5686746"/>
                    <a:gd name="connsiteX40" fmla="*/ 3590966 w 3941934"/>
                    <a:gd name="connsiteY40" fmla="*/ 1186665 h 5686746"/>
                    <a:gd name="connsiteX41" fmla="*/ 3601240 w 3941934"/>
                    <a:gd name="connsiteY41" fmla="*/ 1232899 h 5686746"/>
                    <a:gd name="connsiteX42" fmla="*/ 3611514 w 3941934"/>
                    <a:gd name="connsiteY42" fmla="*/ 1248310 h 5686746"/>
                    <a:gd name="connsiteX43" fmla="*/ 3632062 w 3941934"/>
                    <a:gd name="connsiteY43" fmla="*/ 1273995 h 5686746"/>
                    <a:gd name="connsiteX44" fmla="*/ 3673159 w 3941934"/>
                    <a:gd name="connsiteY44" fmla="*/ 1284270 h 5686746"/>
                    <a:gd name="connsiteX45" fmla="*/ 3703982 w 3941934"/>
                    <a:gd name="connsiteY45" fmla="*/ 1299681 h 5686746"/>
                    <a:gd name="connsiteX46" fmla="*/ 3734804 w 3941934"/>
                    <a:gd name="connsiteY46" fmla="*/ 1309955 h 5686746"/>
                    <a:gd name="connsiteX47" fmla="*/ 3755352 w 3941934"/>
                    <a:gd name="connsiteY47" fmla="*/ 1325366 h 5686746"/>
                    <a:gd name="connsiteX48" fmla="*/ 3781038 w 3941934"/>
                    <a:gd name="connsiteY48" fmla="*/ 1351052 h 5686746"/>
                    <a:gd name="connsiteX49" fmla="*/ 3811860 w 3941934"/>
                    <a:gd name="connsiteY49" fmla="*/ 1371600 h 5686746"/>
                    <a:gd name="connsiteX50" fmla="*/ 3827271 w 3941934"/>
                    <a:gd name="connsiteY50" fmla="*/ 1376737 h 5686746"/>
                    <a:gd name="connsiteX51" fmla="*/ 3858094 w 3941934"/>
                    <a:gd name="connsiteY51" fmla="*/ 1392148 h 5686746"/>
                    <a:gd name="connsiteX52" fmla="*/ 3883779 w 3941934"/>
                    <a:gd name="connsiteY52" fmla="*/ 1453793 h 5686746"/>
                    <a:gd name="connsiteX53" fmla="*/ 3863231 w 3941934"/>
                    <a:gd name="connsiteY53" fmla="*/ 1525712 h 5686746"/>
                    <a:gd name="connsiteX54" fmla="*/ 3847820 w 3941934"/>
                    <a:gd name="connsiteY54" fmla="*/ 1556535 h 5686746"/>
                    <a:gd name="connsiteX55" fmla="*/ 3858094 w 3941934"/>
                    <a:gd name="connsiteY55" fmla="*/ 1582220 h 5686746"/>
                    <a:gd name="connsiteX56" fmla="*/ 3878642 w 3941934"/>
                    <a:gd name="connsiteY56" fmla="*/ 1613043 h 5686746"/>
                    <a:gd name="connsiteX57" fmla="*/ 3888916 w 3941934"/>
                    <a:gd name="connsiteY57" fmla="*/ 1643865 h 5686746"/>
                    <a:gd name="connsiteX58" fmla="*/ 3894053 w 3941934"/>
                    <a:gd name="connsiteY58" fmla="*/ 1659276 h 5686746"/>
                    <a:gd name="connsiteX59" fmla="*/ 3904328 w 3941934"/>
                    <a:gd name="connsiteY59" fmla="*/ 1700373 h 5686746"/>
                    <a:gd name="connsiteX60" fmla="*/ 3888916 w 3941934"/>
                    <a:gd name="connsiteY60" fmla="*/ 1767155 h 5686746"/>
                    <a:gd name="connsiteX61" fmla="*/ 3894053 w 3941934"/>
                    <a:gd name="connsiteY61" fmla="*/ 1792840 h 5686746"/>
                    <a:gd name="connsiteX62" fmla="*/ 3909465 w 3941934"/>
                    <a:gd name="connsiteY62" fmla="*/ 1869897 h 5686746"/>
                    <a:gd name="connsiteX63" fmla="*/ 3924876 w 3941934"/>
                    <a:gd name="connsiteY63" fmla="*/ 1916130 h 5686746"/>
                    <a:gd name="connsiteX64" fmla="*/ 3930013 w 3941934"/>
                    <a:gd name="connsiteY64" fmla="*/ 1931542 h 5686746"/>
                    <a:gd name="connsiteX65" fmla="*/ 3935150 w 3941934"/>
                    <a:gd name="connsiteY65" fmla="*/ 1962364 h 5686746"/>
                    <a:gd name="connsiteX66" fmla="*/ 3940287 w 3941934"/>
                    <a:gd name="connsiteY66" fmla="*/ 1977775 h 5686746"/>
                    <a:gd name="connsiteX67" fmla="*/ 3941934 w 3941934"/>
                    <a:gd name="connsiteY67" fmla="*/ 2042489 h 5686746"/>
                    <a:gd name="connsiteX68" fmla="*/ 3940287 w 3941934"/>
                    <a:gd name="connsiteY68" fmla="*/ 2183258 h 5686746"/>
                    <a:gd name="connsiteX69" fmla="*/ 3930013 w 3941934"/>
                    <a:gd name="connsiteY69" fmla="*/ 2214081 h 5686746"/>
                    <a:gd name="connsiteX70" fmla="*/ 3899191 w 3941934"/>
                    <a:gd name="connsiteY70" fmla="*/ 2260315 h 5686746"/>
                    <a:gd name="connsiteX71" fmla="*/ 3888916 w 3941934"/>
                    <a:gd name="connsiteY71" fmla="*/ 2275726 h 5686746"/>
                    <a:gd name="connsiteX72" fmla="*/ 3878642 w 3941934"/>
                    <a:gd name="connsiteY72" fmla="*/ 2291137 h 5686746"/>
                    <a:gd name="connsiteX73" fmla="*/ 3863231 w 3941934"/>
                    <a:gd name="connsiteY73" fmla="*/ 2301411 h 5686746"/>
                    <a:gd name="connsiteX74" fmla="*/ 3842683 w 3941934"/>
                    <a:gd name="connsiteY74" fmla="*/ 2296274 h 5686746"/>
                    <a:gd name="connsiteX75" fmla="*/ 3816997 w 3941934"/>
                    <a:gd name="connsiteY75" fmla="*/ 2388742 h 5686746"/>
                    <a:gd name="connsiteX76" fmla="*/ 3806723 w 3941934"/>
                    <a:gd name="connsiteY76" fmla="*/ 2440112 h 5686746"/>
                    <a:gd name="connsiteX77" fmla="*/ 3827271 w 3941934"/>
                    <a:gd name="connsiteY77" fmla="*/ 2537717 h 5686746"/>
                    <a:gd name="connsiteX78" fmla="*/ 3842683 w 3941934"/>
                    <a:gd name="connsiteY78" fmla="*/ 2547991 h 5686746"/>
                    <a:gd name="connsiteX79" fmla="*/ 3852957 w 3941934"/>
                    <a:gd name="connsiteY79" fmla="*/ 2583950 h 5686746"/>
                    <a:gd name="connsiteX80" fmla="*/ 3847820 w 3941934"/>
                    <a:gd name="connsiteY80" fmla="*/ 2625047 h 5686746"/>
                    <a:gd name="connsiteX81" fmla="*/ 3837546 w 3941934"/>
                    <a:gd name="connsiteY81" fmla="*/ 2640458 h 5686746"/>
                    <a:gd name="connsiteX82" fmla="*/ 3827271 w 3941934"/>
                    <a:gd name="connsiteY82" fmla="*/ 2671281 h 5686746"/>
                    <a:gd name="connsiteX83" fmla="*/ 3822134 w 3941934"/>
                    <a:gd name="connsiteY83" fmla="*/ 2686692 h 5686746"/>
                    <a:gd name="connsiteX84" fmla="*/ 3827271 w 3941934"/>
                    <a:gd name="connsiteY84" fmla="*/ 2743200 h 5686746"/>
                    <a:gd name="connsiteX85" fmla="*/ 3822134 w 3941934"/>
                    <a:gd name="connsiteY85" fmla="*/ 2758611 h 5686746"/>
                    <a:gd name="connsiteX86" fmla="*/ 3827271 w 3941934"/>
                    <a:gd name="connsiteY86" fmla="*/ 2784297 h 5686746"/>
                    <a:gd name="connsiteX87" fmla="*/ 3816997 w 3941934"/>
                    <a:gd name="connsiteY87" fmla="*/ 2861353 h 5686746"/>
                    <a:gd name="connsiteX88" fmla="*/ 3796449 w 3941934"/>
                    <a:gd name="connsiteY88" fmla="*/ 2907586 h 5686746"/>
                    <a:gd name="connsiteX89" fmla="*/ 3786175 w 3941934"/>
                    <a:gd name="connsiteY89" fmla="*/ 2917861 h 5686746"/>
                    <a:gd name="connsiteX90" fmla="*/ 3765626 w 3941934"/>
                    <a:gd name="connsiteY90" fmla="*/ 2933272 h 5686746"/>
                    <a:gd name="connsiteX91" fmla="*/ 3729667 w 3941934"/>
                    <a:gd name="connsiteY91" fmla="*/ 2938409 h 5686746"/>
                    <a:gd name="connsiteX92" fmla="*/ 3724530 w 3941934"/>
                    <a:gd name="connsiteY92" fmla="*/ 2953820 h 5686746"/>
                    <a:gd name="connsiteX93" fmla="*/ 3709119 w 3941934"/>
                    <a:gd name="connsiteY93" fmla="*/ 2969231 h 5686746"/>
                    <a:gd name="connsiteX94" fmla="*/ 3703982 w 3941934"/>
                    <a:gd name="connsiteY94" fmla="*/ 3005191 h 5686746"/>
                    <a:gd name="connsiteX95" fmla="*/ 3698844 w 3941934"/>
                    <a:gd name="connsiteY95" fmla="*/ 3046288 h 5686746"/>
                    <a:gd name="connsiteX96" fmla="*/ 3647474 w 3941934"/>
                    <a:gd name="connsiteY96" fmla="*/ 3051425 h 5686746"/>
                    <a:gd name="connsiteX97" fmla="*/ 3626925 w 3941934"/>
                    <a:gd name="connsiteY97" fmla="*/ 3077110 h 5686746"/>
                    <a:gd name="connsiteX98" fmla="*/ 3611514 w 3941934"/>
                    <a:gd name="connsiteY98" fmla="*/ 3082247 h 5686746"/>
                    <a:gd name="connsiteX99" fmla="*/ 3601240 w 3941934"/>
                    <a:gd name="connsiteY99" fmla="*/ 3097658 h 5686746"/>
                    <a:gd name="connsiteX100" fmla="*/ 3606377 w 3941934"/>
                    <a:gd name="connsiteY100" fmla="*/ 3113070 h 5686746"/>
                    <a:gd name="connsiteX101" fmla="*/ 3611514 w 3941934"/>
                    <a:gd name="connsiteY101" fmla="*/ 3159303 h 5686746"/>
                    <a:gd name="connsiteX102" fmla="*/ 3606377 w 3941934"/>
                    <a:gd name="connsiteY102" fmla="*/ 3246634 h 5686746"/>
                    <a:gd name="connsiteX103" fmla="*/ 3601240 w 3941934"/>
                    <a:gd name="connsiteY103" fmla="*/ 3298004 h 5686746"/>
                    <a:gd name="connsiteX104" fmla="*/ 3611514 w 3941934"/>
                    <a:gd name="connsiteY104" fmla="*/ 3333964 h 5686746"/>
                    <a:gd name="connsiteX105" fmla="*/ 3621788 w 3941934"/>
                    <a:gd name="connsiteY105" fmla="*/ 3349375 h 5686746"/>
                    <a:gd name="connsiteX106" fmla="*/ 3632062 w 3941934"/>
                    <a:gd name="connsiteY106" fmla="*/ 3385335 h 5686746"/>
                    <a:gd name="connsiteX107" fmla="*/ 3637200 w 3941934"/>
                    <a:gd name="connsiteY107" fmla="*/ 3400746 h 5686746"/>
                    <a:gd name="connsiteX108" fmla="*/ 3632062 w 3941934"/>
                    <a:gd name="connsiteY108" fmla="*/ 3488076 h 5686746"/>
                    <a:gd name="connsiteX109" fmla="*/ 3626925 w 3941934"/>
                    <a:gd name="connsiteY109" fmla="*/ 3518899 h 5686746"/>
                    <a:gd name="connsiteX110" fmla="*/ 3647474 w 3941934"/>
                    <a:gd name="connsiteY110" fmla="*/ 3549721 h 5686746"/>
                    <a:gd name="connsiteX111" fmla="*/ 3652611 w 3941934"/>
                    <a:gd name="connsiteY111" fmla="*/ 3565133 h 5686746"/>
                    <a:gd name="connsiteX112" fmla="*/ 3626925 w 3941934"/>
                    <a:gd name="connsiteY112" fmla="*/ 3590818 h 5686746"/>
                    <a:gd name="connsiteX113" fmla="*/ 3611514 w 3941934"/>
                    <a:gd name="connsiteY113" fmla="*/ 3595955 h 5686746"/>
                    <a:gd name="connsiteX114" fmla="*/ 3596103 w 3941934"/>
                    <a:gd name="connsiteY114" fmla="*/ 3606229 h 5686746"/>
                    <a:gd name="connsiteX115" fmla="*/ 3585829 w 3941934"/>
                    <a:gd name="connsiteY115" fmla="*/ 3647326 h 5686746"/>
                    <a:gd name="connsiteX116" fmla="*/ 3590966 w 3941934"/>
                    <a:gd name="connsiteY116" fmla="*/ 3673011 h 5686746"/>
                    <a:gd name="connsiteX117" fmla="*/ 3585829 w 3941934"/>
                    <a:gd name="connsiteY117" fmla="*/ 3719245 h 5686746"/>
                    <a:gd name="connsiteX118" fmla="*/ 3580692 w 3941934"/>
                    <a:gd name="connsiteY118" fmla="*/ 3739793 h 5686746"/>
                    <a:gd name="connsiteX119" fmla="*/ 3555006 w 3941934"/>
                    <a:gd name="connsiteY119" fmla="*/ 3765479 h 5686746"/>
                    <a:gd name="connsiteX120" fmla="*/ 3549869 w 3941934"/>
                    <a:gd name="connsiteY120" fmla="*/ 3780890 h 5686746"/>
                    <a:gd name="connsiteX121" fmla="*/ 3555006 w 3941934"/>
                    <a:gd name="connsiteY121" fmla="*/ 3801438 h 5686746"/>
                    <a:gd name="connsiteX122" fmla="*/ 3560143 w 3941934"/>
                    <a:gd name="connsiteY122" fmla="*/ 3827124 h 5686746"/>
                    <a:gd name="connsiteX123" fmla="*/ 3549869 w 3941934"/>
                    <a:gd name="connsiteY123" fmla="*/ 3888768 h 5686746"/>
                    <a:gd name="connsiteX124" fmla="*/ 3539595 w 3941934"/>
                    <a:gd name="connsiteY124" fmla="*/ 3919591 h 5686746"/>
                    <a:gd name="connsiteX125" fmla="*/ 3534458 w 3941934"/>
                    <a:gd name="connsiteY125" fmla="*/ 3935002 h 5686746"/>
                    <a:gd name="connsiteX126" fmla="*/ 3560143 w 3941934"/>
                    <a:gd name="connsiteY126" fmla="*/ 3955550 h 5686746"/>
                    <a:gd name="connsiteX127" fmla="*/ 3642337 w 3941934"/>
                    <a:gd name="connsiteY127" fmla="*/ 3965825 h 5686746"/>
                    <a:gd name="connsiteX128" fmla="*/ 3657748 w 3941934"/>
                    <a:gd name="connsiteY128" fmla="*/ 3970962 h 5686746"/>
                    <a:gd name="connsiteX129" fmla="*/ 3688570 w 3941934"/>
                    <a:gd name="connsiteY129" fmla="*/ 3996647 h 5686746"/>
                    <a:gd name="connsiteX130" fmla="*/ 3693707 w 3941934"/>
                    <a:gd name="connsiteY130" fmla="*/ 4022333 h 5686746"/>
                    <a:gd name="connsiteX131" fmla="*/ 3688570 w 3941934"/>
                    <a:gd name="connsiteY131" fmla="*/ 4037744 h 5686746"/>
                    <a:gd name="connsiteX132" fmla="*/ 3678296 w 3941934"/>
                    <a:gd name="connsiteY132" fmla="*/ 4078840 h 5686746"/>
                    <a:gd name="connsiteX133" fmla="*/ 3673159 w 3941934"/>
                    <a:gd name="connsiteY133" fmla="*/ 4094252 h 5686746"/>
                    <a:gd name="connsiteX134" fmla="*/ 3652611 w 3941934"/>
                    <a:gd name="connsiteY134" fmla="*/ 4140485 h 5686746"/>
                    <a:gd name="connsiteX135" fmla="*/ 3621788 w 3941934"/>
                    <a:gd name="connsiteY135" fmla="*/ 4155897 h 5686746"/>
                    <a:gd name="connsiteX136" fmla="*/ 3616651 w 3941934"/>
                    <a:gd name="connsiteY136" fmla="*/ 4171308 h 5686746"/>
                    <a:gd name="connsiteX137" fmla="*/ 3616651 w 3941934"/>
                    <a:gd name="connsiteY137" fmla="*/ 4207267 h 5686746"/>
                    <a:gd name="connsiteX138" fmla="*/ 3606377 w 3941934"/>
                    <a:gd name="connsiteY138" fmla="*/ 4217542 h 5686746"/>
                    <a:gd name="connsiteX139" fmla="*/ 3575555 w 3941934"/>
                    <a:gd name="connsiteY139" fmla="*/ 4248364 h 5686746"/>
                    <a:gd name="connsiteX140" fmla="*/ 3565280 w 3941934"/>
                    <a:gd name="connsiteY140" fmla="*/ 4279186 h 5686746"/>
                    <a:gd name="connsiteX141" fmla="*/ 3560143 w 3941934"/>
                    <a:gd name="connsiteY141" fmla="*/ 4294598 h 5686746"/>
                    <a:gd name="connsiteX142" fmla="*/ 3565280 w 3941934"/>
                    <a:gd name="connsiteY142" fmla="*/ 4330557 h 5686746"/>
                    <a:gd name="connsiteX143" fmla="*/ 3565280 w 3941934"/>
                    <a:gd name="connsiteY143" fmla="*/ 4371654 h 5686746"/>
                    <a:gd name="connsiteX144" fmla="*/ 3606377 w 3941934"/>
                    <a:gd name="connsiteY144" fmla="*/ 4407613 h 5686746"/>
                    <a:gd name="connsiteX145" fmla="*/ 3621788 w 3941934"/>
                    <a:gd name="connsiteY145" fmla="*/ 4412750 h 5686746"/>
                    <a:gd name="connsiteX146" fmla="*/ 3647474 w 3941934"/>
                    <a:gd name="connsiteY146" fmla="*/ 4428162 h 5686746"/>
                    <a:gd name="connsiteX147" fmla="*/ 3657748 w 3941934"/>
                    <a:gd name="connsiteY147" fmla="*/ 4443573 h 5686746"/>
                    <a:gd name="connsiteX148" fmla="*/ 3647474 w 3941934"/>
                    <a:gd name="connsiteY148" fmla="*/ 4479533 h 5686746"/>
                    <a:gd name="connsiteX149" fmla="*/ 3652611 w 3941934"/>
                    <a:gd name="connsiteY149" fmla="*/ 4505218 h 5686746"/>
                    <a:gd name="connsiteX150" fmla="*/ 3688570 w 3941934"/>
                    <a:gd name="connsiteY150" fmla="*/ 4505218 h 5686746"/>
                    <a:gd name="connsiteX151" fmla="*/ 3703982 w 3941934"/>
                    <a:gd name="connsiteY151" fmla="*/ 4510355 h 5686746"/>
                    <a:gd name="connsiteX152" fmla="*/ 3714256 w 3941934"/>
                    <a:gd name="connsiteY152" fmla="*/ 4525766 h 5686746"/>
                    <a:gd name="connsiteX153" fmla="*/ 3673159 w 3941934"/>
                    <a:gd name="connsiteY153" fmla="*/ 4530903 h 5686746"/>
                    <a:gd name="connsiteX154" fmla="*/ 3652611 w 3941934"/>
                    <a:gd name="connsiteY154" fmla="*/ 4536040 h 5686746"/>
                    <a:gd name="connsiteX155" fmla="*/ 3632062 w 3941934"/>
                    <a:gd name="connsiteY155" fmla="*/ 4577137 h 5686746"/>
                    <a:gd name="connsiteX156" fmla="*/ 3616651 w 3941934"/>
                    <a:gd name="connsiteY156" fmla="*/ 4582274 h 5686746"/>
                    <a:gd name="connsiteX157" fmla="*/ 3601240 w 3941934"/>
                    <a:gd name="connsiteY157" fmla="*/ 4597685 h 5686746"/>
                    <a:gd name="connsiteX158" fmla="*/ 3606377 w 3941934"/>
                    <a:gd name="connsiteY158" fmla="*/ 4561726 h 5686746"/>
                    <a:gd name="connsiteX159" fmla="*/ 3611514 w 3941934"/>
                    <a:gd name="connsiteY159" fmla="*/ 4577137 h 5686746"/>
                    <a:gd name="connsiteX160" fmla="*/ 3601240 w 3941934"/>
                    <a:gd name="connsiteY160" fmla="*/ 4607959 h 5686746"/>
                    <a:gd name="connsiteX161" fmla="*/ 3596103 w 3941934"/>
                    <a:gd name="connsiteY161" fmla="*/ 4623371 h 5686746"/>
                    <a:gd name="connsiteX162" fmla="*/ 3601240 w 3941934"/>
                    <a:gd name="connsiteY162" fmla="*/ 4649056 h 5686746"/>
                    <a:gd name="connsiteX163" fmla="*/ 3611514 w 3941934"/>
                    <a:gd name="connsiteY163" fmla="*/ 4679879 h 5686746"/>
                    <a:gd name="connsiteX164" fmla="*/ 3590966 w 3941934"/>
                    <a:gd name="connsiteY164" fmla="*/ 4710701 h 5686746"/>
                    <a:gd name="connsiteX165" fmla="*/ 3565280 w 3941934"/>
                    <a:gd name="connsiteY165" fmla="*/ 4705564 h 5686746"/>
                    <a:gd name="connsiteX166" fmla="*/ 3549869 w 3941934"/>
                    <a:gd name="connsiteY166" fmla="*/ 4700427 h 5686746"/>
                    <a:gd name="connsiteX167" fmla="*/ 3529321 w 3941934"/>
                    <a:gd name="connsiteY167" fmla="*/ 4695290 h 5686746"/>
                    <a:gd name="connsiteX168" fmla="*/ 3513910 w 3941934"/>
                    <a:gd name="connsiteY168" fmla="*/ 4685016 h 5686746"/>
                    <a:gd name="connsiteX169" fmla="*/ 3508773 w 3941934"/>
                    <a:gd name="connsiteY169" fmla="*/ 4715838 h 5686746"/>
                    <a:gd name="connsiteX170" fmla="*/ 3503635 w 3941934"/>
                    <a:gd name="connsiteY170" fmla="*/ 4731249 h 5686746"/>
                    <a:gd name="connsiteX171" fmla="*/ 3472813 w 3941934"/>
                    <a:gd name="connsiteY171" fmla="*/ 4710701 h 5686746"/>
                    <a:gd name="connsiteX172" fmla="*/ 3452265 w 3941934"/>
                    <a:gd name="connsiteY172" fmla="*/ 4679879 h 5686746"/>
                    <a:gd name="connsiteX173" fmla="*/ 3436853 w 3941934"/>
                    <a:gd name="connsiteY173" fmla="*/ 4674742 h 5686746"/>
                    <a:gd name="connsiteX174" fmla="*/ 3395757 w 3941934"/>
                    <a:gd name="connsiteY174" fmla="*/ 4700427 h 5686746"/>
                    <a:gd name="connsiteX175" fmla="*/ 3400894 w 3941934"/>
                    <a:gd name="connsiteY175" fmla="*/ 4715838 h 5686746"/>
                    <a:gd name="connsiteX176" fmla="*/ 3385483 w 3941934"/>
                    <a:gd name="connsiteY176" fmla="*/ 4772346 h 5686746"/>
                    <a:gd name="connsiteX177" fmla="*/ 3375209 w 3941934"/>
                    <a:gd name="connsiteY177" fmla="*/ 4787757 h 5686746"/>
                    <a:gd name="connsiteX178" fmla="*/ 3359797 w 3941934"/>
                    <a:gd name="connsiteY178" fmla="*/ 4782620 h 5686746"/>
                    <a:gd name="connsiteX179" fmla="*/ 3328975 w 3941934"/>
                    <a:gd name="connsiteY179" fmla="*/ 4798031 h 5686746"/>
                    <a:gd name="connsiteX180" fmla="*/ 3308426 w 3941934"/>
                    <a:gd name="connsiteY180" fmla="*/ 4823717 h 5686746"/>
                    <a:gd name="connsiteX181" fmla="*/ 3293015 w 3941934"/>
                    <a:gd name="connsiteY181" fmla="*/ 4818580 h 5686746"/>
                    <a:gd name="connsiteX182" fmla="*/ 3282741 w 3941934"/>
                    <a:gd name="connsiteY182" fmla="*/ 4798031 h 5686746"/>
                    <a:gd name="connsiteX183" fmla="*/ 3277604 w 3941934"/>
                    <a:gd name="connsiteY183" fmla="*/ 4823717 h 5686746"/>
                    <a:gd name="connsiteX184" fmla="*/ 3272467 w 3941934"/>
                    <a:gd name="connsiteY184" fmla="*/ 4839128 h 5686746"/>
                    <a:gd name="connsiteX185" fmla="*/ 3257056 w 3941934"/>
                    <a:gd name="connsiteY185" fmla="*/ 4828854 h 5686746"/>
                    <a:gd name="connsiteX186" fmla="*/ 3226233 w 3941934"/>
                    <a:gd name="connsiteY186" fmla="*/ 4849402 h 5686746"/>
                    <a:gd name="connsiteX187" fmla="*/ 3169725 w 3941934"/>
                    <a:gd name="connsiteY187" fmla="*/ 4849402 h 5686746"/>
                    <a:gd name="connsiteX188" fmla="*/ 3159451 w 3941934"/>
                    <a:gd name="connsiteY188" fmla="*/ 4864813 h 5686746"/>
                    <a:gd name="connsiteX189" fmla="*/ 3149177 w 3941934"/>
                    <a:gd name="connsiteY189" fmla="*/ 4875088 h 5686746"/>
                    <a:gd name="connsiteX190" fmla="*/ 3082395 w 3941934"/>
                    <a:gd name="connsiteY190" fmla="*/ 4885362 h 5686746"/>
                    <a:gd name="connsiteX191" fmla="*/ 3066984 w 3941934"/>
                    <a:gd name="connsiteY191" fmla="*/ 4895636 h 5686746"/>
                    <a:gd name="connsiteX192" fmla="*/ 3036161 w 3941934"/>
                    <a:gd name="connsiteY192" fmla="*/ 4905910 h 5686746"/>
                    <a:gd name="connsiteX193" fmla="*/ 3020750 w 3941934"/>
                    <a:gd name="connsiteY193" fmla="*/ 4900773 h 5686746"/>
                    <a:gd name="connsiteX194" fmla="*/ 2969379 w 3941934"/>
                    <a:gd name="connsiteY194" fmla="*/ 4941870 h 5686746"/>
                    <a:gd name="connsiteX195" fmla="*/ 2938557 w 3941934"/>
                    <a:gd name="connsiteY195" fmla="*/ 4952144 h 5686746"/>
                    <a:gd name="connsiteX196" fmla="*/ 2882049 w 3941934"/>
                    <a:gd name="connsiteY196" fmla="*/ 4967555 h 5686746"/>
                    <a:gd name="connsiteX197" fmla="*/ 2830678 w 3941934"/>
                    <a:gd name="connsiteY197" fmla="*/ 5008652 h 5686746"/>
                    <a:gd name="connsiteX198" fmla="*/ 2789582 w 3941934"/>
                    <a:gd name="connsiteY198" fmla="*/ 5003515 h 5686746"/>
                    <a:gd name="connsiteX199" fmla="*/ 2774170 w 3941934"/>
                    <a:gd name="connsiteY199" fmla="*/ 4998377 h 5686746"/>
                    <a:gd name="connsiteX200" fmla="*/ 2743348 w 3941934"/>
                    <a:gd name="connsiteY200" fmla="*/ 5003515 h 5686746"/>
                    <a:gd name="connsiteX201" fmla="*/ 2686840 w 3941934"/>
                    <a:gd name="connsiteY201" fmla="*/ 5024063 h 5686746"/>
                    <a:gd name="connsiteX202" fmla="*/ 2671429 w 3941934"/>
                    <a:gd name="connsiteY202" fmla="*/ 5029200 h 5686746"/>
                    <a:gd name="connsiteX203" fmla="*/ 2656018 w 3941934"/>
                    <a:gd name="connsiteY203" fmla="*/ 5044611 h 5686746"/>
                    <a:gd name="connsiteX204" fmla="*/ 2640606 w 3941934"/>
                    <a:gd name="connsiteY204" fmla="*/ 5039474 h 5686746"/>
                    <a:gd name="connsiteX205" fmla="*/ 2625195 w 3941934"/>
                    <a:gd name="connsiteY205" fmla="*/ 5049748 h 5686746"/>
                    <a:gd name="connsiteX206" fmla="*/ 2620058 w 3941934"/>
                    <a:gd name="connsiteY206" fmla="*/ 5075434 h 5686746"/>
                    <a:gd name="connsiteX207" fmla="*/ 2573824 w 3941934"/>
                    <a:gd name="connsiteY207" fmla="*/ 5116530 h 5686746"/>
                    <a:gd name="connsiteX208" fmla="*/ 2558413 w 3941934"/>
                    <a:gd name="connsiteY208" fmla="*/ 5126804 h 5686746"/>
                    <a:gd name="connsiteX209" fmla="*/ 2517316 w 3941934"/>
                    <a:gd name="connsiteY209" fmla="*/ 5137079 h 5686746"/>
                    <a:gd name="connsiteX210" fmla="*/ 2501905 w 3941934"/>
                    <a:gd name="connsiteY210" fmla="*/ 5142216 h 5686746"/>
                    <a:gd name="connsiteX211" fmla="*/ 2476220 w 3941934"/>
                    <a:gd name="connsiteY211" fmla="*/ 5147353 h 5686746"/>
                    <a:gd name="connsiteX212" fmla="*/ 2460809 w 3941934"/>
                    <a:gd name="connsiteY212" fmla="*/ 5142216 h 5686746"/>
                    <a:gd name="connsiteX213" fmla="*/ 2440260 w 3941934"/>
                    <a:gd name="connsiteY213" fmla="*/ 5116530 h 5686746"/>
                    <a:gd name="connsiteX214" fmla="*/ 2383752 w 3941934"/>
                    <a:gd name="connsiteY214" fmla="*/ 5106256 h 5686746"/>
                    <a:gd name="connsiteX215" fmla="*/ 2342656 w 3941934"/>
                    <a:gd name="connsiteY215" fmla="*/ 5106256 h 5686746"/>
                    <a:gd name="connsiteX216" fmla="*/ 2311833 w 3941934"/>
                    <a:gd name="connsiteY216" fmla="*/ 5126804 h 5686746"/>
                    <a:gd name="connsiteX217" fmla="*/ 2265600 w 3941934"/>
                    <a:gd name="connsiteY217" fmla="*/ 5121667 h 5686746"/>
                    <a:gd name="connsiteX218" fmla="*/ 2234777 w 3941934"/>
                    <a:gd name="connsiteY218" fmla="*/ 5116530 h 5686746"/>
                    <a:gd name="connsiteX219" fmla="*/ 2214229 w 3941934"/>
                    <a:gd name="connsiteY219" fmla="*/ 5121667 h 5686746"/>
                    <a:gd name="connsiteX220" fmla="*/ 2188543 w 3941934"/>
                    <a:gd name="connsiteY220" fmla="*/ 5137079 h 5686746"/>
                    <a:gd name="connsiteX221" fmla="*/ 2162858 w 3941934"/>
                    <a:gd name="connsiteY221" fmla="*/ 5111393 h 5686746"/>
                    <a:gd name="connsiteX222" fmla="*/ 2142310 w 3941934"/>
                    <a:gd name="connsiteY222" fmla="*/ 5142216 h 5686746"/>
                    <a:gd name="connsiteX223" fmla="*/ 2116624 w 3941934"/>
                    <a:gd name="connsiteY223" fmla="*/ 5162764 h 5686746"/>
                    <a:gd name="connsiteX224" fmla="*/ 2070391 w 3941934"/>
                    <a:gd name="connsiteY224" fmla="*/ 5157627 h 5686746"/>
                    <a:gd name="connsiteX225" fmla="*/ 2039568 w 3941934"/>
                    <a:gd name="connsiteY225" fmla="*/ 5173038 h 5686746"/>
                    <a:gd name="connsiteX226" fmla="*/ 2013883 w 3941934"/>
                    <a:gd name="connsiteY226" fmla="*/ 5193586 h 5686746"/>
                    <a:gd name="connsiteX227" fmla="*/ 2003609 w 3941934"/>
                    <a:gd name="connsiteY227" fmla="*/ 5203861 h 5686746"/>
                    <a:gd name="connsiteX228" fmla="*/ 1988197 w 3941934"/>
                    <a:gd name="connsiteY228" fmla="*/ 5208998 h 5686746"/>
                    <a:gd name="connsiteX229" fmla="*/ 1947101 w 3941934"/>
                    <a:gd name="connsiteY229" fmla="*/ 5183312 h 5686746"/>
                    <a:gd name="connsiteX230" fmla="*/ 1936826 w 3941934"/>
                    <a:gd name="connsiteY230" fmla="*/ 5193586 h 5686746"/>
                    <a:gd name="connsiteX231" fmla="*/ 1906004 w 3941934"/>
                    <a:gd name="connsiteY231" fmla="*/ 5203861 h 5686746"/>
                    <a:gd name="connsiteX232" fmla="*/ 1885456 w 3941934"/>
                    <a:gd name="connsiteY232" fmla="*/ 5214135 h 5686746"/>
                    <a:gd name="connsiteX233" fmla="*/ 1870044 w 3941934"/>
                    <a:gd name="connsiteY233" fmla="*/ 5250094 h 5686746"/>
                    <a:gd name="connsiteX234" fmla="*/ 1839222 w 3941934"/>
                    <a:gd name="connsiteY234" fmla="*/ 5280917 h 5686746"/>
                    <a:gd name="connsiteX235" fmla="*/ 1828948 w 3941934"/>
                    <a:gd name="connsiteY235" fmla="*/ 5255231 h 5686746"/>
                    <a:gd name="connsiteX236" fmla="*/ 1823811 w 3941934"/>
                    <a:gd name="connsiteY236" fmla="*/ 5239820 h 5686746"/>
                    <a:gd name="connsiteX237" fmla="*/ 1808400 w 3941934"/>
                    <a:gd name="connsiteY237" fmla="*/ 5234683 h 5686746"/>
                    <a:gd name="connsiteX238" fmla="*/ 1767303 w 3941934"/>
                    <a:gd name="connsiteY238" fmla="*/ 5239820 h 5686746"/>
                    <a:gd name="connsiteX239" fmla="*/ 1762166 w 3941934"/>
                    <a:gd name="connsiteY239" fmla="*/ 5255231 h 5686746"/>
                    <a:gd name="connsiteX240" fmla="*/ 1757029 w 3941934"/>
                    <a:gd name="connsiteY240" fmla="*/ 5275780 h 5686746"/>
                    <a:gd name="connsiteX241" fmla="*/ 1731343 w 3941934"/>
                    <a:gd name="connsiteY241" fmla="*/ 5301465 h 5686746"/>
                    <a:gd name="connsiteX242" fmla="*/ 1721069 w 3941934"/>
                    <a:gd name="connsiteY242" fmla="*/ 5332288 h 5686746"/>
                    <a:gd name="connsiteX243" fmla="*/ 1685110 w 3941934"/>
                    <a:gd name="connsiteY243" fmla="*/ 5357973 h 5686746"/>
                    <a:gd name="connsiteX244" fmla="*/ 1669698 w 3941934"/>
                    <a:gd name="connsiteY244" fmla="*/ 5363110 h 5686746"/>
                    <a:gd name="connsiteX245" fmla="*/ 1654287 w 3941934"/>
                    <a:gd name="connsiteY245" fmla="*/ 5357973 h 5686746"/>
                    <a:gd name="connsiteX246" fmla="*/ 1623465 w 3941934"/>
                    <a:gd name="connsiteY246" fmla="*/ 5363110 h 5686746"/>
                    <a:gd name="connsiteX247" fmla="*/ 1566957 w 3941934"/>
                    <a:gd name="connsiteY247" fmla="*/ 5383658 h 5686746"/>
                    <a:gd name="connsiteX248" fmla="*/ 1534067 w 3941934"/>
                    <a:gd name="connsiteY248" fmla="*/ 5376905 h 5686746"/>
                    <a:gd name="connsiteX249" fmla="*/ 1501402 w 3941934"/>
                    <a:gd name="connsiteY249" fmla="*/ 5390055 h 5686746"/>
                    <a:gd name="connsiteX250" fmla="*/ 1443667 w 3941934"/>
                    <a:gd name="connsiteY250" fmla="*/ 5417583 h 5686746"/>
                    <a:gd name="connsiteX251" fmla="*/ 1407514 w 3941934"/>
                    <a:gd name="connsiteY251" fmla="*/ 5444496 h 5686746"/>
                    <a:gd name="connsiteX252" fmla="*/ 1361474 w 3941934"/>
                    <a:gd name="connsiteY252" fmla="*/ 5491537 h 5686746"/>
                    <a:gd name="connsiteX253" fmla="*/ 1325514 w 3941934"/>
                    <a:gd name="connsiteY253" fmla="*/ 5486400 h 5686746"/>
                    <a:gd name="connsiteX254" fmla="*/ 1315240 w 3941934"/>
                    <a:gd name="connsiteY254" fmla="*/ 5455577 h 5686746"/>
                    <a:gd name="connsiteX255" fmla="*/ 1299829 w 3941934"/>
                    <a:gd name="connsiteY255" fmla="*/ 5450440 h 5686746"/>
                    <a:gd name="connsiteX256" fmla="*/ 1274143 w 3941934"/>
                    <a:gd name="connsiteY256" fmla="*/ 5465852 h 5686746"/>
                    <a:gd name="connsiteX257" fmla="*/ 1258732 w 3941934"/>
                    <a:gd name="connsiteY257" fmla="*/ 5470989 h 5686746"/>
                    <a:gd name="connsiteX258" fmla="*/ 1173050 w 3941934"/>
                    <a:gd name="connsiteY258" fmla="*/ 5464430 h 5686746"/>
                    <a:gd name="connsiteX259" fmla="*/ 1130305 w 3941934"/>
                    <a:gd name="connsiteY259" fmla="*/ 5517222 h 5686746"/>
                    <a:gd name="connsiteX260" fmla="*/ 1084071 w 3941934"/>
                    <a:gd name="connsiteY260" fmla="*/ 5532634 h 5686746"/>
                    <a:gd name="connsiteX261" fmla="*/ 1104620 w 3941934"/>
                    <a:gd name="connsiteY261" fmla="*/ 5506948 h 5686746"/>
                    <a:gd name="connsiteX262" fmla="*/ 1099483 w 3941934"/>
                    <a:gd name="connsiteY262" fmla="*/ 5476126 h 5686746"/>
                    <a:gd name="connsiteX263" fmla="*/ 1084071 w 3941934"/>
                    <a:gd name="connsiteY263" fmla="*/ 5460715 h 5686746"/>
                    <a:gd name="connsiteX264" fmla="*/ 1063523 w 3941934"/>
                    <a:gd name="connsiteY264" fmla="*/ 5429892 h 5686746"/>
                    <a:gd name="connsiteX265" fmla="*/ 1032701 w 3941934"/>
                    <a:gd name="connsiteY265" fmla="*/ 5409344 h 5686746"/>
                    <a:gd name="connsiteX266" fmla="*/ 991604 w 3941934"/>
                    <a:gd name="connsiteY266" fmla="*/ 5414481 h 5686746"/>
                    <a:gd name="connsiteX267" fmla="*/ 935096 w 3941934"/>
                    <a:gd name="connsiteY267" fmla="*/ 5404207 h 5686746"/>
                    <a:gd name="connsiteX268" fmla="*/ 878588 w 3941934"/>
                    <a:gd name="connsiteY268" fmla="*/ 5409344 h 5686746"/>
                    <a:gd name="connsiteX269" fmla="*/ 806669 w 3941934"/>
                    <a:gd name="connsiteY269" fmla="*/ 5409344 h 5686746"/>
                    <a:gd name="connsiteX270" fmla="*/ 698791 w 3941934"/>
                    <a:gd name="connsiteY270" fmla="*/ 5465852 h 5686746"/>
                    <a:gd name="connsiteX271" fmla="*/ 667968 w 3941934"/>
                    <a:gd name="connsiteY271" fmla="*/ 5476126 h 5686746"/>
                    <a:gd name="connsiteX272" fmla="*/ 647420 w 3941934"/>
                    <a:gd name="connsiteY272" fmla="*/ 5486400 h 5686746"/>
                    <a:gd name="connsiteX273" fmla="*/ 616597 w 3941934"/>
                    <a:gd name="connsiteY273" fmla="*/ 5460715 h 5686746"/>
                    <a:gd name="connsiteX274" fmla="*/ 601186 w 3941934"/>
                    <a:gd name="connsiteY274" fmla="*/ 5450440 h 5686746"/>
                    <a:gd name="connsiteX275" fmla="*/ 567489 w 3941934"/>
                    <a:gd name="connsiteY275" fmla="*/ 5442621 h 5686746"/>
                    <a:gd name="connsiteX276" fmla="*/ 556794 w 3941934"/>
                    <a:gd name="connsiteY276" fmla="*/ 5447953 h 5686746"/>
                    <a:gd name="connsiteX277" fmla="*/ 560898 w 3941934"/>
                    <a:gd name="connsiteY277" fmla="*/ 5443429 h 5686746"/>
                    <a:gd name="connsiteX278" fmla="*/ 525357 w 3941934"/>
                    <a:gd name="connsiteY278" fmla="*/ 5458420 h 5686746"/>
                    <a:gd name="connsiteX279" fmla="*/ 478930 w 3941934"/>
                    <a:gd name="connsiteY279" fmla="*/ 5445272 h 5686746"/>
                    <a:gd name="connsiteX280" fmla="*/ 430854 w 3941934"/>
                    <a:gd name="connsiteY280" fmla="*/ 5424723 h 5686746"/>
                    <a:gd name="connsiteX281" fmla="*/ 370018 w 3941934"/>
                    <a:gd name="connsiteY281" fmla="*/ 5378521 h 5686746"/>
                    <a:gd name="connsiteX282" fmla="*/ 349469 w 3941934"/>
                    <a:gd name="connsiteY282" fmla="*/ 5388795 h 5686746"/>
                    <a:gd name="connsiteX283" fmla="*/ 267276 w 3941934"/>
                    <a:gd name="connsiteY283" fmla="*/ 5435029 h 5686746"/>
                    <a:gd name="connsiteX284" fmla="*/ 226179 w 3941934"/>
                    <a:gd name="connsiteY284" fmla="*/ 5450440 h 5686746"/>
                    <a:gd name="connsiteX285" fmla="*/ 215905 w 3941934"/>
                    <a:gd name="connsiteY285" fmla="*/ 5460715 h 5686746"/>
                    <a:gd name="connsiteX286" fmla="*/ 190220 w 3941934"/>
                    <a:gd name="connsiteY286" fmla="*/ 5486400 h 5686746"/>
                    <a:gd name="connsiteX287" fmla="*/ 172546 w 3941934"/>
                    <a:gd name="connsiteY287" fmla="*/ 5468533 h 5686746"/>
                    <a:gd name="connsiteX288" fmla="*/ 127961 w 3941934"/>
                    <a:gd name="connsiteY288" fmla="*/ 5472443 h 5686746"/>
                    <a:gd name="connsiteX289" fmla="*/ 108026 w 3941934"/>
                    <a:gd name="connsiteY289" fmla="*/ 5532634 h 5686746"/>
                    <a:gd name="connsiteX290" fmla="*/ 66930 w 3941934"/>
                    <a:gd name="connsiteY290" fmla="*/ 5558319 h 5686746"/>
                    <a:gd name="connsiteX291" fmla="*/ 20696 w 3941934"/>
                    <a:gd name="connsiteY291" fmla="*/ 5584004 h 5686746"/>
                    <a:gd name="connsiteX292" fmla="*/ 15559 w 3941934"/>
                    <a:gd name="connsiteY292" fmla="*/ 5599416 h 5686746"/>
                    <a:gd name="connsiteX293" fmla="*/ 148 w 3941934"/>
                    <a:gd name="connsiteY293" fmla="*/ 5609690 h 5686746"/>
                    <a:gd name="connsiteX294" fmla="*/ 10422 w 3941934"/>
                    <a:gd name="connsiteY294" fmla="*/ 5640512 h 5686746"/>
                    <a:gd name="connsiteX295" fmla="*/ 25833 w 3941934"/>
                    <a:gd name="connsiteY295" fmla="*/ 5671335 h 5686746"/>
                    <a:gd name="connsiteX296" fmla="*/ 46382 w 3941934"/>
                    <a:gd name="connsiteY296" fmla="*/ 5661061 h 5686746"/>
                    <a:gd name="connsiteX297" fmla="*/ 36107 w 3941934"/>
                    <a:gd name="connsiteY297" fmla="*/ 5686746 h 5686746"/>
                    <a:gd name="connsiteX0" fmla="*/ 3169725 w 3946416"/>
                    <a:gd name="connsiteY0" fmla="*/ 0 h 5686746"/>
                    <a:gd name="connsiteX1" fmla="*/ 3149177 w 3946416"/>
                    <a:gd name="connsiteY1" fmla="*/ 10274 h 5686746"/>
                    <a:gd name="connsiteX2" fmla="*/ 3226233 w 3946416"/>
                    <a:gd name="connsiteY2" fmla="*/ 82193 h 5686746"/>
                    <a:gd name="connsiteX3" fmla="*/ 3231370 w 3946416"/>
                    <a:gd name="connsiteY3" fmla="*/ 97604 h 5686746"/>
                    <a:gd name="connsiteX4" fmla="*/ 3241644 w 3946416"/>
                    <a:gd name="connsiteY4" fmla="*/ 107879 h 5686746"/>
                    <a:gd name="connsiteX5" fmla="*/ 3257056 w 3946416"/>
                    <a:gd name="connsiteY5" fmla="*/ 102742 h 5686746"/>
                    <a:gd name="connsiteX6" fmla="*/ 3277604 w 3946416"/>
                    <a:gd name="connsiteY6" fmla="*/ 107879 h 5686746"/>
                    <a:gd name="connsiteX7" fmla="*/ 3298152 w 3946416"/>
                    <a:gd name="connsiteY7" fmla="*/ 154112 h 5686746"/>
                    <a:gd name="connsiteX8" fmla="*/ 3364935 w 3946416"/>
                    <a:gd name="connsiteY8" fmla="*/ 190073 h 5686746"/>
                    <a:gd name="connsiteX9" fmla="*/ 3411168 w 3946416"/>
                    <a:gd name="connsiteY9" fmla="*/ 236305 h 5686746"/>
                    <a:gd name="connsiteX10" fmla="*/ 3400894 w 3946416"/>
                    <a:gd name="connsiteY10" fmla="*/ 328773 h 5686746"/>
                    <a:gd name="connsiteX11" fmla="*/ 3431716 w 3946416"/>
                    <a:gd name="connsiteY11" fmla="*/ 369870 h 5686746"/>
                    <a:gd name="connsiteX12" fmla="*/ 3447128 w 3946416"/>
                    <a:gd name="connsiteY12" fmla="*/ 416103 h 5686746"/>
                    <a:gd name="connsiteX13" fmla="*/ 3452265 w 3946416"/>
                    <a:gd name="connsiteY13" fmla="*/ 431515 h 5686746"/>
                    <a:gd name="connsiteX14" fmla="*/ 3467676 w 3946416"/>
                    <a:gd name="connsiteY14" fmla="*/ 441789 h 5686746"/>
                    <a:gd name="connsiteX15" fmla="*/ 3488224 w 3946416"/>
                    <a:gd name="connsiteY15" fmla="*/ 472611 h 5686746"/>
                    <a:gd name="connsiteX16" fmla="*/ 3498498 w 3946416"/>
                    <a:gd name="connsiteY16" fmla="*/ 488022 h 5686746"/>
                    <a:gd name="connsiteX17" fmla="*/ 3508773 w 3946416"/>
                    <a:gd name="connsiteY17" fmla="*/ 529119 h 5686746"/>
                    <a:gd name="connsiteX18" fmla="*/ 3503635 w 3946416"/>
                    <a:gd name="connsiteY18" fmla="*/ 554804 h 5686746"/>
                    <a:gd name="connsiteX19" fmla="*/ 3498498 w 3946416"/>
                    <a:gd name="connsiteY19" fmla="*/ 601038 h 5686746"/>
                    <a:gd name="connsiteX20" fmla="*/ 3483087 w 3946416"/>
                    <a:gd name="connsiteY20" fmla="*/ 642135 h 5686746"/>
                    <a:gd name="connsiteX21" fmla="*/ 3467676 w 3946416"/>
                    <a:gd name="connsiteY21" fmla="*/ 662683 h 5686746"/>
                    <a:gd name="connsiteX22" fmla="*/ 3452265 w 3946416"/>
                    <a:gd name="connsiteY22" fmla="*/ 688368 h 5686746"/>
                    <a:gd name="connsiteX23" fmla="*/ 3441991 w 3946416"/>
                    <a:gd name="connsiteY23" fmla="*/ 698643 h 5686746"/>
                    <a:gd name="connsiteX24" fmla="*/ 3375209 w 3946416"/>
                    <a:gd name="connsiteY24" fmla="*/ 744876 h 5686746"/>
                    <a:gd name="connsiteX25" fmla="*/ 3359797 w 3946416"/>
                    <a:gd name="connsiteY25" fmla="*/ 760288 h 5686746"/>
                    <a:gd name="connsiteX26" fmla="*/ 3318701 w 3946416"/>
                    <a:gd name="connsiteY26" fmla="*/ 816795 h 5686746"/>
                    <a:gd name="connsiteX27" fmla="*/ 3293015 w 3946416"/>
                    <a:gd name="connsiteY27" fmla="*/ 868166 h 5686746"/>
                    <a:gd name="connsiteX28" fmla="*/ 3282741 w 3946416"/>
                    <a:gd name="connsiteY28" fmla="*/ 883577 h 5686746"/>
                    <a:gd name="connsiteX29" fmla="*/ 3287878 w 3946416"/>
                    <a:gd name="connsiteY29" fmla="*/ 914400 h 5686746"/>
                    <a:gd name="connsiteX30" fmla="*/ 3334112 w 3946416"/>
                    <a:gd name="connsiteY30" fmla="*/ 940085 h 5686746"/>
                    <a:gd name="connsiteX31" fmla="*/ 3364934 w 3946416"/>
                    <a:gd name="connsiteY31" fmla="*/ 945222 h 5686746"/>
                    <a:gd name="connsiteX32" fmla="*/ 3426579 w 3946416"/>
                    <a:gd name="connsiteY32" fmla="*/ 950359 h 5686746"/>
                    <a:gd name="connsiteX33" fmla="*/ 3472813 w 3946416"/>
                    <a:gd name="connsiteY33" fmla="*/ 981182 h 5686746"/>
                    <a:gd name="connsiteX34" fmla="*/ 3513910 w 3946416"/>
                    <a:gd name="connsiteY34" fmla="*/ 1032553 h 5686746"/>
                    <a:gd name="connsiteX35" fmla="*/ 3529321 w 3946416"/>
                    <a:gd name="connsiteY35" fmla="*/ 1037690 h 5686746"/>
                    <a:gd name="connsiteX36" fmla="*/ 3549869 w 3946416"/>
                    <a:gd name="connsiteY36" fmla="*/ 1089061 h 5686746"/>
                    <a:gd name="connsiteX37" fmla="*/ 3560143 w 3946416"/>
                    <a:gd name="connsiteY37" fmla="*/ 1109609 h 5686746"/>
                    <a:gd name="connsiteX38" fmla="*/ 3570418 w 3946416"/>
                    <a:gd name="connsiteY38" fmla="*/ 1135294 h 5686746"/>
                    <a:gd name="connsiteX39" fmla="*/ 3580692 w 3946416"/>
                    <a:gd name="connsiteY39" fmla="*/ 1166117 h 5686746"/>
                    <a:gd name="connsiteX40" fmla="*/ 3590966 w 3946416"/>
                    <a:gd name="connsiteY40" fmla="*/ 1186665 h 5686746"/>
                    <a:gd name="connsiteX41" fmla="*/ 3601240 w 3946416"/>
                    <a:gd name="connsiteY41" fmla="*/ 1232899 h 5686746"/>
                    <a:gd name="connsiteX42" fmla="*/ 3611514 w 3946416"/>
                    <a:gd name="connsiteY42" fmla="*/ 1248310 h 5686746"/>
                    <a:gd name="connsiteX43" fmla="*/ 3632062 w 3946416"/>
                    <a:gd name="connsiteY43" fmla="*/ 1273995 h 5686746"/>
                    <a:gd name="connsiteX44" fmla="*/ 3673159 w 3946416"/>
                    <a:gd name="connsiteY44" fmla="*/ 1284270 h 5686746"/>
                    <a:gd name="connsiteX45" fmla="*/ 3703982 w 3946416"/>
                    <a:gd name="connsiteY45" fmla="*/ 1299681 h 5686746"/>
                    <a:gd name="connsiteX46" fmla="*/ 3734804 w 3946416"/>
                    <a:gd name="connsiteY46" fmla="*/ 1309955 h 5686746"/>
                    <a:gd name="connsiteX47" fmla="*/ 3755352 w 3946416"/>
                    <a:gd name="connsiteY47" fmla="*/ 1325366 h 5686746"/>
                    <a:gd name="connsiteX48" fmla="*/ 3781038 w 3946416"/>
                    <a:gd name="connsiteY48" fmla="*/ 1351052 h 5686746"/>
                    <a:gd name="connsiteX49" fmla="*/ 3811860 w 3946416"/>
                    <a:gd name="connsiteY49" fmla="*/ 1371600 h 5686746"/>
                    <a:gd name="connsiteX50" fmla="*/ 3827271 w 3946416"/>
                    <a:gd name="connsiteY50" fmla="*/ 1376737 h 5686746"/>
                    <a:gd name="connsiteX51" fmla="*/ 3858094 w 3946416"/>
                    <a:gd name="connsiteY51" fmla="*/ 1392148 h 5686746"/>
                    <a:gd name="connsiteX52" fmla="*/ 3883779 w 3946416"/>
                    <a:gd name="connsiteY52" fmla="*/ 1453793 h 5686746"/>
                    <a:gd name="connsiteX53" fmla="*/ 3863231 w 3946416"/>
                    <a:gd name="connsiteY53" fmla="*/ 1525712 h 5686746"/>
                    <a:gd name="connsiteX54" fmla="*/ 3847820 w 3946416"/>
                    <a:gd name="connsiteY54" fmla="*/ 1556535 h 5686746"/>
                    <a:gd name="connsiteX55" fmla="*/ 3858094 w 3946416"/>
                    <a:gd name="connsiteY55" fmla="*/ 1582220 h 5686746"/>
                    <a:gd name="connsiteX56" fmla="*/ 3878642 w 3946416"/>
                    <a:gd name="connsiteY56" fmla="*/ 1613043 h 5686746"/>
                    <a:gd name="connsiteX57" fmla="*/ 3888916 w 3946416"/>
                    <a:gd name="connsiteY57" fmla="*/ 1643865 h 5686746"/>
                    <a:gd name="connsiteX58" fmla="*/ 3894053 w 3946416"/>
                    <a:gd name="connsiteY58" fmla="*/ 1659276 h 5686746"/>
                    <a:gd name="connsiteX59" fmla="*/ 3904328 w 3946416"/>
                    <a:gd name="connsiteY59" fmla="*/ 1700373 h 5686746"/>
                    <a:gd name="connsiteX60" fmla="*/ 3888916 w 3946416"/>
                    <a:gd name="connsiteY60" fmla="*/ 1767155 h 5686746"/>
                    <a:gd name="connsiteX61" fmla="*/ 3894053 w 3946416"/>
                    <a:gd name="connsiteY61" fmla="*/ 1792840 h 5686746"/>
                    <a:gd name="connsiteX62" fmla="*/ 3909465 w 3946416"/>
                    <a:gd name="connsiteY62" fmla="*/ 1869897 h 5686746"/>
                    <a:gd name="connsiteX63" fmla="*/ 3924876 w 3946416"/>
                    <a:gd name="connsiteY63" fmla="*/ 1916130 h 5686746"/>
                    <a:gd name="connsiteX64" fmla="*/ 3930013 w 3946416"/>
                    <a:gd name="connsiteY64" fmla="*/ 1931542 h 5686746"/>
                    <a:gd name="connsiteX65" fmla="*/ 3935150 w 3946416"/>
                    <a:gd name="connsiteY65" fmla="*/ 1962364 h 5686746"/>
                    <a:gd name="connsiteX66" fmla="*/ 3940287 w 3946416"/>
                    <a:gd name="connsiteY66" fmla="*/ 1977775 h 5686746"/>
                    <a:gd name="connsiteX67" fmla="*/ 3941934 w 3946416"/>
                    <a:gd name="connsiteY67" fmla="*/ 2042489 h 5686746"/>
                    <a:gd name="connsiteX68" fmla="*/ 3946038 w 3946416"/>
                    <a:gd name="connsiteY68" fmla="*/ 2131500 h 5686746"/>
                    <a:gd name="connsiteX69" fmla="*/ 3930013 w 3946416"/>
                    <a:gd name="connsiteY69" fmla="*/ 2214081 h 5686746"/>
                    <a:gd name="connsiteX70" fmla="*/ 3899191 w 3946416"/>
                    <a:gd name="connsiteY70" fmla="*/ 2260315 h 5686746"/>
                    <a:gd name="connsiteX71" fmla="*/ 3888916 w 3946416"/>
                    <a:gd name="connsiteY71" fmla="*/ 2275726 h 5686746"/>
                    <a:gd name="connsiteX72" fmla="*/ 3878642 w 3946416"/>
                    <a:gd name="connsiteY72" fmla="*/ 2291137 h 5686746"/>
                    <a:gd name="connsiteX73" fmla="*/ 3863231 w 3946416"/>
                    <a:gd name="connsiteY73" fmla="*/ 2301411 h 5686746"/>
                    <a:gd name="connsiteX74" fmla="*/ 3842683 w 3946416"/>
                    <a:gd name="connsiteY74" fmla="*/ 2296274 h 5686746"/>
                    <a:gd name="connsiteX75" fmla="*/ 3816997 w 3946416"/>
                    <a:gd name="connsiteY75" fmla="*/ 2388742 h 5686746"/>
                    <a:gd name="connsiteX76" fmla="*/ 3806723 w 3946416"/>
                    <a:gd name="connsiteY76" fmla="*/ 2440112 h 5686746"/>
                    <a:gd name="connsiteX77" fmla="*/ 3827271 w 3946416"/>
                    <a:gd name="connsiteY77" fmla="*/ 2537717 h 5686746"/>
                    <a:gd name="connsiteX78" fmla="*/ 3842683 w 3946416"/>
                    <a:gd name="connsiteY78" fmla="*/ 2547991 h 5686746"/>
                    <a:gd name="connsiteX79" fmla="*/ 3852957 w 3946416"/>
                    <a:gd name="connsiteY79" fmla="*/ 2583950 h 5686746"/>
                    <a:gd name="connsiteX80" fmla="*/ 3847820 w 3946416"/>
                    <a:gd name="connsiteY80" fmla="*/ 2625047 h 5686746"/>
                    <a:gd name="connsiteX81" fmla="*/ 3837546 w 3946416"/>
                    <a:gd name="connsiteY81" fmla="*/ 2640458 h 5686746"/>
                    <a:gd name="connsiteX82" fmla="*/ 3827271 w 3946416"/>
                    <a:gd name="connsiteY82" fmla="*/ 2671281 h 5686746"/>
                    <a:gd name="connsiteX83" fmla="*/ 3822134 w 3946416"/>
                    <a:gd name="connsiteY83" fmla="*/ 2686692 h 5686746"/>
                    <a:gd name="connsiteX84" fmla="*/ 3827271 w 3946416"/>
                    <a:gd name="connsiteY84" fmla="*/ 2743200 h 5686746"/>
                    <a:gd name="connsiteX85" fmla="*/ 3822134 w 3946416"/>
                    <a:gd name="connsiteY85" fmla="*/ 2758611 h 5686746"/>
                    <a:gd name="connsiteX86" fmla="*/ 3827271 w 3946416"/>
                    <a:gd name="connsiteY86" fmla="*/ 2784297 h 5686746"/>
                    <a:gd name="connsiteX87" fmla="*/ 3816997 w 3946416"/>
                    <a:gd name="connsiteY87" fmla="*/ 2861353 h 5686746"/>
                    <a:gd name="connsiteX88" fmla="*/ 3796449 w 3946416"/>
                    <a:gd name="connsiteY88" fmla="*/ 2907586 h 5686746"/>
                    <a:gd name="connsiteX89" fmla="*/ 3786175 w 3946416"/>
                    <a:gd name="connsiteY89" fmla="*/ 2917861 h 5686746"/>
                    <a:gd name="connsiteX90" fmla="*/ 3765626 w 3946416"/>
                    <a:gd name="connsiteY90" fmla="*/ 2933272 h 5686746"/>
                    <a:gd name="connsiteX91" fmla="*/ 3729667 w 3946416"/>
                    <a:gd name="connsiteY91" fmla="*/ 2938409 h 5686746"/>
                    <a:gd name="connsiteX92" fmla="*/ 3724530 w 3946416"/>
                    <a:gd name="connsiteY92" fmla="*/ 2953820 h 5686746"/>
                    <a:gd name="connsiteX93" fmla="*/ 3709119 w 3946416"/>
                    <a:gd name="connsiteY93" fmla="*/ 2969231 h 5686746"/>
                    <a:gd name="connsiteX94" fmla="*/ 3703982 w 3946416"/>
                    <a:gd name="connsiteY94" fmla="*/ 3005191 h 5686746"/>
                    <a:gd name="connsiteX95" fmla="*/ 3698844 w 3946416"/>
                    <a:gd name="connsiteY95" fmla="*/ 3046288 h 5686746"/>
                    <a:gd name="connsiteX96" fmla="*/ 3647474 w 3946416"/>
                    <a:gd name="connsiteY96" fmla="*/ 3051425 h 5686746"/>
                    <a:gd name="connsiteX97" fmla="*/ 3626925 w 3946416"/>
                    <a:gd name="connsiteY97" fmla="*/ 3077110 h 5686746"/>
                    <a:gd name="connsiteX98" fmla="*/ 3611514 w 3946416"/>
                    <a:gd name="connsiteY98" fmla="*/ 3082247 h 5686746"/>
                    <a:gd name="connsiteX99" fmla="*/ 3601240 w 3946416"/>
                    <a:gd name="connsiteY99" fmla="*/ 3097658 h 5686746"/>
                    <a:gd name="connsiteX100" fmla="*/ 3606377 w 3946416"/>
                    <a:gd name="connsiteY100" fmla="*/ 3113070 h 5686746"/>
                    <a:gd name="connsiteX101" fmla="*/ 3611514 w 3946416"/>
                    <a:gd name="connsiteY101" fmla="*/ 3159303 h 5686746"/>
                    <a:gd name="connsiteX102" fmla="*/ 3606377 w 3946416"/>
                    <a:gd name="connsiteY102" fmla="*/ 3246634 h 5686746"/>
                    <a:gd name="connsiteX103" fmla="*/ 3601240 w 3946416"/>
                    <a:gd name="connsiteY103" fmla="*/ 3298004 h 5686746"/>
                    <a:gd name="connsiteX104" fmla="*/ 3611514 w 3946416"/>
                    <a:gd name="connsiteY104" fmla="*/ 3333964 h 5686746"/>
                    <a:gd name="connsiteX105" fmla="*/ 3621788 w 3946416"/>
                    <a:gd name="connsiteY105" fmla="*/ 3349375 h 5686746"/>
                    <a:gd name="connsiteX106" fmla="*/ 3632062 w 3946416"/>
                    <a:gd name="connsiteY106" fmla="*/ 3385335 h 5686746"/>
                    <a:gd name="connsiteX107" fmla="*/ 3637200 w 3946416"/>
                    <a:gd name="connsiteY107" fmla="*/ 3400746 h 5686746"/>
                    <a:gd name="connsiteX108" fmla="*/ 3632062 w 3946416"/>
                    <a:gd name="connsiteY108" fmla="*/ 3488076 h 5686746"/>
                    <a:gd name="connsiteX109" fmla="*/ 3626925 w 3946416"/>
                    <a:gd name="connsiteY109" fmla="*/ 3518899 h 5686746"/>
                    <a:gd name="connsiteX110" fmla="*/ 3647474 w 3946416"/>
                    <a:gd name="connsiteY110" fmla="*/ 3549721 h 5686746"/>
                    <a:gd name="connsiteX111" fmla="*/ 3652611 w 3946416"/>
                    <a:gd name="connsiteY111" fmla="*/ 3565133 h 5686746"/>
                    <a:gd name="connsiteX112" fmla="*/ 3626925 w 3946416"/>
                    <a:gd name="connsiteY112" fmla="*/ 3590818 h 5686746"/>
                    <a:gd name="connsiteX113" fmla="*/ 3611514 w 3946416"/>
                    <a:gd name="connsiteY113" fmla="*/ 3595955 h 5686746"/>
                    <a:gd name="connsiteX114" fmla="*/ 3596103 w 3946416"/>
                    <a:gd name="connsiteY114" fmla="*/ 3606229 h 5686746"/>
                    <a:gd name="connsiteX115" fmla="*/ 3585829 w 3946416"/>
                    <a:gd name="connsiteY115" fmla="*/ 3647326 h 5686746"/>
                    <a:gd name="connsiteX116" fmla="*/ 3590966 w 3946416"/>
                    <a:gd name="connsiteY116" fmla="*/ 3673011 h 5686746"/>
                    <a:gd name="connsiteX117" fmla="*/ 3585829 w 3946416"/>
                    <a:gd name="connsiteY117" fmla="*/ 3719245 h 5686746"/>
                    <a:gd name="connsiteX118" fmla="*/ 3580692 w 3946416"/>
                    <a:gd name="connsiteY118" fmla="*/ 3739793 h 5686746"/>
                    <a:gd name="connsiteX119" fmla="*/ 3555006 w 3946416"/>
                    <a:gd name="connsiteY119" fmla="*/ 3765479 h 5686746"/>
                    <a:gd name="connsiteX120" fmla="*/ 3549869 w 3946416"/>
                    <a:gd name="connsiteY120" fmla="*/ 3780890 h 5686746"/>
                    <a:gd name="connsiteX121" fmla="*/ 3555006 w 3946416"/>
                    <a:gd name="connsiteY121" fmla="*/ 3801438 h 5686746"/>
                    <a:gd name="connsiteX122" fmla="*/ 3560143 w 3946416"/>
                    <a:gd name="connsiteY122" fmla="*/ 3827124 h 5686746"/>
                    <a:gd name="connsiteX123" fmla="*/ 3549869 w 3946416"/>
                    <a:gd name="connsiteY123" fmla="*/ 3888768 h 5686746"/>
                    <a:gd name="connsiteX124" fmla="*/ 3539595 w 3946416"/>
                    <a:gd name="connsiteY124" fmla="*/ 3919591 h 5686746"/>
                    <a:gd name="connsiteX125" fmla="*/ 3534458 w 3946416"/>
                    <a:gd name="connsiteY125" fmla="*/ 3935002 h 5686746"/>
                    <a:gd name="connsiteX126" fmla="*/ 3560143 w 3946416"/>
                    <a:gd name="connsiteY126" fmla="*/ 3955550 h 5686746"/>
                    <a:gd name="connsiteX127" fmla="*/ 3642337 w 3946416"/>
                    <a:gd name="connsiteY127" fmla="*/ 3965825 h 5686746"/>
                    <a:gd name="connsiteX128" fmla="*/ 3657748 w 3946416"/>
                    <a:gd name="connsiteY128" fmla="*/ 3970962 h 5686746"/>
                    <a:gd name="connsiteX129" fmla="*/ 3688570 w 3946416"/>
                    <a:gd name="connsiteY129" fmla="*/ 3996647 h 5686746"/>
                    <a:gd name="connsiteX130" fmla="*/ 3693707 w 3946416"/>
                    <a:gd name="connsiteY130" fmla="*/ 4022333 h 5686746"/>
                    <a:gd name="connsiteX131" fmla="*/ 3688570 w 3946416"/>
                    <a:gd name="connsiteY131" fmla="*/ 4037744 h 5686746"/>
                    <a:gd name="connsiteX132" fmla="*/ 3678296 w 3946416"/>
                    <a:gd name="connsiteY132" fmla="*/ 4078840 h 5686746"/>
                    <a:gd name="connsiteX133" fmla="*/ 3673159 w 3946416"/>
                    <a:gd name="connsiteY133" fmla="*/ 4094252 h 5686746"/>
                    <a:gd name="connsiteX134" fmla="*/ 3652611 w 3946416"/>
                    <a:gd name="connsiteY134" fmla="*/ 4140485 h 5686746"/>
                    <a:gd name="connsiteX135" fmla="*/ 3621788 w 3946416"/>
                    <a:gd name="connsiteY135" fmla="*/ 4155897 h 5686746"/>
                    <a:gd name="connsiteX136" fmla="*/ 3616651 w 3946416"/>
                    <a:gd name="connsiteY136" fmla="*/ 4171308 h 5686746"/>
                    <a:gd name="connsiteX137" fmla="*/ 3616651 w 3946416"/>
                    <a:gd name="connsiteY137" fmla="*/ 4207267 h 5686746"/>
                    <a:gd name="connsiteX138" fmla="*/ 3606377 w 3946416"/>
                    <a:gd name="connsiteY138" fmla="*/ 4217542 h 5686746"/>
                    <a:gd name="connsiteX139" fmla="*/ 3575555 w 3946416"/>
                    <a:gd name="connsiteY139" fmla="*/ 4248364 h 5686746"/>
                    <a:gd name="connsiteX140" fmla="*/ 3565280 w 3946416"/>
                    <a:gd name="connsiteY140" fmla="*/ 4279186 h 5686746"/>
                    <a:gd name="connsiteX141" fmla="*/ 3560143 w 3946416"/>
                    <a:gd name="connsiteY141" fmla="*/ 4294598 h 5686746"/>
                    <a:gd name="connsiteX142" fmla="*/ 3565280 w 3946416"/>
                    <a:gd name="connsiteY142" fmla="*/ 4330557 h 5686746"/>
                    <a:gd name="connsiteX143" fmla="*/ 3565280 w 3946416"/>
                    <a:gd name="connsiteY143" fmla="*/ 4371654 h 5686746"/>
                    <a:gd name="connsiteX144" fmla="*/ 3606377 w 3946416"/>
                    <a:gd name="connsiteY144" fmla="*/ 4407613 h 5686746"/>
                    <a:gd name="connsiteX145" fmla="*/ 3621788 w 3946416"/>
                    <a:gd name="connsiteY145" fmla="*/ 4412750 h 5686746"/>
                    <a:gd name="connsiteX146" fmla="*/ 3647474 w 3946416"/>
                    <a:gd name="connsiteY146" fmla="*/ 4428162 h 5686746"/>
                    <a:gd name="connsiteX147" fmla="*/ 3657748 w 3946416"/>
                    <a:gd name="connsiteY147" fmla="*/ 4443573 h 5686746"/>
                    <a:gd name="connsiteX148" fmla="*/ 3647474 w 3946416"/>
                    <a:gd name="connsiteY148" fmla="*/ 4479533 h 5686746"/>
                    <a:gd name="connsiteX149" fmla="*/ 3652611 w 3946416"/>
                    <a:gd name="connsiteY149" fmla="*/ 4505218 h 5686746"/>
                    <a:gd name="connsiteX150" fmla="*/ 3688570 w 3946416"/>
                    <a:gd name="connsiteY150" fmla="*/ 4505218 h 5686746"/>
                    <a:gd name="connsiteX151" fmla="*/ 3703982 w 3946416"/>
                    <a:gd name="connsiteY151" fmla="*/ 4510355 h 5686746"/>
                    <a:gd name="connsiteX152" fmla="*/ 3714256 w 3946416"/>
                    <a:gd name="connsiteY152" fmla="*/ 4525766 h 5686746"/>
                    <a:gd name="connsiteX153" fmla="*/ 3673159 w 3946416"/>
                    <a:gd name="connsiteY153" fmla="*/ 4530903 h 5686746"/>
                    <a:gd name="connsiteX154" fmla="*/ 3652611 w 3946416"/>
                    <a:gd name="connsiteY154" fmla="*/ 4536040 h 5686746"/>
                    <a:gd name="connsiteX155" fmla="*/ 3632062 w 3946416"/>
                    <a:gd name="connsiteY155" fmla="*/ 4577137 h 5686746"/>
                    <a:gd name="connsiteX156" fmla="*/ 3616651 w 3946416"/>
                    <a:gd name="connsiteY156" fmla="*/ 4582274 h 5686746"/>
                    <a:gd name="connsiteX157" fmla="*/ 3601240 w 3946416"/>
                    <a:gd name="connsiteY157" fmla="*/ 4597685 h 5686746"/>
                    <a:gd name="connsiteX158" fmla="*/ 3606377 w 3946416"/>
                    <a:gd name="connsiteY158" fmla="*/ 4561726 h 5686746"/>
                    <a:gd name="connsiteX159" fmla="*/ 3611514 w 3946416"/>
                    <a:gd name="connsiteY159" fmla="*/ 4577137 h 5686746"/>
                    <a:gd name="connsiteX160" fmla="*/ 3601240 w 3946416"/>
                    <a:gd name="connsiteY160" fmla="*/ 4607959 h 5686746"/>
                    <a:gd name="connsiteX161" fmla="*/ 3596103 w 3946416"/>
                    <a:gd name="connsiteY161" fmla="*/ 4623371 h 5686746"/>
                    <a:gd name="connsiteX162" fmla="*/ 3601240 w 3946416"/>
                    <a:gd name="connsiteY162" fmla="*/ 4649056 h 5686746"/>
                    <a:gd name="connsiteX163" fmla="*/ 3611514 w 3946416"/>
                    <a:gd name="connsiteY163" fmla="*/ 4679879 h 5686746"/>
                    <a:gd name="connsiteX164" fmla="*/ 3590966 w 3946416"/>
                    <a:gd name="connsiteY164" fmla="*/ 4710701 h 5686746"/>
                    <a:gd name="connsiteX165" fmla="*/ 3565280 w 3946416"/>
                    <a:gd name="connsiteY165" fmla="*/ 4705564 h 5686746"/>
                    <a:gd name="connsiteX166" fmla="*/ 3549869 w 3946416"/>
                    <a:gd name="connsiteY166" fmla="*/ 4700427 h 5686746"/>
                    <a:gd name="connsiteX167" fmla="*/ 3529321 w 3946416"/>
                    <a:gd name="connsiteY167" fmla="*/ 4695290 h 5686746"/>
                    <a:gd name="connsiteX168" fmla="*/ 3513910 w 3946416"/>
                    <a:gd name="connsiteY168" fmla="*/ 4685016 h 5686746"/>
                    <a:gd name="connsiteX169" fmla="*/ 3508773 w 3946416"/>
                    <a:gd name="connsiteY169" fmla="*/ 4715838 h 5686746"/>
                    <a:gd name="connsiteX170" fmla="*/ 3503635 w 3946416"/>
                    <a:gd name="connsiteY170" fmla="*/ 4731249 h 5686746"/>
                    <a:gd name="connsiteX171" fmla="*/ 3472813 w 3946416"/>
                    <a:gd name="connsiteY171" fmla="*/ 4710701 h 5686746"/>
                    <a:gd name="connsiteX172" fmla="*/ 3452265 w 3946416"/>
                    <a:gd name="connsiteY172" fmla="*/ 4679879 h 5686746"/>
                    <a:gd name="connsiteX173" fmla="*/ 3436853 w 3946416"/>
                    <a:gd name="connsiteY173" fmla="*/ 4674742 h 5686746"/>
                    <a:gd name="connsiteX174" fmla="*/ 3395757 w 3946416"/>
                    <a:gd name="connsiteY174" fmla="*/ 4700427 h 5686746"/>
                    <a:gd name="connsiteX175" fmla="*/ 3400894 w 3946416"/>
                    <a:gd name="connsiteY175" fmla="*/ 4715838 h 5686746"/>
                    <a:gd name="connsiteX176" fmla="*/ 3385483 w 3946416"/>
                    <a:gd name="connsiteY176" fmla="*/ 4772346 h 5686746"/>
                    <a:gd name="connsiteX177" fmla="*/ 3375209 w 3946416"/>
                    <a:gd name="connsiteY177" fmla="*/ 4787757 h 5686746"/>
                    <a:gd name="connsiteX178" fmla="*/ 3359797 w 3946416"/>
                    <a:gd name="connsiteY178" fmla="*/ 4782620 h 5686746"/>
                    <a:gd name="connsiteX179" fmla="*/ 3328975 w 3946416"/>
                    <a:gd name="connsiteY179" fmla="*/ 4798031 h 5686746"/>
                    <a:gd name="connsiteX180" fmla="*/ 3308426 w 3946416"/>
                    <a:gd name="connsiteY180" fmla="*/ 4823717 h 5686746"/>
                    <a:gd name="connsiteX181" fmla="*/ 3293015 w 3946416"/>
                    <a:gd name="connsiteY181" fmla="*/ 4818580 h 5686746"/>
                    <a:gd name="connsiteX182" fmla="*/ 3282741 w 3946416"/>
                    <a:gd name="connsiteY182" fmla="*/ 4798031 h 5686746"/>
                    <a:gd name="connsiteX183" fmla="*/ 3277604 w 3946416"/>
                    <a:gd name="connsiteY183" fmla="*/ 4823717 h 5686746"/>
                    <a:gd name="connsiteX184" fmla="*/ 3272467 w 3946416"/>
                    <a:gd name="connsiteY184" fmla="*/ 4839128 h 5686746"/>
                    <a:gd name="connsiteX185" fmla="*/ 3257056 w 3946416"/>
                    <a:gd name="connsiteY185" fmla="*/ 4828854 h 5686746"/>
                    <a:gd name="connsiteX186" fmla="*/ 3226233 w 3946416"/>
                    <a:gd name="connsiteY186" fmla="*/ 4849402 h 5686746"/>
                    <a:gd name="connsiteX187" fmla="*/ 3169725 w 3946416"/>
                    <a:gd name="connsiteY187" fmla="*/ 4849402 h 5686746"/>
                    <a:gd name="connsiteX188" fmla="*/ 3159451 w 3946416"/>
                    <a:gd name="connsiteY188" fmla="*/ 4864813 h 5686746"/>
                    <a:gd name="connsiteX189" fmla="*/ 3149177 w 3946416"/>
                    <a:gd name="connsiteY189" fmla="*/ 4875088 h 5686746"/>
                    <a:gd name="connsiteX190" fmla="*/ 3082395 w 3946416"/>
                    <a:gd name="connsiteY190" fmla="*/ 4885362 h 5686746"/>
                    <a:gd name="connsiteX191" fmla="*/ 3066984 w 3946416"/>
                    <a:gd name="connsiteY191" fmla="*/ 4895636 h 5686746"/>
                    <a:gd name="connsiteX192" fmla="*/ 3036161 w 3946416"/>
                    <a:gd name="connsiteY192" fmla="*/ 4905910 h 5686746"/>
                    <a:gd name="connsiteX193" fmla="*/ 3020750 w 3946416"/>
                    <a:gd name="connsiteY193" fmla="*/ 4900773 h 5686746"/>
                    <a:gd name="connsiteX194" fmla="*/ 2969379 w 3946416"/>
                    <a:gd name="connsiteY194" fmla="*/ 4941870 h 5686746"/>
                    <a:gd name="connsiteX195" fmla="*/ 2938557 w 3946416"/>
                    <a:gd name="connsiteY195" fmla="*/ 4952144 h 5686746"/>
                    <a:gd name="connsiteX196" fmla="*/ 2882049 w 3946416"/>
                    <a:gd name="connsiteY196" fmla="*/ 4967555 h 5686746"/>
                    <a:gd name="connsiteX197" fmla="*/ 2830678 w 3946416"/>
                    <a:gd name="connsiteY197" fmla="*/ 5008652 h 5686746"/>
                    <a:gd name="connsiteX198" fmla="*/ 2789582 w 3946416"/>
                    <a:gd name="connsiteY198" fmla="*/ 5003515 h 5686746"/>
                    <a:gd name="connsiteX199" fmla="*/ 2774170 w 3946416"/>
                    <a:gd name="connsiteY199" fmla="*/ 4998377 h 5686746"/>
                    <a:gd name="connsiteX200" fmla="*/ 2743348 w 3946416"/>
                    <a:gd name="connsiteY200" fmla="*/ 5003515 h 5686746"/>
                    <a:gd name="connsiteX201" fmla="*/ 2686840 w 3946416"/>
                    <a:gd name="connsiteY201" fmla="*/ 5024063 h 5686746"/>
                    <a:gd name="connsiteX202" fmla="*/ 2671429 w 3946416"/>
                    <a:gd name="connsiteY202" fmla="*/ 5029200 h 5686746"/>
                    <a:gd name="connsiteX203" fmla="*/ 2656018 w 3946416"/>
                    <a:gd name="connsiteY203" fmla="*/ 5044611 h 5686746"/>
                    <a:gd name="connsiteX204" fmla="*/ 2640606 w 3946416"/>
                    <a:gd name="connsiteY204" fmla="*/ 5039474 h 5686746"/>
                    <a:gd name="connsiteX205" fmla="*/ 2625195 w 3946416"/>
                    <a:gd name="connsiteY205" fmla="*/ 5049748 h 5686746"/>
                    <a:gd name="connsiteX206" fmla="*/ 2620058 w 3946416"/>
                    <a:gd name="connsiteY206" fmla="*/ 5075434 h 5686746"/>
                    <a:gd name="connsiteX207" fmla="*/ 2573824 w 3946416"/>
                    <a:gd name="connsiteY207" fmla="*/ 5116530 h 5686746"/>
                    <a:gd name="connsiteX208" fmla="*/ 2558413 w 3946416"/>
                    <a:gd name="connsiteY208" fmla="*/ 5126804 h 5686746"/>
                    <a:gd name="connsiteX209" fmla="*/ 2517316 w 3946416"/>
                    <a:gd name="connsiteY209" fmla="*/ 5137079 h 5686746"/>
                    <a:gd name="connsiteX210" fmla="*/ 2501905 w 3946416"/>
                    <a:gd name="connsiteY210" fmla="*/ 5142216 h 5686746"/>
                    <a:gd name="connsiteX211" fmla="*/ 2476220 w 3946416"/>
                    <a:gd name="connsiteY211" fmla="*/ 5147353 h 5686746"/>
                    <a:gd name="connsiteX212" fmla="*/ 2460809 w 3946416"/>
                    <a:gd name="connsiteY212" fmla="*/ 5142216 h 5686746"/>
                    <a:gd name="connsiteX213" fmla="*/ 2440260 w 3946416"/>
                    <a:gd name="connsiteY213" fmla="*/ 5116530 h 5686746"/>
                    <a:gd name="connsiteX214" fmla="*/ 2383752 w 3946416"/>
                    <a:gd name="connsiteY214" fmla="*/ 5106256 h 5686746"/>
                    <a:gd name="connsiteX215" fmla="*/ 2342656 w 3946416"/>
                    <a:gd name="connsiteY215" fmla="*/ 5106256 h 5686746"/>
                    <a:gd name="connsiteX216" fmla="*/ 2311833 w 3946416"/>
                    <a:gd name="connsiteY216" fmla="*/ 5126804 h 5686746"/>
                    <a:gd name="connsiteX217" fmla="*/ 2265600 w 3946416"/>
                    <a:gd name="connsiteY217" fmla="*/ 5121667 h 5686746"/>
                    <a:gd name="connsiteX218" fmla="*/ 2234777 w 3946416"/>
                    <a:gd name="connsiteY218" fmla="*/ 5116530 h 5686746"/>
                    <a:gd name="connsiteX219" fmla="*/ 2214229 w 3946416"/>
                    <a:gd name="connsiteY219" fmla="*/ 5121667 h 5686746"/>
                    <a:gd name="connsiteX220" fmla="*/ 2188543 w 3946416"/>
                    <a:gd name="connsiteY220" fmla="*/ 5137079 h 5686746"/>
                    <a:gd name="connsiteX221" fmla="*/ 2162858 w 3946416"/>
                    <a:gd name="connsiteY221" fmla="*/ 5111393 h 5686746"/>
                    <a:gd name="connsiteX222" fmla="*/ 2142310 w 3946416"/>
                    <a:gd name="connsiteY222" fmla="*/ 5142216 h 5686746"/>
                    <a:gd name="connsiteX223" fmla="*/ 2116624 w 3946416"/>
                    <a:gd name="connsiteY223" fmla="*/ 5162764 h 5686746"/>
                    <a:gd name="connsiteX224" fmla="*/ 2070391 w 3946416"/>
                    <a:gd name="connsiteY224" fmla="*/ 5157627 h 5686746"/>
                    <a:gd name="connsiteX225" fmla="*/ 2039568 w 3946416"/>
                    <a:gd name="connsiteY225" fmla="*/ 5173038 h 5686746"/>
                    <a:gd name="connsiteX226" fmla="*/ 2013883 w 3946416"/>
                    <a:gd name="connsiteY226" fmla="*/ 5193586 h 5686746"/>
                    <a:gd name="connsiteX227" fmla="*/ 2003609 w 3946416"/>
                    <a:gd name="connsiteY227" fmla="*/ 5203861 h 5686746"/>
                    <a:gd name="connsiteX228" fmla="*/ 1988197 w 3946416"/>
                    <a:gd name="connsiteY228" fmla="*/ 5208998 h 5686746"/>
                    <a:gd name="connsiteX229" fmla="*/ 1947101 w 3946416"/>
                    <a:gd name="connsiteY229" fmla="*/ 5183312 h 5686746"/>
                    <a:gd name="connsiteX230" fmla="*/ 1936826 w 3946416"/>
                    <a:gd name="connsiteY230" fmla="*/ 5193586 h 5686746"/>
                    <a:gd name="connsiteX231" fmla="*/ 1906004 w 3946416"/>
                    <a:gd name="connsiteY231" fmla="*/ 5203861 h 5686746"/>
                    <a:gd name="connsiteX232" fmla="*/ 1885456 w 3946416"/>
                    <a:gd name="connsiteY232" fmla="*/ 5214135 h 5686746"/>
                    <a:gd name="connsiteX233" fmla="*/ 1870044 w 3946416"/>
                    <a:gd name="connsiteY233" fmla="*/ 5250094 h 5686746"/>
                    <a:gd name="connsiteX234" fmla="*/ 1839222 w 3946416"/>
                    <a:gd name="connsiteY234" fmla="*/ 5280917 h 5686746"/>
                    <a:gd name="connsiteX235" fmla="*/ 1828948 w 3946416"/>
                    <a:gd name="connsiteY235" fmla="*/ 5255231 h 5686746"/>
                    <a:gd name="connsiteX236" fmla="*/ 1823811 w 3946416"/>
                    <a:gd name="connsiteY236" fmla="*/ 5239820 h 5686746"/>
                    <a:gd name="connsiteX237" fmla="*/ 1808400 w 3946416"/>
                    <a:gd name="connsiteY237" fmla="*/ 5234683 h 5686746"/>
                    <a:gd name="connsiteX238" fmla="*/ 1767303 w 3946416"/>
                    <a:gd name="connsiteY238" fmla="*/ 5239820 h 5686746"/>
                    <a:gd name="connsiteX239" fmla="*/ 1762166 w 3946416"/>
                    <a:gd name="connsiteY239" fmla="*/ 5255231 h 5686746"/>
                    <a:gd name="connsiteX240" fmla="*/ 1757029 w 3946416"/>
                    <a:gd name="connsiteY240" fmla="*/ 5275780 h 5686746"/>
                    <a:gd name="connsiteX241" fmla="*/ 1731343 w 3946416"/>
                    <a:gd name="connsiteY241" fmla="*/ 5301465 h 5686746"/>
                    <a:gd name="connsiteX242" fmla="*/ 1721069 w 3946416"/>
                    <a:gd name="connsiteY242" fmla="*/ 5332288 h 5686746"/>
                    <a:gd name="connsiteX243" fmla="*/ 1685110 w 3946416"/>
                    <a:gd name="connsiteY243" fmla="*/ 5357973 h 5686746"/>
                    <a:gd name="connsiteX244" fmla="*/ 1669698 w 3946416"/>
                    <a:gd name="connsiteY244" fmla="*/ 5363110 h 5686746"/>
                    <a:gd name="connsiteX245" fmla="*/ 1654287 w 3946416"/>
                    <a:gd name="connsiteY245" fmla="*/ 5357973 h 5686746"/>
                    <a:gd name="connsiteX246" fmla="*/ 1623465 w 3946416"/>
                    <a:gd name="connsiteY246" fmla="*/ 5363110 h 5686746"/>
                    <a:gd name="connsiteX247" fmla="*/ 1566957 w 3946416"/>
                    <a:gd name="connsiteY247" fmla="*/ 5383658 h 5686746"/>
                    <a:gd name="connsiteX248" fmla="*/ 1534067 w 3946416"/>
                    <a:gd name="connsiteY248" fmla="*/ 5376905 h 5686746"/>
                    <a:gd name="connsiteX249" fmla="*/ 1501402 w 3946416"/>
                    <a:gd name="connsiteY249" fmla="*/ 5390055 h 5686746"/>
                    <a:gd name="connsiteX250" fmla="*/ 1443667 w 3946416"/>
                    <a:gd name="connsiteY250" fmla="*/ 5417583 h 5686746"/>
                    <a:gd name="connsiteX251" fmla="*/ 1407514 w 3946416"/>
                    <a:gd name="connsiteY251" fmla="*/ 5444496 h 5686746"/>
                    <a:gd name="connsiteX252" fmla="*/ 1361474 w 3946416"/>
                    <a:gd name="connsiteY252" fmla="*/ 5491537 h 5686746"/>
                    <a:gd name="connsiteX253" fmla="*/ 1325514 w 3946416"/>
                    <a:gd name="connsiteY253" fmla="*/ 5486400 h 5686746"/>
                    <a:gd name="connsiteX254" fmla="*/ 1315240 w 3946416"/>
                    <a:gd name="connsiteY254" fmla="*/ 5455577 h 5686746"/>
                    <a:gd name="connsiteX255" fmla="*/ 1299829 w 3946416"/>
                    <a:gd name="connsiteY255" fmla="*/ 5450440 h 5686746"/>
                    <a:gd name="connsiteX256" fmla="*/ 1274143 w 3946416"/>
                    <a:gd name="connsiteY256" fmla="*/ 5465852 h 5686746"/>
                    <a:gd name="connsiteX257" fmla="*/ 1258732 w 3946416"/>
                    <a:gd name="connsiteY257" fmla="*/ 5470989 h 5686746"/>
                    <a:gd name="connsiteX258" fmla="*/ 1173050 w 3946416"/>
                    <a:gd name="connsiteY258" fmla="*/ 5464430 h 5686746"/>
                    <a:gd name="connsiteX259" fmla="*/ 1130305 w 3946416"/>
                    <a:gd name="connsiteY259" fmla="*/ 5517222 h 5686746"/>
                    <a:gd name="connsiteX260" fmla="*/ 1084071 w 3946416"/>
                    <a:gd name="connsiteY260" fmla="*/ 5532634 h 5686746"/>
                    <a:gd name="connsiteX261" fmla="*/ 1104620 w 3946416"/>
                    <a:gd name="connsiteY261" fmla="*/ 5506948 h 5686746"/>
                    <a:gd name="connsiteX262" fmla="*/ 1099483 w 3946416"/>
                    <a:gd name="connsiteY262" fmla="*/ 5476126 h 5686746"/>
                    <a:gd name="connsiteX263" fmla="*/ 1084071 w 3946416"/>
                    <a:gd name="connsiteY263" fmla="*/ 5460715 h 5686746"/>
                    <a:gd name="connsiteX264" fmla="*/ 1063523 w 3946416"/>
                    <a:gd name="connsiteY264" fmla="*/ 5429892 h 5686746"/>
                    <a:gd name="connsiteX265" fmla="*/ 1032701 w 3946416"/>
                    <a:gd name="connsiteY265" fmla="*/ 5409344 h 5686746"/>
                    <a:gd name="connsiteX266" fmla="*/ 991604 w 3946416"/>
                    <a:gd name="connsiteY266" fmla="*/ 5414481 h 5686746"/>
                    <a:gd name="connsiteX267" fmla="*/ 935096 w 3946416"/>
                    <a:gd name="connsiteY267" fmla="*/ 5404207 h 5686746"/>
                    <a:gd name="connsiteX268" fmla="*/ 878588 w 3946416"/>
                    <a:gd name="connsiteY268" fmla="*/ 5409344 h 5686746"/>
                    <a:gd name="connsiteX269" fmla="*/ 806669 w 3946416"/>
                    <a:gd name="connsiteY269" fmla="*/ 5409344 h 5686746"/>
                    <a:gd name="connsiteX270" fmla="*/ 698791 w 3946416"/>
                    <a:gd name="connsiteY270" fmla="*/ 5465852 h 5686746"/>
                    <a:gd name="connsiteX271" fmla="*/ 667968 w 3946416"/>
                    <a:gd name="connsiteY271" fmla="*/ 5476126 h 5686746"/>
                    <a:gd name="connsiteX272" fmla="*/ 647420 w 3946416"/>
                    <a:gd name="connsiteY272" fmla="*/ 5486400 h 5686746"/>
                    <a:gd name="connsiteX273" fmla="*/ 616597 w 3946416"/>
                    <a:gd name="connsiteY273" fmla="*/ 5460715 h 5686746"/>
                    <a:gd name="connsiteX274" fmla="*/ 601186 w 3946416"/>
                    <a:gd name="connsiteY274" fmla="*/ 5450440 h 5686746"/>
                    <a:gd name="connsiteX275" fmla="*/ 567489 w 3946416"/>
                    <a:gd name="connsiteY275" fmla="*/ 5442621 h 5686746"/>
                    <a:gd name="connsiteX276" fmla="*/ 556794 w 3946416"/>
                    <a:gd name="connsiteY276" fmla="*/ 5447953 h 5686746"/>
                    <a:gd name="connsiteX277" fmla="*/ 560898 w 3946416"/>
                    <a:gd name="connsiteY277" fmla="*/ 5443429 h 5686746"/>
                    <a:gd name="connsiteX278" fmla="*/ 525357 w 3946416"/>
                    <a:gd name="connsiteY278" fmla="*/ 5458420 h 5686746"/>
                    <a:gd name="connsiteX279" fmla="*/ 478930 w 3946416"/>
                    <a:gd name="connsiteY279" fmla="*/ 5445272 h 5686746"/>
                    <a:gd name="connsiteX280" fmla="*/ 430854 w 3946416"/>
                    <a:gd name="connsiteY280" fmla="*/ 5424723 h 5686746"/>
                    <a:gd name="connsiteX281" fmla="*/ 370018 w 3946416"/>
                    <a:gd name="connsiteY281" fmla="*/ 5378521 h 5686746"/>
                    <a:gd name="connsiteX282" fmla="*/ 349469 w 3946416"/>
                    <a:gd name="connsiteY282" fmla="*/ 5388795 h 5686746"/>
                    <a:gd name="connsiteX283" fmla="*/ 267276 w 3946416"/>
                    <a:gd name="connsiteY283" fmla="*/ 5435029 h 5686746"/>
                    <a:gd name="connsiteX284" fmla="*/ 226179 w 3946416"/>
                    <a:gd name="connsiteY284" fmla="*/ 5450440 h 5686746"/>
                    <a:gd name="connsiteX285" fmla="*/ 215905 w 3946416"/>
                    <a:gd name="connsiteY285" fmla="*/ 5460715 h 5686746"/>
                    <a:gd name="connsiteX286" fmla="*/ 190220 w 3946416"/>
                    <a:gd name="connsiteY286" fmla="*/ 5486400 h 5686746"/>
                    <a:gd name="connsiteX287" fmla="*/ 172546 w 3946416"/>
                    <a:gd name="connsiteY287" fmla="*/ 5468533 h 5686746"/>
                    <a:gd name="connsiteX288" fmla="*/ 127961 w 3946416"/>
                    <a:gd name="connsiteY288" fmla="*/ 5472443 h 5686746"/>
                    <a:gd name="connsiteX289" fmla="*/ 108026 w 3946416"/>
                    <a:gd name="connsiteY289" fmla="*/ 5532634 h 5686746"/>
                    <a:gd name="connsiteX290" fmla="*/ 66930 w 3946416"/>
                    <a:gd name="connsiteY290" fmla="*/ 5558319 h 5686746"/>
                    <a:gd name="connsiteX291" fmla="*/ 20696 w 3946416"/>
                    <a:gd name="connsiteY291" fmla="*/ 5584004 h 5686746"/>
                    <a:gd name="connsiteX292" fmla="*/ 15559 w 3946416"/>
                    <a:gd name="connsiteY292" fmla="*/ 5599416 h 5686746"/>
                    <a:gd name="connsiteX293" fmla="*/ 148 w 3946416"/>
                    <a:gd name="connsiteY293" fmla="*/ 5609690 h 5686746"/>
                    <a:gd name="connsiteX294" fmla="*/ 10422 w 3946416"/>
                    <a:gd name="connsiteY294" fmla="*/ 5640512 h 5686746"/>
                    <a:gd name="connsiteX295" fmla="*/ 25833 w 3946416"/>
                    <a:gd name="connsiteY295" fmla="*/ 5671335 h 5686746"/>
                    <a:gd name="connsiteX296" fmla="*/ 46382 w 3946416"/>
                    <a:gd name="connsiteY296" fmla="*/ 5661061 h 5686746"/>
                    <a:gd name="connsiteX297" fmla="*/ 36107 w 3946416"/>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298152 w 3948012"/>
                    <a:gd name="connsiteY7" fmla="*/ 154112 h 5686746"/>
                    <a:gd name="connsiteX8" fmla="*/ 3364935 w 3948012"/>
                    <a:gd name="connsiteY8" fmla="*/ 190073 h 5686746"/>
                    <a:gd name="connsiteX9" fmla="*/ 3411168 w 3948012"/>
                    <a:gd name="connsiteY9" fmla="*/ 236305 h 5686746"/>
                    <a:gd name="connsiteX10" fmla="*/ 3400894 w 3948012"/>
                    <a:gd name="connsiteY10" fmla="*/ 328773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498498 w 3948012"/>
                    <a:gd name="connsiteY16" fmla="*/ 488022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18701 w 3948012"/>
                    <a:gd name="connsiteY26" fmla="*/ 816795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298152 w 3948012"/>
                    <a:gd name="connsiteY7" fmla="*/ 154112 h 5686746"/>
                    <a:gd name="connsiteX8" fmla="*/ 3364935 w 3948012"/>
                    <a:gd name="connsiteY8" fmla="*/ 190073 h 5686746"/>
                    <a:gd name="connsiteX9" fmla="*/ 3405418 w 3948012"/>
                    <a:gd name="connsiteY9" fmla="*/ 233430 h 5686746"/>
                    <a:gd name="connsiteX10" fmla="*/ 3400894 w 3948012"/>
                    <a:gd name="connsiteY10" fmla="*/ 328773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498498 w 3948012"/>
                    <a:gd name="connsiteY16" fmla="*/ 488022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18701 w 3948012"/>
                    <a:gd name="connsiteY26" fmla="*/ 816795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28773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498498 w 3948012"/>
                    <a:gd name="connsiteY16" fmla="*/ 488022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18701 w 3948012"/>
                    <a:gd name="connsiteY26" fmla="*/ 816795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498498 w 3948012"/>
                    <a:gd name="connsiteY16" fmla="*/ 488022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18701 w 3948012"/>
                    <a:gd name="connsiteY26" fmla="*/ 816795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18701 w 3948012"/>
                    <a:gd name="connsiteY26" fmla="*/ 816795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34112 w 3948012"/>
                    <a:gd name="connsiteY30" fmla="*/ 940085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84071 w 3948012"/>
                    <a:gd name="connsiteY260" fmla="*/ 5532634 h 5686746"/>
                    <a:gd name="connsiteX261" fmla="*/ 1104620 w 3948012"/>
                    <a:gd name="connsiteY261" fmla="*/ 5506948 h 5686746"/>
                    <a:gd name="connsiteX262" fmla="*/ 1099483 w 3948012"/>
                    <a:gd name="connsiteY262" fmla="*/ 5476126 h 5686746"/>
                    <a:gd name="connsiteX263" fmla="*/ 1084071 w 3948012"/>
                    <a:gd name="connsiteY263" fmla="*/ 5460715 h 5686746"/>
                    <a:gd name="connsiteX264" fmla="*/ 1063523 w 3948012"/>
                    <a:gd name="connsiteY264" fmla="*/ 5429892 h 5686746"/>
                    <a:gd name="connsiteX265" fmla="*/ 1032701 w 3948012"/>
                    <a:gd name="connsiteY265" fmla="*/ 5409344 h 5686746"/>
                    <a:gd name="connsiteX266" fmla="*/ 991604 w 3948012"/>
                    <a:gd name="connsiteY266" fmla="*/ 5414481 h 5686746"/>
                    <a:gd name="connsiteX267" fmla="*/ 935096 w 3948012"/>
                    <a:gd name="connsiteY267" fmla="*/ 5404207 h 5686746"/>
                    <a:gd name="connsiteX268" fmla="*/ 878588 w 3948012"/>
                    <a:gd name="connsiteY268" fmla="*/ 5409344 h 5686746"/>
                    <a:gd name="connsiteX269" fmla="*/ 806669 w 3948012"/>
                    <a:gd name="connsiteY269" fmla="*/ 5409344 h 5686746"/>
                    <a:gd name="connsiteX270" fmla="*/ 698791 w 3948012"/>
                    <a:gd name="connsiteY270" fmla="*/ 5465852 h 5686746"/>
                    <a:gd name="connsiteX271" fmla="*/ 667968 w 3948012"/>
                    <a:gd name="connsiteY271" fmla="*/ 5476126 h 5686746"/>
                    <a:gd name="connsiteX272" fmla="*/ 647420 w 3948012"/>
                    <a:gd name="connsiteY272" fmla="*/ 5486400 h 5686746"/>
                    <a:gd name="connsiteX273" fmla="*/ 616597 w 3948012"/>
                    <a:gd name="connsiteY273" fmla="*/ 5460715 h 5686746"/>
                    <a:gd name="connsiteX274" fmla="*/ 601186 w 3948012"/>
                    <a:gd name="connsiteY274" fmla="*/ 5450440 h 5686746"/>
                    <a:gd name="connsiteX275" fmla="*/ 567489 w 3948012"/>
                    <a:gd name="connsiteY275" fmla="*/ 5442621 h 5686746"/>
                    <a:gd name="connsiteX276" fmla="*/ 556794 w 3948012"/>
                    <a:gd name="connsiteY276" fmla="*/ 5447953 h 5686746"/>
                    <a:gd name="connsiteX277" fmla="*/ 560898 w 3948012"/>
                    <a:gd name="connsiteY277" fmla="*/ 5443429 h 5686746"/>
                    <a:gd name="connsiteX278" fmla="*/ 525357 w 3948012"/>
                    <a:gd name="connsiteY278" fmla="*/ 5458420 h 5686746"/>
                    <a:gd name="connsiteX279" fmla="*/ 478930 w 3948012"/>
                    <a:gd name="connsiteY279" fmla="*/ 5445272 h 5686746"/>
                    <a:gd name="connsiteX280" fmla="*/ 430854 w 3948012"/>
                    <a:gd name="connsiteY280" fmla="*/ 5424723 h 5686746"/>
                    <a:gd name="connsiteX281" fmla="*/ 370018 w 3948012"/>
                    <a:gd name="connsiteY281" fmla="*/ 5378521 h 5686746"/>
                    <a:gd name="connsiteX282" fmla="*/ 349469 w 3948012"/>
                    <a:gd name="connsiteY282" fmla="*/ 5388795 h 5686746"/>
                    <a:gd name="connsiteX283" fmla="*/ 267276 w 3948012"/>
                    <a:gd name="connsiteY283" fmla="*/ 5435029 h 5686746"/>
                    <a:gd name="connsiteX284" fmla="*/ 226179 w 3948012"/>
                    <a:gd name="connsiteY284" fmla="*/ 5450440 h 5686746"/>
                    <a:gd name="connsiteX285" fmla="*/ 215905 w 3948012"/>
                    <a:gd name="connsiteY285" fmla="*/ 5460715 h 5686746"/>
                    <a:gd name="connsiteX286" fmla="*/ 190220 w 3948012"/>
                    <a:gd name="connsiteY286" fmla="*/ 5486400 h 5686746"/>
                    <a:gd name="connsiteX287" fmla="*/ 172546 w 3948012"/>
                    <a:gd name="connsiteY287" fmla="*/ 5468533 h 5686746"/>
                    <a:gd name="connsiteX288" fmla="*/ 127961 w 3948012"/>
                    <a:gd name="connsiteY288" fmla="*/ 5472443 h 5686746"/>
                    <a:gd name="connsiteX289" fmla="*/ 108026 w 3948012"/>
                    <a:gd name="connsiteY289" fmla="*/ 5532634 h 5686746"/>
                    <a:gd name="connsiteX290" fmla="*/ 66930 w 3948012"/>
                    <a:gd name="connsiteY290" fmla="*/ 5558319 h 5686746"/>
                    <a:gd name="connsiteX291" fmla="*/ 20696 w 3948012"/>
                    <a:gd name="connsiteY291" fmla="*/ 5584004 h 5686746"/>
                    <a:gd name="connsiteX292" fmla="*/ 15559 w 3948012"/>
                    <a:gd name="connsiteY292" fmla="*/ 5599416 h 5686746"/>
                    <a:gd name="connsiteX293" fmla="*/ 148 w 3948012"/>
                    <a:gd name="connsiteY293" fmla="*/ 5609690 h 5686746"/>
                    <a:gd name="connsiteX294" fmla="*/ 10422 w 3948012"/>
                    <a:gd name="connsiteY294" fmla="*/ 5640512 h 5686746"/>
                    <a:gd name="connsiteX295" fmla="*/ 25833 w 3948012"/>
                    <a:gd name="connsiteY295" fmla="*/ 5671335 h 5686746"/>
                    <a:gd name="connsiteX296" fmla="*/ 46382 w 3948012"/>
                    <a:gd name="connsiteY296" fmla="*/ 5661061 h 5686746"/>
                    <a:gd name="connsiteX297" fmla="*/ 36107 w 3948012"/>
                    <a:gd name="connsiteY297"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104620 w 3948012"/>
                    <a:gd name="connsiteY260" fmla="*/ 5506948 h 5686746"/>
                    <a:gd name="connsiteX261" fmla="*/ 1099483 w 3948012"/>
                    <a:gd name="connsiteY261" fmla="*/ 5476126 h 5686746"/>
                    <a:gd name="connsiteX262" fmla="*/ 1084071 w 3948012"/>
                    <a:gd name="connsiteY262" fmla="*/ 5460715 h 5686746"/>
                    <a:gd name="connsiteX263" fmla="*/ 1063523 w 3948012"/>
                    <a:gd name="connsiteY263" fmla="*/ 5429892 h 5686746"/>
                    <a:gd name="connsiteX264" fmla="*/ 1032701 w 3948012"/>
                    <a:gd name="connsiteY264" fmla="*/ 5409344 h 5686746"/>
                    <a:gd name="connsiteX265" fmla="*/ 991604 w 3948012"/>
                    <a:gd name="connsiteY265" fmla="*/ 5414481 h 5686746"/>
                    <a:gd name="connsiteX266" fmla="*/ 935096 w 3948012"/>
                    <a:gd name="connsiteY266" fmla="*/ 5404207 h 5686746"/>
                    <a:gd name="connsiteX267" fmla="*/ 878588 w 3948012"/>
                    <a:gd name="connsiteY267" fmla="*/ 5409344 h 5686746"/>
                    <a:gd name="connsiteX268" fmla="*/ 806669 w 3948012"/>
                    <a:gd name="connsiteY268" fmla="*/ 5409344 h 5686746"/>
                    <a:gd name="connsiteX269" fmla="*/ 698791 w 3948012"/>
                    <a:gd name="connsiteY269" fmla="*/ 5465852 h 5686746"/>
                    <a:gd name="connsiteX270" fmla="*/ 667968 w 3948012"/>
                    <a:gd name="connsiteY270" fmla="*/ 5476126 h 5686746"/>
                    <a:gd name="connsiteX271" fmla="*/ 647420 w 3948012"/>
                    <a:gd name="connsiteY271" fmla="*/ 5486400 h 5686746"/>
                    <a:gd name="connsiteX272" fmla="*/ 616597 w 3948012"/>
                    <a:gd name="connsiteY272" fmla="*/ 5460715 h 5686746"/>
                    <a:gd name="connsiteX273" fmla="*/ 601186 w 3948012"/>
                    <a:gd name="connsiteY273" fmla="*/ 5450440 h 5686746"/>
                    <a:gd name="connsiteX274" fmla="*/ 567489 w 3948012"/>
                    <a:gd name="connsiteY274" fmla="*/ 5442621 h 5686746"/>
                    <a:gd name="connsiteX275" fmla="*/ 556794 w 3948012"/>
                    <a:gd name="connsiteY275" fmla="*/ 5447953 h 5686746"/>
                    <a:gd name="connsiteX276" fmla="*/ 560898 w 3948012"/>
                    <a:gd name="connsiteY276" fmla="*/ 5443429 h 5686746"/>
                    <a:gd name="connsiteX277" fmla="*/ 525357 w 3948012"/>
                    <a:gd name="connsiteY277" fmla="*/ 5458420 h 5686746"/>
                    <a:gd name="connsiteX278" fmla="*/ 478930 w 3948012"/>
                    <a:gd name="connsiteY278" fmla="*/ 5445272 h 5686746"/>
                    <a:gd name="connsiteX279" fmla="*/ 430854 w 3948012"/>
                    <a:gd name="connsiteY279" fmla="*/ 5424723 h 5686746"/>
                    <a:gd name="connsiteX280" fmla="*/ 370018 w 3948012"/>
                    <a:gd name="connsiteY280" fmla="*/ 5378521 h 5686746"/>
                    <a:gd name="connsiteX281" fmla="*/ 349469 w 3948012"/>
                    <a:gd name="connsiteY281" fmla="*/ 5388795 h 5686746"/>
                    <a:gd name="connsiteX282" fmla="*/ 267276 w 3948012"/>
                    <a:gd name="connsiteY282" fmla="*/ 5435029 h 5686746"/>
                    <a:gd name="connsiteX283" fmla="*/ 226179 w 3948012"/>
                    <a:gd name="connsiteY283" fmla="*/ 5450440 h 5686746"/>
                    <a:gd name="connsiteX284" fmla="*/ 215905 w 3948012"/>
                    <a:gd name="connsiteY284" fmla="*/ 5460715 h 5686746"/>
                    <a:gd name="connsiteX285" fmla="*/ 190220 w 3948012"/>
                    <a:gd name="connsiteY285" fmla="*/ 5486400 h 5686746"/>
                    <a:gd name="connsiteX286" fmla="*/ 172546 w 3948012"/>
                    <a:gd name="connsiteY286" fmla="*/ 5468533 h 5686746"/>
                    <a:gd name="connsiteX287" fmla="*/ 127961 w 3948012"/>
                    <a:gd name="connsiteY287" fmla="*/ 5472443 h 5686746"/>
                    <a:gd name="connsiteX288" fmla="*/ 108026 w 3948012"/>
                    <a:gd name="connsiteY288" fmla="*/ 5532634 h 5686746"/>
                    <a:gd name="connsiteX289" fmla="*/ 66930 w 3948012"/>
                    <a:gd name="connsiteY289" fmla="*/ 5558319 h 5686746"/>
                    <a:gd name="connsiteX290" fmla="*/ 20696 w 3948012"/>
                    <a:gd name="connsiteY290" fmla="*/ 5584004 h 5686746"/>
                    <a:gd name="connsiteX291" fmla="*/ 15559 w 3948012"/>
                    <a:gd name="connsiteY291" fmla="*/ 5599416 h 5686746"/>
                    <a:gd name="connsiteX292" fmla="*/ 148 w 3948012"/>
                    <a:gd name="connsiteY292" fmla="*/ 5609690 h 5686746"/>
                    <a:gd name="connsiteX293" fmla="*/ 10422 w 3948012"/>
                    <a:gd name="connsiteY293" fmla="*/ 5640512 h 5686746"/>
                    <a:gd name="connsiteX294" fmla="*/ 25833 w 3948012"/>
                    <a:gd name="connsiteY294" fmla="*/ 5671335 h 5686746"/>
                    <a:gd name="connsiteX295" fmla="*/ 46382 w 3948012"/>
                    <a:gd name="connsiteY295" fmla="*/ 5661061 h 5686746"/>
                    <a:gd name="connsiteX296" fmla="*/ 36107 w 3948012"/>
                    <a:gd name="connsiteY296"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99483 w 3948012"/>
                    <a:gd name="connsiteY260" fmla="*/ 5476126 h 5686746"/>
                    <a:gd name="connsiteX261" fmla="*/ 1084071 w 3948012"/>
                    <a:gd name="connsiteY261" fmla="*/ 5460715 h 5686746"/>
                    <a:gd name="connsiteX262" fmla="*/ 1063523 w 3948012"/>
                    <a:gd name="connsiteY262" fmla="*/ 5429892 h 5686746"/>
                    <a:gd name="connsiteX263" fmla="*/ 1032701 w 3948012"/>
                    <a:gd name="connsiteY263" fmla="*/ 5409344 h 5686746"/>
                    <a:gd name="connsiteX264" fmla="*/ 991604 w 3948012"/>
                    <a:gd name="connsiteY264" fmla="*/ 541448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698791 w 3948012"/>
                    <a:gd name="connsiteY268" fmla="*/ 5465852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99483 w 3948012"/>
                    <a:gd name="connsiteY260" fmla="*/ 5476126 h 5686746"/>
                    <a:gd name="connsiteX261" fmla="*/ 1084071 w 3948012"/>
                    <a:gd name="connsiteY261" fmla="*/ 5460715 h 5686746"/>
                    <a:gd name="connsiteX262" fmla="*/ 1063523 w 3948012"/>
                    <a:gd name="connsiteY262" fmla="*/ 5429892 h 5686746"/>
                    <a:gd name="connsiteX263" fmla="*/ 1032701 w 3948012"/>
                    <a:gd name="connsiteY263" fmla="*/ 5453819 h 5686746"/>
                    <a:gd name="connsiteX264" fmla="*/ 991604 w 3948012"/>
                    <a:gd name="connsiteY264" fmla="*/ 541448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698791 w 3948012"/>
                    <a:gd name="connsiteY268" fmla="*/ 5465852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91604 w 3948012"/>
                    <a:gd name="connsiteY264" fmla="*/ 541448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698791 w 3948012"/>
                    <a:gd name="connsiteY268" fmla="*/ 5465852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0305 w 3948012"/>
                    <a:gd name="connsiteY259" fmla="*/ 5517222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698791 w 3948012"/>
                    <a:gd name="connsiteY268" fmla="*/ 5465852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698791 w 3948012"/>
                    <a:gd name="connsiteY268" fmla="*/ 5465852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7968 w 3948012"/>
                    <a:gd name="connsiteY269" fmla="*/ 5476126 h 5686746"/>
                    <a:gd name="connsiteX270" fmla="*/ 647420 w 3948012"/>
                    <a:gd name="connsiteY270" fmla="*/ 5486400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7968 w 3948012"/>
                    <a:gd name="connsiteY269" fmla="*/ 547612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4410 w 3948012"/>
                    <a:gd name="connsiteY269" fmla="*/ 546011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49469 w 3948012"/>
                    <a:gd name="connsiteY280" fmla="*/ 5388795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4410 w 3948012"/>
                    <a:gd name="connsiteY269" fmla="*/ 546011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70018 w 3948012"/>
                    <a:gd name="connsiteY279" fmla="*/ 5378521 h 5686746"/>
                    <a:gd name="connsiteX280" fmla="*/ 328121 w 3948012"/>
                    <a:gd name="connsiteY280" fmla="*/ 5394132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4410 w 3948012"/>
                    <a:gd name="connsiteY269" fmla="*/ 546011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91365 w 3948012"/>
                    <a:gd name="connsiteY279" fmla="*/ 5396311 h 5686746"/>
                    <a:gd name="connsiteX280" fmla="*/ 328121 w 3948012"/>
                    <a:gd name="connsiteY280" fmla="*/ 5394132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9222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4410 w 3948012"/>
                    <a:gd name="connsiteY269" fmla="*/ 546011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91365 w 3948012"/>
                    <a:gd name="connsiteY279" fmla="*/ 5396311 h 5686746"/>
                    <a:gd name="connsiteX280" fmla="*/ 328121 w 3948012"/>
                    <a:gd name="connsiteY280" fmla="*/ 5394132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30327 w 3948012"/>
                    <a:gd name="connsiteY234" fmla="*/ 5280917 h 5686746"/>
                    <a:gd name="connsiteX235" fmla="*/ 1828948 w 3948012"/>
                    <a:gd name="connsiteY235" fmla="*/ 5255231 h 5686746"/>
                    <a:gd name="connsiteX236" fmla="*/ 1823811 w 3948012"/>
                    <a:gd name="connsiteY236" fmla="*/ 5239820 h 5686746"/>
                    <a:gd name="connsiteX237" fmla="*/ 1808400 w 3948012"/>
                    <a:gd name="connsiteY237" fmla="*/ 5234683 h 5686746"/>
                    <a:gd name="connsiteX238" fmla="*/ 1767303 w 3948012"/>
                    <a:gd name="connsiteY238" fmla="*/ 5239820 h 5686746"/>
                    <a:gd name="connsiteX239" fmla="*/ 1762166 w 3948012"/>
                    <a:gd name="connsiteY239" fmla="*/ 5255231 h 5686746"/>
                    <a:gd name="connsiteX240" fmla="*/ 1757029 w 3948012"/>
                    <a:gd name="connsiteY240" fmla="*/ 5275780 h 5686746"/>
                    <a:gd name="connsiteX241" fmla="*/ 1731343 w 3948012"/>
                    <a:gd name="connsiteY241" fmla="*/ 5301465 h 5686746"/>
                    <a:gd name="connsiteX242" fmla="*/ 1721069 w 3948012"/>
                    <a:gd name="connsiteY242" fmla="*/ 5332288 h 5686746"/>
                    <a:gd name="connsiteX243" fmla="*/ 1685110 w 3948012"/>
                    <a:gd name="connsiteY243" fmla="*/ 5357973 h 5686746"/>
                    <a:gd name="connsiteX244" fmla="*/ 1669698 w 3948012"/>
                    <a:gd name="connsiteY244" fmla="*/ 5363110 h 5686746"/>
                    <a:gd name="connsiteX245" fmla="*/ 1654287 w 3948012"/>
                    <a:gd name="connsiteY245" fmla="*/ 5357973 h 5686746"/>
                    <a:gd name="connsiteX246" fmla="*/ 1623465 w 3948012"/>
                    <a:gd name="connsiteY246" fmla="*/ 5363110 h 5686746"/>
                    <a:gd name="connsiteX247" fmla="*/ 1566957 w 3948012"/>
                    <a:gd name="connsiteY247" fmla="*/ 5383658 h 5686746"/>
                    <a:gd name="connsiteX248" fmla="*/ 1534067 w 3948012"/>
                    <a:gd name="connsiteY248" fmla="*/ 5376905 h 5686746"/>
                    <a:gd name="connsiteX249" fmla="*/ 1501402 w 3948012"/>
                    <a:gd name="connsiteY249" fmla="*/ 5390055 h 5686746"/>
                    <a:gd name="connsiteX250" fmla="*/ 1443667 w 3948012"/>
                    <a:gd name="connsiteY250" fmla="*/ 5417583 h 5686746"/>
                    <a:gd name="connsiteX251" fmla="*/ 1407514 w 3948012"/>
                    <a:gd name="connsiteY251" fmla="*/ 5444496 h 5686746"/>
                    <a:gd name="connsiteX252" fmla="*/ 1361474 w 3948012"/>
                    <a:gd name="connsiteY252" fmla="*/ 5491537 h 5686746"/>
                    <a:gd name="connsiteX253" fmla="*/ 1325514 w 3948012"/>
                    <a:gd name="connsiteY253" fmla="*/ 5486400 h 5686746"/>
                    <a:gd name="connsiteX254" fmla="*/ 1315240 w 3948012"/>
                    <a:gd name="connsiteY254" fmla="*/ 5455577 h 5686746"/>
                    <a:gd name="connsiteX255" fmla="*/ 1299829 w 3948012"/>
                    <a:gd name="connsiteY255" fmla="*/ 5450440 h 5686746"/>
                    <a:gd name="connsiteX256" fmla="*/ 1274143 w 3948012"/>
                    <a:gd name="connsiteY256" fmla="*/ 5465852 h 5686746"/>
                    <a:gd name="connsiteX257" fmla="*/ 1258732 w 3948012"/>
                    <a:gd name="connsiteY257" fmla="*/ 5470989 h 5686746"/>
                    <a:gd name="connsiteX258" fmla="*/ 1173050 w 3948012"/>
                    <a:gd name="connsiteY258" fmla="*/ 5464430 h 5686746"/>
                    <a:gd name="connsiteX259" fmla="*/ 1132084 w 3948012"/>
                    <a:gd name="connsiteY259" fmla="*/ 5492316 h 5686746"/>
                    <a:gd name="connsiteX260" fmla="*/ 1099483 w 3948012"/>
                    <a:gd name="connsiteY260" fmla="*/ 5476126 h 5686746"/>
                    <a:gd name="connsiteX261" fmla="*/ 1084071 w 3948012"/>
                    <a:gd name="connsiteY261" fmla="*/ 5460715 h 5686746"/>
                    <a:gd name="connsiteX262" fmla="*/ 1049291 w 3948012"/>
                    <a:gd name="connsiteY262" fmla="*/ 5469029 h 5686746"/>
                    <a:gd name="connsiteX263" fmla="*/ 1032701 w 3948012"/>
                    <a:gd name="connsiteY263" fmla="*/ 5453819 h 5686746"/>
                    <a:gd name="connsiteX264" fmla="*/ 989825 w 3948012"/>
                    <a:gd name="connsiteY264" fmla="*/ 5432271 h 5686746"/>
                    <a:gd name="connsiteX265" fmla="*/ 935096 w 3948012"/>
                    <a:gd name="connsiteY265" fmla="*/ 5404207 h 5686746"/>
                    <a:gd name="connsiteX266" fmla="*/ 878588 w 3948012"/>
                    <a:gd name="connsiteY266" fmla="*/ 5409344 h 5686746"/>
                    <a:gd name="connsiteX267" fmla="*/ 806669 w 3948012"/>
                    <a:gd name="connsiteY267" fmla="*/ 5409344 h 5686746"/>
                    <a:gd name="connsiteX268" fmla="*/ 718359 w 3948012"/>
                    <a:gd name="connsiteY268" fmla="*/ 5453399 h 5686746"/>
                    <a:gd name="connsiteX269" fmla="*/ 664410 w 3948012"/>
                    <a:gd name="connsiteY269" fmla="*/ 5460116 h 5686746"/>
                    <a:gd name="connsiteX270" fmla="*/ 647420 w 3948012"/>
                    <a:gd name="connsiteY270" fmla="*/ 5457937 h 5686746"/>
                    <a:gd name="connsiteX271" fmla="*/ 616597 w 3948012"/>
                    <a:gd name="connsiteY271" fmla="*/ 5460715 h 5686746"/>
                    <a:gd name="connsiteX272" fmla="*/ 601186 w 3948012"/>
                    <a:gd name="connsiteY272" fmla="*/ 5450440 h 5686746"/>
                    <a:gd name="connsiteX273" fmla="*/ 567489 w 3948012"/>
                    <a:gd name="connsiteY273" fmla="*/ 5442621 h 5686746"/>
                    <a:gd name="connsiteX274" fmla="*/ 556794 w 3948012"/>
                    <a:gd name="connsiteY274" fmla="*/ 5447953 h 5686746"/>
                    <a:gd name="connsiteX275" fmla="*/ 560898 w 3948012"/>
                    <a:gd name="connsiteY275" fmla="*/ 5443429 h 5686746"/>
                    <a:gd name="connsiteX276" fmla="*/ 525357 w 3948012"/>
                    <a:gd name="connsiteY276" fmla="*/ 5458420 h 5686746"/>
                    <a:gd name="connsiteX277" fmla="*/ 478930 w 3948012"/>
                    <a:gd name="connsiteY277" fmla="*/ 5445272 h 5686746"/>
                    <a:gd name="connsiteX278" fmla="*/ 430854 w 3948012"/>
                    <a:gd name="connsiteY278" fmla="*/ 5424723 h 5686746"/>
                    <a:gd name="connsiteX279" fmla="*/ 391365 w 3948012"/>
                    <a:gd name="connsiteY279" fmla="*/ 5396311 h 5686746"/>
                    <a:gd name="connsiteX280" fmla="*/ 328121 w 3948012"/>
                    <a:gd name="connsiteY280" fmla="*/ 5394132 h 5686746"/>
                    <a:gd name="connsiteX281" fmla="*/ 267276 w 3948012"/>
                    <a:gd name="connsiteY281" fmla="*/ 5435029 h 5686746"/>
                    <a:gd name="connsiteX282" fmla="*/ 226179 w 3948012"/>
                    <a:gd name="connsiteY282" fmla="*/ 5450440 h 5686746"/>
                    <a:gd name="connsiteX283" fmla="*/ 215905 w 3948012"/>
                    <a:gd name="connsiteY283" fmla="*/ 5460715 h 5686746"/>
                    <a:gd name="connsiteX284" fmla="*/ 190220 w 3948012"/>
                    <a:gd name="connsiteY284" fmla="*/ 5486400 h 5686746"/>
                    <a:gd name="connsiteX285" fmla="*/ 172546 w 3948012"/>
                    <a:gd name="connsiteY285" fmla="*/ 5468533 h 5686746"/>
                    <a:gd name="connsiteX286" fmla="*/ 127961 w 3948012"/>
                    <a:gd name="connsiteY286" fmla="*/ 5472443 h 5686746"/>
                    <a:gd name="connsiteX287" fmla="*/ 108026 w 3948012"/>
                    <a:gd name="connsiteY287" fmla="*/ 5532634 h 5686746"/>
                    <a:gd name="connsiteX288" fmla="*/ 66930 w 3948012"/>
                    <a:gd name="connsiteY288" fmla="*/ 5558319 h 5686746"/>
                    <a:gd name="connsiteX289" fmla="*/ 20696 w 3948012"/>
                    <a:gd name="connsiteY289" fmla="*/ 5584004 h 5686746"/>
                    <a:gd name="connsiteX290" fmla="*/ 15559 w 3948012"/>
                    <a:gd name="connsiteY290" fmla="*/ 5599416 h 5686746"/>
                    <a:gd name="connsiteX291" fmla="*/ 148 w 3948012"/>
                    <a:gd name="connsiteY291" fmla="*/ 5609690 h 5686746"/>
                    <a:gd name="connsiteX292" fmla="*/ 10422 w 3948012"/>
                    <a:gd name="connsiteY292" fmla="*/ 5640512 h 5686746"/>
                    <a:gd name="connsiteX293" fmla="*/ 25833 w 3948012"/>
                    <a:gd name="connsiteY293" fmla="*/ 5671335 h 5686746"/>
                    <a:gd name="connsiteX294" fmla="*/ 46382 w 3948012"/>
                    <a:gd name="connsiteY294" fmla="*/ 5661061 h 5686746"/>
                    <a:gd name="connsiteX295" fmla="*/ 36107 w 3948012"/>
                    <a:gd name="connsiteY295"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28948 w 3948012"/>
                    <a:gd name="connsiteY234" fmla="*/ 5255231 h 5686746"/>
                    <a:gd name="connsiteX235" fmla="*/ 1823811 w 3948012"/>
                    <a:gd name="connsiteY235" fmla="*/ 5239820 h 5686746"/>
                    <a:gd name="connsiteX236" fmla="*/ 1808400 w 3948012"/>
                    <a:gd name="connsiteY236" fmla="*/ 5234683 h 5686746"/>
                    <a:gd name="connsiteX237" fmla="*/ 1767303 w 3948012"/>
                    <a:gd name="connsiteY237" fmla="*/ 5239820 h 5686746"/>
                    <a:gd name="connsiteX238" fmla="*/ 1762166 w 3948012"/>
                    <a:gd name="connsiteY238" fmla="*/ 5255231 h 5686746"/>
                    <a:gd name="connsiteX239" fmla="*/ 1757029 w 3948012"/>
                    <a:gd name="connsiteY239" fmla="*/ 5275780 h 5686746"/>
                    <a:gd name="connsiteX240" fmla="*/ 1731343 w 3948012"/>
                    <a:gd name="connsiteY240" fmla="*/ 5301465 h 5686746"/>
                    <a:gd name="connsiteX241" fmla="*/ 1721069 w 3948012"/>
                    <a:gd name="connsiteY241" fmla="*/ 5332288 h 5686746"/>
                    <a:gd name="connsiteX242" fmla="*/ 1685110 w 3948012"/>
                    <a:gd name="connsiteY242" fmla="*/ 5357973 h 5686746"/>
                    <a:gd name="connsiteX243" fmla="*/ 1669698 w 3948012"/>
                    <a:gd name="connsiteY243" fmla="*/ 5363110 h 5686746"/>
                    <a:gd name="connsiteX244" fmla="*/ 1654287 w 3948012"/>
                    <a:gd name="connsiteY244" fmla="*/ 5357973 h 5686746"/>
                    <a:gd name="connsiteX245" fmla="*/ 1623465 w 3948012"/>
                    <a:gd name="connsiteY245" fmla="*/ 5363110 h 5686746"/>
                    <a:gd name="connsiteX246" fmla="*/ 1566957 w 3948012"/>
                    <a:gd name="connsiteY246" fmla="*/ 5383658 h 5686746"/>
                    <a:gd name="connsiteX247" fmla="*/ 1534067 w 3948012"/>
                    <a:gd name="connsiteY247" fmla="*/ 5376905 h 5686746"/>
                    <a:gd name="connsiteX248" fmla="*/ 1501402 w 3948012"/>
                    <a:gd name="connsiteY248" fmla="*/ 5390055 h 5686746"/>
                    <a:gd name="connsiteX249" fmla="*/ 1443667 w 3948012"/>
                    <a:gd name="connsiteY249" fmla="*/ 5417583 h 5686746"/>
                    <a:gd name="connsiteX250" fmla="*/ 1407514 w 3948012"/>
                    <a:gd name="connsiteY250" fmla="*/ 5444496 h 5686746"/>
                    <a:gd name="connsiteX251" fmla="*/ 1361474 w 3948012"/>
                    <a:gd name="connsiteY251" fmla="*/ 5491537 h 5686746"/>
                    <a:gd name="connsiteX252" fmla="*/ 1325514 w 3948012"/>
                    <a:gd name="connsiteY252" fmla="*/ 5486400 h 5686746"/>
                    <a:gd name="connsiteX253" fmla="*/ 1315240 w 3948012"/>
                    <a:gd name="connsiteY253" fmla="*/ 5455577 h 5686746"/>
                    <a:gd name="connsiteX254" fmla="*/ 1299829 w 3948012"/>
                    <a:gd name="connsiteY254" fmla="*/ 5450440 h 5686746"/>
                    <a:gd name="connsiteX255" fmla="*/ 1274143 w 3948012"/>
                    <a:gd name="connsiteY255" fmla="*/ 5465852 h 5686746"/>
                    <a:gd name="connsiteX256" fmla="*/ 1258732 w 3948012"/>
                    <a:gd name="connsiteY256" fmla="*/ 5470989 h 5686746"/>
                    <a:gd name="connsiteX257" fmla="*/ 1173050 w 3948012"/>
                    <a:gd name="connsiteY257" fmla="*/ 5464430 h 5686746"/>
                    <a:gd name="connsiteX258" fmla="*/ 1132084 w 3948012"/>
                    <a:gd name="connsiteY258" fmla="*/ 5492316 h 5686746"/>
                    <a:gd name="connsiteX259" fmla="*/ 1099483 w 3948012"/>
                    <a:gd name="connsiteY259" fmla="*/ 5476126 h 5686746"/>
                    <a:gd name="connsiteX260" fmla="*/ 1084071 w 3948012"/>
                    <a:gd name="connsiteY260" fmla="*/ 5460715 h 5686746"/>
                    <a:gd name="connsiteX261" fmla="*/ 1049291 w 3948012"/>
                    <a:gd name="connsiteY261" fmla="*/ 5469029 h 5686746"/>
                    <a:gd name="connsiteX262" fmla="*/ 1032701 w 3948012"/>
                    <a:gd name="connsiteY262" fmla="*/ 5453819 h 5686746"/>
                    <a:gd name="connsiteX263" fmla="*/ 989825 w 3948012"/>
                    <a:gd name="connsiteY263" fmla="*/ 5432271 h 5686746"/>
                    <a:gd name="connsiteX264" fmla="*/ 935096 w 3948012"/>
                    <a:gd name="connsiteY264" fmla="*/ 5404207 h 5686746"/>
                    <a:gd name="connsiteX265" fmla="*/ 878588 w 3948012"/>
                    <a:gd name="connsiteY265" fmla="*/ 5409344 h 5686746"/>
                    <a:gd name="connsiteX266" fmla="*/ 806669 w 3948012"/>
                    <a:gd name="connsiteY266" fmla="*/ 5409344 h 5686746"/>
                    <a:gd name="connsiteX267" fmla="*/ 718359 w 3948012"/>
                    <a:gd name="connsiteY267" fmla="*/ 5453399 h 5686746"/>
                    <a:gd name="connsiteX268" fmla="*/ 664410 w 3948012"/>
                    <a:gd name="connsiteY268" fmla="*/ 5460116 h 5686746"/>
                    <a:gd name="connsiteX269" fmla="*/ 647420 w 3948012"/>
                    <a:gd name="connsiteY269" fmla="*/ 5457937 h 5686746"/>
                    <a:gd name="connsiteX270" fmla="*/ 616597 w 3948012"/>
                    <a:gd name="connsiteY270" fmla="*/ 5460715 h 5686746"/>
                    <a:gd name="connsiteX271" fmla="*/ 601186 w 3948012"/>
                    <a:gd name="connsiteY271" fmla="*/ 5450440 h 5686746"/>
                    <a:gd name="connsiteX272" fmla="*/ 567489 w 3948012"/>
                    <a:gd name="connsiteY272" fmla="*/ 5442621 h 5686746"/>
                    <a:gd name="connsiteX273" fmla="*/ 556794 w 3948012"/>
                    <a:gd name="connsiteY273" fmla="*/ 5447953 h 5686746"/>
                    <a:gd name="connsiteX274" fmla="*/ 560898 w 3948012"/>
                    <a:gd name="connsiteY274" fmla="*/ 5443429 h 5686746"/>
                    <a:gd name="connsiteX275" fmla="*/ 525357 w 3948012"/>
                    <a:gd name="connsiteY275" fmla="*/ 5458420 h 5686746"/>
                    <a:gd name="connsiteX276" fmla="*/ 478930 w 3948012"/>
                    <a:gd name="connsiteY276" fmla="*/ 5445272 h 5686746"/>
                    <a:gd name="connsiteX277" fmla="*/ 430854 w 3948012"/>
                    <a:gd name="connsiteY277" fmla="*/ 5424723 h 5686746"/>
                    <a:gd name="connsiteX278" fmla="*/ 391365 w 3948012"/>
                    <a:gd name="connsiteY278" fmla="*/ 5396311 h 5686746"/>
                    <a:gd name="connsiteX279" fmla="*/ 328121 w 3948012"/>
                    <a:gd name="connsiteY279" fmla="*/ 5394132 h 5686746"/>
                    <a:gd name="connsiteX280" fmla="*/ 267276 w 3948012"/>
                    <a:gd name="connsiteY280" fmla="*/ 5435029 h 5686746"/>
                    <a:gd name="connsiteX281" fmla="*/ 226179 w 3948012"/>
                    <a:gd name="connsiteY281" fmla="*/ 5450440 h 5686746"/>
                    <a:gd name="connsiteX282" fmla="*/ 215905 w 3948012"/>
                    <a:gd name="connsiteY282" fmla="*/ 5460715 h 5686746"/>
                    <a:gd name="connsiteX283" fmla="*/ 190220 w 3948012"/>
                    <a:gd name="connsiteY283" fmla="*/ 5486400 h 5686746"/>
                    <a:gd name="connsiteX284" fmla="*/ 172546 w 3948012"/>
                    <a:gd name="connsiteY284" fmla="*/ 5468533 h 5686746"/>
                    <a:gd name="connsiteX285" fmla="*/ 127961 w 3948012"/>
                    <a:gd name="connsiteY285" fmla="*/ 5472443 h 5686746"/>
                    <a:gd name="connsiteX286" fmla="*/ 108026 w 3948012"/>
                    <a:gd name="connsiteY286" fmla="*/ 5532634 h 5686746"/>
                    <a:gd name="connsiteX287" fmla="*/ 66930 w 3948012"/>
                    <a:gd name="connsiteY287" fmla="*/ 5558319 h 5686746"/>
                    <a:gd name="connsiteX288" fmla="*/ 20696 w 3948012"/>
                    <a:gd name="connsiteY288" fmla="*/ 5584004 h 5686746"/>
                    <a:gd name="connsiteX289" fmla="*/ 15559 w 3948012"/>
                    <a:gd name="connsiteY289" fmla="*/ 5599416 h 5686746"/>
                    <a:gd name="connsiteX290" fmla="*/ 148 w 3948012"/>
                    <a:gd name="connsiteY290" fmla="*/ 5609690 h 5686746"/>
                    <a:gd name="connsiteX291" fmla="*/ 10422 w 3948012"/>
                    <a:gd name="connsiteY291" fmla="*/ 5640512 h 5686746"/>
                    <a:gd name="connsiteX292" fmla="*/ 25833 w 3948012"/>
                    <a:gd name="connsiteY292" fmla="*/ 5671335 h 5686746"/>
                    <a:gd name="connsiteX293" fmla="*/ 46382 w 3948012"/>
                    <a:gd name="connsiteY293" fmla="*/ 5661061 h 5686746"/>
                    <a:gd name="connsiteX294" fmla="*/ 36107 w 3948012"/>
                    <a:gd name="connsiteY294"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70044 w 3948012"/>
                    <a:gd name="connsiteY233" fmla="*/ 5250094 h 5686746"/>
                    <a:gd name="connsiteX234" fmla="*/ 1823811 w 3948012"/>
                    <a:gd name="connsiteY234" fmla="*/ 5239820 h 5686746"/>
                    <a:gd name="connsiteX235" fmla="*/ 1808400 w 3948012"/>
                    <a:gd name="connsiteY235" fmla="*/ 5234683 h 5686746"/>
                    <a:gd name="connsiteX236" fmla="*/ 1767303 w 3948012"/>
                    <a:gd name="connsiteY236" fmla="*/ 5239820 h 5686746"/>
                    <a:gd name="connsiteX237" fmla="*/ 1762166 w 3948012"/>
                    <a:gd name="connsiteY237" fmla="*/ 5255231 h 5686746"/>
                    <a:gd name="connsiteX238" fmla="*/ 1757029 w 3948012"/>
                    <a:gd name="connsiteY238" fmla="*/ 5275780 h 5686746"/>
                    <a:gd name="connsiteX239" fmla="*/ 1731343 w 3948012"/>
                    <a:gd name="connsiteY239" fmla="*/ 5301465 h 5686746"/>
                    <a:gd name="connsiteX240" fmla="*/ 1721069 w 3948012"/>
                    <a:gd name="connsiteY240" fmla="*/ 5332288 h 5686746"/>
                    <a:gd name="connsiteX241" fmla="*/ 1685110 w 3948012"/>
                    <a:gd name="connsiteY241" fmla="*/ 5357973 h 5686746"/>
                    <a:gd name="connsiteX242" fmla="*/ 1669698 w 3948012"/>
                    <a:gd name="connsiteY242" fmla="*/ 5363110 h 5686746"/>
                    <a:gd name="connsiteX243" fmla="*/ 1654287 w 3948012"/>
                    <a:gd name="connsiteY243" fmla="*/ 5357973 h 5686746"/>
                    <a:gd name="connsiteX244" fmla="*/ 1623465 w 3948012"/>
                    <a:gd name="connsiteY244" fmla="*/ 5363110 h 5686746"/>
                    <a:gd name="connsiteX245" fmla="*/ 1566957 w 3948012"/>
                    <a:gd name="connsiteY245" fmla="*/ 5383658 h 5686746"/>
                    <a:gd name="connsiteX246" fmla="*/ 1534067 w 3948012"/>
                    <a:gd name="connsiteY246" fmla="*/ 5376905 h 5686746"/>
                    <a:gd name="connsiteX247" fmla="*/ 1501402 w 3948012"/>
                    <a:gd name="connsiteY247" fmla="*/ 5390055 h 5686746"/>
                    <a:gd name="connsiteX248" fmla="*/ 1443667 w 3948012"/>
                    <a:gd name="connsiteY248" fmla="*/ 5417583 h 5686746"/>
                    <a:gd name="connsiteX249" fmla="*/ 1407514 w 3948012"/>
                    <a:gd name="connsiteY249" fmla="*/ 5444496 h 5686746"/>
                    <a:gd name="connsiteX250" fmla="*/ 1361474 w 3948012"/>
                    <a:gd name="connsiteY250" fmla="*/ 5491537 h 5686746"/>
                    <a:gd name="connsiteX251" fmla="*/ 1325514 w 3948012"/>
                    <a:gd name="connsiteY251" fmla="*/ 5486400 h 5686746"/>
                    <a:gd name="connsiteX252" fmla="*/ 1315240 w 3948012"/>
                    <a:gd name="connsiteY252" fmla="*/ 5455577 h 5686746"/>
                    <a:gd name="connsiteX253" fmla="*/ 1299829 w 3948012"/>
                    <a:gd name="connsiteY253" fmla="*/ 5450440 h 5686746"/>
                    <a:gd name="connsiteX254" fmla="*/ 1274143 w 3948012"/>
                    <a:gd name="connsiteY254" fmla="*/ 5465852 h 5686746"/>
                    <a:gd name="connsiteX255" fmla="*/ 1258732 w 3948012"/>
                    <a:gd name="connsiteY255" fmla="*/ 5470989 h 5686746"/>
                    <a:gd name="connsiteX256" fmla="*/ 1173050 w 3948012"/>
                    <a:gd name="connsiteY256" fmla="*/ 5464430 h 5686746"/>
                    <a:gd name="connsiteX257" fmla="*/ 1132084 w 3948012"/>
                    <a:gd name="connsiteY257" fmla="*/ 5492316 h 5686746"/>
                    <a:gd name="connsiteX258" fmla="*/ 1099483 w 3948012"/>
                    <a:gd name="connsiteY258" fmla="*/ 5476126 h 5686746"/>
                    <a:gd name="connsiteX259" fmla="*/ 1084071 w 3948012"/>
                    <a:gd name="connsiteY259" fmla="*/ 5460715 h 5686746"/>
                    <a:gd name="connsiteX260" fmla="*/ 1049291 w 3948012"/>
                    <a:gd name="connsiteY260" fmla="*/ 5469029 h 5686746"/>
                    <a:gd name="connsiteX261" fmla="*/ 1032701 w 3948012"/>
                    <a:gd name="connsiteY261" fmla="*/ 5453819 h 5686746"/>
                    <a:gd name="connsiteX262" fmla="*/ 989825 w 3948012"/>
                    <a:gd name="connsiteY262" fmla="*/ 5432271 h 5686746"/>
                    <a:gd name="connsiteX263" fmla="*/ 935096 w 3948012"/>
                    <a:gd name="connsiteY263" fmla="*/ 5404207 h 5686746"/>
                    <a:gd name="connsiteX264" fmla="*/ 878588 w 3948012"/>
                    <a:gd name="connsiteY264" fmla="*/ 5409344 h 5686746"/>
                    <a:gd name="connsiteX265" fmla="*/ 806669 w 3948012"/>
                    <a:gd name="connsiteY265" fmla="*/ 5409344 h 5686746"/>
                    <a:gd name="connsiteX266" fmla="*/ 718359 w 3948012"/>
                    <a:gd name="connsiteY266" fmla="*/ 5453399 h 5686746"/>
                    <a:gd name="connsiteX267" fmla="*/ 664410 w 3948012"/>
                    <a:gd name="connsiteY267" fmla="*/ 5460116 h 5686746"/>
                    <a:gd name="connsiteX268" fmla="*/ 647420 w 3948012"/>
                    <a:gd name="connsiteY268" fmla="*/ 5457937 h 5686746"/>
                    <a:gd name="connsiteX269" fmla="*/ 616597 w 3948012"/>
                    <a:gd name="connsiteY269" fmla="*/ 5460715 h 5686746"/>
                    <a:gd name="connsiteX270" fmla="*/ 601186 w 3948012"/>
                    <a:gd name="connsiteY270" fmla="*/ 5450440 h 5686746"/>
                    <a:gd name="connsiteX271" fmla="*/ 567489 w 3948012"/>
                    <a:gd name="connsiteY271" fmla="*/ 5442621 h 5686746"/>
                    <a:gd name="connsiteX272" fmla="*/ 556794 w 3948012"/>
                    <a:gd name="connsiteY272" fmla="*/ 5447953 h 5686746"/>
                    <a:gd name="connsiteX273" fmla="*/ 560898 w 3948012"/>
                    <a:gd name="connsiteY273" fmla="*/ 5443429 h 5686746"/>
                    <a:gd name="connsiteX274" fmla="*/ 525357 w 3948012"/>
                    <a:gd name="connsiteY274" fmla="*/ 5458420 h 5686746"/>
                    <a:gd name="connsiteX275" fmla="*/ 478930 w 3948012"/>
                    <a:gd name="connsiteY275" fmla="*/ 5445272 h 5686746"/>
                    <a:gd name="connsiteX276" fmla="*/ 430854 w 3948012"/>
                    <a:gd name="connsiteY276" fmla="*/ 5424723 h 5686746"/>
                    <a:gd name="connsiteX277" fmla="*/ 391365 w 3948012"/>
                    <a:gd name="connsiteY277" fmla="*/ 5396311 h 5686746"/>
                    <a:gd name="connsiteX278" fmla="*/ 328121 w 3948012"/>
                    <a:gd name="connsiteY278" fmla="*/ 5394132 h 5686746"/>
                    <a:gd name="connsiteX279" fmla="*/ 267276 w 3948012"/>
                    <a:gd name="connsiteY279" fmla="*/ 5435029 h 5686746"/>
                    <a:gd name="connsiteX280" fmla="*/ 226179 w 3948012"/>
                    <a:gd name="connsiteY280" fmla="*/ 5450440 h 5686746"/>
                    <a:gd name="connsiteX281" fmla="*/ 215905 w 3948012"/>
                    <a:gd name="connsiteY281" fmla="*/ 5460715 h 5686746"/>
                    <a:gd name="connsiteX282" fmla="*/ 190220 w 3948012"/>
                    <a:gd name="connsiteY282" fmla="*/ 5486400 h 5686746"/>
                    <a:gd name="connsiteX283" fmla="*/ 172546 w 3948012"/>
                    <a:gd name="connsiteY283" fmla="*/ 5468533 h 5686746"/>
                    <a:gd name="connsiteX284" fmla="*/ 127961 w 3948012"/>
                    <a:gd name="connsiteY284" fmla="*/ 5472443 h 5686746"/>
                    <a:gd name="connsiteX285" fmla="*/ 108026 w 3948012"/>
                    <a:gd name="connsiteY285" fmla="*/ 5532634 h 5686746"/>
                    <a:gd name="connsiteX286" fmla="*/ 66930 w 3948012"/>
                    <a:gd name="connsiteY286" fmla="*/ 5558319 h 5686746"/>
                    <a:gd name="connsiteX287" fmla="*/ 20696 w 3948012"/>
                    <a:gd name="connsiteY287" fmla="*/ 5584004 h 5686746"/>
                    <a:gd name="connsiteX288" fmla="*/ 15559 w 3948012"/>
                    <a:gd name="connsiteY288" fmla="*/ 5599416 h 5686746"/>
                    <a:gd name="connsiteX289" fmla="*/ 148 w 3948012"/>
                    <a:gd name="connsiteY289" fmla="*/ 5609690 h 5686746"/>
                    <a:gd name="connsiteX290" fmla="*/ 10422 w 3948012"/>
                    <a:gd name="connsiteY290" fmla="*/ 5640512 h 5686746"/>
                    <a:gd name="connsiteX291" fmla="*/ 25833 w 3948012"/>
                    <a:gd name="connsiteY291" fmla="*/ 5671335 h 5686746"/>
                    <a:gd name="connsiteX292" fmla="*/ 46382 w 3948012"/>
                    <a:gd name="connsiteY292" fmla="*/ 5661061 h 5686746"/>
                    <a:gd name="connsiteX293" fmla="*/ 36107 w 3948012"/>
                    <a:gd name="connsiteY293"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23811 w 3948012"/>
                    <a:gd name="connsiteY233" fmla="*/ 5239820 h 5686746"/>
                    <a:gd name="connsiteX234" fmla="*/ 1808400 w 3948012"/>
                    <a:gd name="connsiteY234" fmla="*/ 5234683 h 5686746"/>
                    <a:gd name="connsiteX235" fmla="*/ 1767303 w 3948012"/>
                    <a:gd name="connsiteY235" fmla="*/ 5239820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23811 w 3948012"/>
                    <a:gd name="connsiteY233" fmla="*/ 5239820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85456 w 3948012"/>
                    <a:gd name="connsiteY232" fmla="*/ 5214135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193586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47101 w 3948012"/>
                    <a:gd name="connsiteY229" fmla="*/ 5183312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16624 w 3948012"/>
                    <a:gd name="connsiteY223" fmla="*/ 5162764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88543 w 3948012"/>
                    <a:gd name="connsiteY220" fmla="*/ 5137079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4229 w 3948012"/>
                    <a:gd name="connsiteY219" fmla="*/ 5121667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34777 w 3948012"/>
                    <a:gd name="connsiteY218" fmla="*/ 5116530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26925 w 3948012"/>
                    <a:gd name="connsiteY97" fmla="*/ 3077110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00240 w 3948012"/>
                    <a:gd name="connsiteY97" fmla="*/ 3043309 h 5686746"/>
                    <a:gd name="connsiteX98" fmla="*/ 3611514 w 3948012"/>
                    <a:gd name="connsiteY98" fmla="*/ 3082247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7474 w 3948012"/>
                    <a:gd name="connsiteY96" fmla="*/ 3051425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98844 w 3948012"/>
                    <a:gd name="connsiteY95" fmla="*/ 3046288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909465 w 3948012"/>
                    <a:gd name="connsiteY62" fmla="*/ 1869897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924876 w 3948012"/>
                    <a:gd name="connsiteY63" fmla="*/ 1916130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83779 w 3948012"/>
                    <a:gd name="connsiteY52" fmla="*/ 1453793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67768 w 3948012"/>
                    <a:gd name="connsiteY52" fmla="*/ 1462688 h 5686746"/>
                    <a:gd name="connsiteX53" fmla="*/ 3863231 w 3948012"/>
                    <a:gd name="connsiteY53" fmla="*/ 1525712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67768 w 3948012"/>
                    <a:gd name="connsiteY52" fmla="*/ 1462688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58094 w 3948012"/>
                    <a:gd name="connsiteY51" fmla="*/ 1392148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29321 w 3948012"/>
                    <a:gd name="connsiteY35" fmla="*/ 1037690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48890 w 3948012"/>
                    <a:gd name="connsiteY35" fmla="*/ 1023459 h 5686746"/>
                    <a:gd name="connsiteX36" fmla="*/ 3549869 w 3948012"/>
                    <a:gd name="connsiteY36" fmla="*/ 1089061 h 5686746"/>
                    <a:gd name="connsiteX37" fmla="*/ 3560143 w 3948012"/>
                    <a:gd name="connsiteY37" fmla="*/ 1109609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48890 w 3948012"/>
                    <a:gd name="connsiteY35" fmla="*/ 1023459 h 5686746"/>
                    <a:gd name="connsiteX36" fmla="*/ 3549869 w 3948012"/>
                    <a:gd name="connsiteY36" fmla="*/ 108906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13910 w 3948012"/>
                    <a:gd name="connsiteY34" fmla="*/ 1032553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82741 w 3948012"/>
                    <a:gd name="connsiteY28" fmla="*/ 883577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93015 w 3948012"/>
                    <a:gd name="connsiteY27" fmla="*/ 868166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2265 w 3948012"/>
                    <a:gd name="connsiteY13" fmla="*/ 431515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31716 w 3948012"/>
                    <a:gd name="connsiteY11" fmla="*/ 369870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00894 w 3948012"/>
                    <a:gd name="connsiteY10" fmla="*/ 311520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149177 w 3948012"/>
                    <a:gd name="connsiteY1" fmla="*/ 10274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13347 w 3948012"/>
                    <a:gd name="connsiteY10" fmla="*/ 307962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204326 w 3948012"/>
                    <a:gd name="connsiteY1" fmla="*/ 6716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13347 w 3948012"/>
                    <a:gd name="connsiteY10" fmla="*/ 307962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7713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204326 w 3948012"/>
                    <a:gd name="connsiteY1" fmla="*/ 6716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13347 w 3948012"/>
                    <a:gd name="connsiteY10" fmla="*/ 307962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06377 w 3948012"/>
                    <a:gd name="connsiteY158" fmla="*/ 4561726 h 5686746"/>
                    <a:gd name="connsiteX159" fmla="*/ 3611514 w 3948012"/>
                    <a:gd name="connsiteY159" fmla="*/ 4595197 h 5686746"/>
                    <a:gd name="connsiteX160" fmla="*/ 3601240 w 3948012"/>
                    <a:gd name="connsiteY160" fmla="*/ 4607959 h 5686746"/>
                    <a:gd name="connsiteX161" fmla="*/ 3596103 w 3948012"/>
                    <a:gd name="connsiteY161" fmla="*/ 4623371 h 5686746"/>
                    <a:gd name="connsiteX162" fmla="*/ 3601240 w 3948012"/>
                    <a:gd name="connsiteY162" fmla="*/ 4649056 h 5686746"/>
                    <a:gd name="connsiteX163" fmla="*/ 3611514 w 3948012"/>
                    <a:gd name="connsiteY163" fmla="*/ 4679879 h 5686746"/>
                    <a:gd name="connsiteX164" fmla="*/ 3590966 w 3948012"/>
                    <a:gd name="connsiteY164" fmla="*/ 4710701 h 5686746"/>
                    <a:gd name="connsiteX165" fmla="*/ 3565280 w 3948012"/>
                    <a:gd name="connsiteY165" fmla="*/ 4705564 h 5686746"/>
                    <a:gd name="connsiteX166" fmla="*/ 3549869 w 3948012"/>
                    <a:gd name="connsiteY166" fmla="*/ 4700427 h 5686746"/>
                    <a:gd name="connsiteX167" fmla="*/ 3529321 w 3948012"/>
                    <a:gd name="connsiteY167" fmla="*/ 4695290 h 5686746"/>
                    <a:gd name="connsiteX168" fmla="*/ 3513910 w 3948012"/>
                    <a:gd name="connsiteY168" fmla="*/ 4685016 h 5686746"/>
                    <a:gd name="connsiteX169" fmla="*/ 3508773 w 3948012"/>
                    <a:gd name="connsiteY169" fmla="*/ 4715838 h 5686746"/>
                    <a:gd name="connsiteX170" fmla="*/ 3503635 w 3948012"/>
                    <a:gd name="connsiteY170" fmla="*/ 4731249 h 5686746"/>
                    <a:gd name="connsiteX171" fmla="*/ 3472813 w 3948012"/>
                    <a:gd name="connsiteY171" fmla="*/ 4710701 h 5686746"/>
                    <a:gd name="connsiteX172" fmla="*/ 3452265 w 3948012"/>
                    <a:gd name="connsiteY172" fmla="*/ 4679879 h 5686746"/>
                    <a:gd name="connsiteX173" fmla="*/ 3436853 w 3948012"/>
                    <a:gd name="connsiteY173" fmla="*/ 4674742 h 5686746"/>
                    <a:gd name="connsiteX174" fmla="*/ 3395757 w 3948012"/>
                    <a:gd name="connsiteY174" fmla="*/ 4700427 h 5686746"/>
                    <a:gd name="connsiteX175" fmla="*/ 3400894 w 3948012"/>
                    <a:gd name="connsiteY175" fmla="*/ 4715838 h 5686746"/>
                    <a:gd name="connsiteX176" fmla="*/ 3385483 w 3948012"/>
                    <a:gd name="connsiteY176" fmla="*/ 4772346 h 5686746"/>
                    <a:gd name="connsiteX177" fmla="*/ 3375209 w 3948012"/>
                    <a:gd name="connsiteY177" fmla="*/ 4787757 h 5686746"/>
                    <a:gd name="connsiteX178" fmla="*/ 3359797 w 3948012"/>
                    <a:gd name="connsiteY178" fmla="*/ 4782620 h 5686746"/>
                    <a:gd name="connsiteX179" fmla="*/ 3328975 w 3948012"/>
                    <a:gd name="connsiteY179" fmla="*/ 4798031 h 5686746"/>
                    <a:gd name="connsiteX180" fmla="*/ 3308426 w 3948012"/>
                    <a:gd name="connsiteY180" fmla="*/ 4823717 h 5686746"/>
                    <a:gd name="connsiteX181" fmla="*/ 3293015 w 3948012"/>
                    <a:gd name="connsiteY181" fmla="*/ 4818580 h 5686746"/>
                    <a:gd name="connsiteX182" fmla="*/ 3282741 w 3948012"/>
                    <a:gd name="connsiteY182" fmla="*/ 4798031 h 5686746"/>
                    <a:gd name="connsiteX183" fmla="*/ 3277604 w 3948012"/>
                    <a:gd name="connsiteY183" fmla="*/ 4823717 h 5686746"/>
                    <a:gd name="connsiteX184" fmla="*/ 3272467 w 3948012"/>
                    <a:gd name="connsiteY184" fmla="*/ 4839128 h 5686746"/>
                    <a:gd name="connsiteX185" fmla="*/ 3257056 w 3948012"/>
                    <a:gd name="connsiteY185" fmla="*/ 4828854 h 5686746"/>
                    <a:gd name="connsiteX186" fmla="*/ 3226233 w 3948012"/>
                    <a:gd name="connsiteY186" fmla="*/ 4849402 h 5686746"/>
                    <a:gd name="connsiteX187" fmla="*/ 3169725 w 3948012"/>
                    <a:gd name="connsiteY187" fmla="*/ 4849402 h 5686746"/>
                    <a:gd name="connsiteX188" fmla="*/ 3159451 w 3948012"/>
                    <a:gd name="connsiteY188" fmla="*/ 4864813 h 5686746"/>
                    <a:gd name="connsiteX189" fmla="*/ 3149177 w 3948012"/>
                    <a:gd name="connsiteY189" fmla="*/ 4875088 h 5686746"/>
                    <a:gd name="connsiteX190" fmla="*/ 3082395 w 3948012"/>
                    <a:gd name="connsiteY190" fmla="*/ 4885362 h 5686746"/>
                    <a:gd name="connsiteX191" fmla="*/ 3066984 w 3948012"/>
                    <a:gd name="connsiteY191" fmla="*/ 4895636 h 5686746"/>
                    <a:gd name="connsiteX192" fmla="*/ 3036161 w 3948012"/>
                    <a:gd name="connsiteY192" fmla="*/ 4905910 h 5686746"/>
                    <a:gd name="connsiteX193" fmla="*/ 3020750 w 3948012"/>
                    <a:gd name="connsiteY193" fmla="*/ 4900773 h 5686746"/>
                    <a:gd name="connsiteX194" fmla="*/ 2969379 w 3948012"/>
                    <a:gd name="connsiteY194" fmla="*/ 4941870 h 5686746"/>
                    <a:gd name="connsiteX195" fmla="*/ 2938557 w 3948012"/>
                    <a:gd name="connsiteY195" fmla="*/ 4952144 h 5686746"/>
                    <a:gd name="connsiteX196" fmla="*/ 2882049 w 3948012"/>
                    <a:gd name="connsiteY196" fmla="*/ 4967555 h 5686746"/>
                    <a:gd name="connsiteX197" fmla="*/ 2830678 w 3948012"/>
                    <a:gd name="connsiteY197" fmla="*/ 5008652 h 5686746"/>
                    <a:gd name="connsiteX198" fmla="*/ 2789582 w 3948012"/>
                    <a:gd name="connsiteY198" fmla="*/ 5003515 h 5686746"/>
                    <a:gd name="connsiteX199" fmla="*/ 2774170 w 3948012"/>
                    <a:gd name="connsiteY199" fmla="*/ 4998377 h 5686746"/>
                    <a:gd name="connsiteX200" fmla="*/ 2743348 w 3948012"/>
                    <a:gd name="connsiteY200" fmla="*/ 5003515 h 5686746"/>
                    <a:gd name="connsiteX201" fmla="*/ 2686840 w 3948012"/>
                    <a:gd name="connsiteY201" fmla="*/ 5024063 h 5686746"/>
                    <a:gd name="connsiteX202" fmla="*/ 2671429 w 3948012"/>
                    <a:gd name="connsiteY202" fmla="*/ 5029200 h 5686746"/>
                    <a:gd name="connsiteX203" fmla="*/ 2656018 w 3948012"/>
                    <a:gd name="connsiteY203" fmla="*/ 5044611 h 5686746"/>
                    <a:gd name="connsiteX204" fmla="*/ 2640606 w 3948012"/>
                    <a:gd name="connsiteY204" fmla="*/ 5039474 h 5686746"/>
                    <a:gd name="connsiteX205" fmla="*/ 2625195 w 3948012"/>
                    <a:gd name="connsiteY205" fmla="*/ 5049748 h 5686746"/>
                    <a:gd name="connsiteX206" fmla="*/ 2620058 w 3948012"/>
                    <a:gd name="connsiteY206" fmla="*/ 5075434 h 5686746"/>
                    <a:gd name="connsiteX207" fmla="*/ 2573824 w 3948012"/>
                    <a:gd name="connsiteY207" fmla="*/ 5116530 h 5686746"/>
                    <a:gd name="connsiteX208" fmla="*/ 2558413 w 3948012"/>
                    <a:gd name="connsiteY208" fmla="*/ 5126804 h 5686746"/>
                    <a:gd name="connsiteX209" fmla="*/ 2517316 w 3948012"/>
                    <a:gd name="connsiteY209" fmla="*/ 5137079 h 5686746"/>
                    <a:gd name="connsiteX210" fmla="*/ 2501905 w 3948012"/>
                    <a:gd name="connsiteY210" fmla="*/ 5142216 h 5686746"/>
                    <a:gd name="connsiteX211" fmla="*/ 2476220 w 3948012"/>
                    <a:gd name="connsiteY211" fmla="*/ 5147353 h 5686746"/>
                    <a:gd name="connsiteX212" fmla="*/ 2460809 w 3948012"/>
                    <a:gd name="connsiteY212" fmla="*/ 5142216 h 5686746"/>
                    <a:gd name="connsiteX213" fmla="*/ 2440260 w 3948012"/>
                    <a:gd name="connsiteY213" fmla="*/ 5116530 h 5686746"/>
                    <a:gd name="connsiteX214" fmla="*/ 2383752 w 3948012"/>
                    <a:gd name="connsiteY214" fmla="*/ 5106256 h 5686746"/>
                    <a:gd name="connsiteX215" fmla="*/ 2342656 w 3948012"/>
                    <a:gd name="connsiteY215" fmla="*/ 5106256 h 5686746"/>
                    <a:gd name="connsiteX216" fmla="*/ 2311833 w 3948012"/>
                    <a:gd name="connsiteY216" fmla="*/ 5126804 h 5686746"/>
                    <a:gd name="connsiteX217" fmla="*/ 2265600 w 3948012"/>
                    <a:gd name="connsiteY217" fmla="*/ 5121667 h 5686746"/>
                    <a:gd name="connsiteX218" fmla="*/ 2241893 w 3948012"/>
                    <a:gd name="connsiteY218" fmla="*/ 5139657 h 5686746"/>
                    <a:gd name="connsiteX219" fmla="*/ 2219565 w 3948012"/>
                    <a:gd name="connsiteY219" fmla="*/ 5144794 h 5686746"/>
                    <a:gd name="connsiteX220" fmla="*/ 2192101 w 3948012"/>
                    <a:gd name="connsiteY220" fmla="*/ 5154868 h 5686746"/>
                    <a:gd name="connsiteX221" fmla="*/ 2162858 w 3948012"/>
                    <a:gd name="connsiteY221" fmla="*/ 5111393 h 5686746"/>
                    <a:gd name="connsiteX222" fmla="*/ 2142310 w 3948012"/>
                    <a:gd name="connsiteY222" fmla="*/ 5142216 h 5686746"/>
                    <a:gd name="connsiteX223" fmla="*/ 2109508 w 3948012"/>
                    <a:gd name="connsiteY223" fmla="*/ 5143196 h 5686746"/>
                    <a:gd name="connsiteX224" fmla="*/ 2070391 w 3948012"/>
                    <a:gd name="connsiteY224" fmla="*/ 5157627 h 5686746"/>
                    <a:gd name="connsiteX225" fmla="*/ 2039568 w 3948012"/>
                    <a:gd name="connsiteY225" fmla="*/ 5173038 h 5686746"/>
                    <a:gd name="connsiteX226" fmla="*/ 2013883 w 3948012"/>
                    <a:gd name="connsiteY226" fmla="*/ 5193586 h 5686746"/>
                    <a:gd name="connsiteX227" fmla="*/ 2003609 w 3948012"/>
                    <a:gd name="connsiteY227" fmla="*/ 5203861 h 5686746"/>
                    <a:gd name="connsiteX228" fmla="*/ 1988197 w 3948012"/>
                    <a:gd name="connsiteY228" fmla="*/ 5208998 h 5686746"/>
                    <a:gd name="connsiteX229" fmla="*/ 1961333 w 3948012"/>
                    <a:gd name="connsiteY229" fmla="*/ 5209997 h 5686746"/>
                    <a:gd name="connsiteX230" fmla="*/ 1936826 w 3948012"/>
                    <a:gd name="connsiteY230" fmla="*/ 5204260 h 5686746"/>
                    <a:gd name="connsiteX231" fmla="*/ 1906004 w 3948012"/>
                    <a:gd name="connsiteY231" fmla="*/ 5203861 h 5686746"/>
                    <a:gd name="connsiteX232" fmla="*/ 1873003 w 3948012"/>
                    <a:gd name="connsiteY232" fmla="*/ 5207019 h 5686746"/>
                    <a:gd name="connsiteX233" fmla="*/ 1829148 w 3948012"/>
                    <a:gd name="connsiteY233" fmla="*/ 5225588 h 5686746"/>
                    <a:gd name="connsiteX234" fmla="*/ 1808400 w 3948012"/>
                    <a:gd name="connsiteY234" fmla="*/ 5234683 h 5686746"/>
                    <a:gd name="connsiteX235" fmla="*/ 1777977 w 3948012"/>
                    <a:gd name="connsiteY235" fmla="*/ 5255831 h 5686746"/>
                    <a:gd name="connsiteX236" fmla="*/ 1762166 w 3948012"/>
                    <a:gd name="connsiteY236" fmla="*/ 5255231 h 5686746"/>
                    <a:gd name="connsiteX237" fmla="*/ 1757029 w 3948012"/>
                    <a:gd name="connsiteY237" fmla="*/ 5275780 h 5686746"/>
                    <a:gd name="connsiteX238" fmla="*/ 1731343 w 3948012"/>
                    <a:gd name="connsiteY238" fmla="*/ 5301465 h 5686746"/>
                    <a:gd name="connsiteX239" fmla="*/ 1721069 w 3948012"/>
                    <a:gd name="connsiteY239" fmla="*/ 5332288 h 5686746"/>
                    <a:gd name="connsiteX240" fmla="*/ 1685110 w 3948012"/>
                    <a:gd name="connsiteY240" fmla="*/ 5357973 h 5686746"/>
                    <a:gd name="connsiteX241" fmla="*/ 1669698 w 3948012"/>
                    <a:gd name="connsiteY241" fmla="*/ 5363110 h 5686746"/>
                    <a:gd name="connsiteX242" fmla="*/ 1654287 w 3948012"/>
                    <a:gd name="connsiteY242" fmla="*/ 5357973 h 5686746"/>
                    <a:gd name="connsiteX243" fmla="*/ 1623465 w 3948012"/>
                    <a:gd name="connsiteY243" fmla="*/ 5363110 h 5686746"/>
                    <a:gd name="connsiteX244" fmla="*/ 1566957 w 3948012"/>
                    <a:gd name="connsiteY244" fmla="*/ 5383658 h 5686746"/>
                    <a:gd name="connsiteX245" fmla="*/ 1534067 w 3948012"/>
                    <a:gd name="connsiteY245" fmla="*/ 5376905 h 5686746"/>
                    <a:gd name="connsiteX246" fmla="*/ 1501402 w 3948012"/>
                    <a:gd name="connsiteY246" fmla="*/ 5390055 h 5686746"/>
                    <a:gd name="connsiteX247" fmla="*/ 1443667 w 3948012"/>
                    <a:gd name="connsiteY247" fmla="*/ 5417583 h 5686746"/>
                    <a:gd name="connsiteX248" fmla="*/ 1407514 w 3948012"/>
                    <a:gd name="connsiteY248" fmla="*/ 5444496 h 5686746"/>
                    <a:gd name="connsiteX249" fmla="*/ 1361474 w 3948012"/>
                    <a:gd name="connsiteY249" fmla="*/ 5491537 h 5686746"/>
                    <a:gd name="connsiteX250" fmla="*/ 1325514 w 3948012"/>
                    <a:gd name="connsiteY250" fmla="*/ 5486400 h 5686746"/>
                    <a:gd name="connsiteX251" fmla="*/ 1315240 w 3948012"/>
                    <a:gd name="connsiteY251" fmla="*/ 5455577 h 5686746"/>
                    <a:gd name="connsiteX252" fmla="*/ 1299829 w 3948012"/>
                    <a:gd name="connsiteY252" fmla="*/ 5450440 h 5686746"/>
                    <a:gd name="connsiteX253" fmla="*/ 1274143 w 3948012"/>
                    <a:gd name="connsiteY253" fmla="*/ 5465852 h 5686746"/>
                    <a:gd name="connsiteX254" fmla="*/ 1258732 w 3948012"/>
                    <a:gd name="connsiteY254" fmla="*/ 5470989 h 5686746"/>
                    <a:gd name="connsiteX255" fmla="*/ 1173050 w 3948012"/>
                    <a:gd name="connsiteY255" fmla="*/ 5464430 h 5686746"/>
                    <a:gd name="connsiteX256" fmla="*/ 1132084 w 3948012"/>
                    <a:gd name="connsiteY256" fmla="*/ 5492316 h 5686746"/>
                    <a:gd name="connsiteX257" fmla="*/ 1099483 w 3948012"/>
                    <a:gd name="connsiteY257" fmla="*/ 5476126 h 5686746"/>
                    <a:gd name="connsiteX258" fmla="*/ 1084071 w 3948012"/>
                    <a:gd name="connsiteY258" fmla="*/ 5460715 h 5686746"/>
                    <a:gd name="connsiteX259" fmla="*/ 1049291 w 3948012"/>
                    <a:gd name="connsiteY259" fmla="*/ 5469029 h 5686746"/>
                    <a:gd name="connsiteX260" fmla="*/ 1032701 w 3948012"/>
                    <a:gd name="connsiteY260" fmla="*/ 5453819 h 5686746"/>
                    <a:gd name="connsiteX261" fmla="*/ 989825 w 3948012"/>
                    <a:gd name="connsiteY261" fmla="*/ 5432271 h 5686746"/>
                    <a:gd name="connsiteX262" fmla="*/ 935096 w 3948012"/>
                    <a:gd name="connsiteY262" fmla="*/ 5404207 h 5686746"/>
                    <a:gd name="connsiteX263" fmla="*/ 878588 w 3948012"/>
                    <a:gd name="connsiteY263" fmla="*/ 5409344 h 5686746"/>
                    <a:gd name="connsiteX264" fmla="*/ 806669 w 3948012"/>
                    <a:gd name="connsiteY264" fmla="*/ 5409344 h 5686746"/>
                    <a:gd name="connsiteX265" fmla="*/ 718359 w 3948012"/>
                    <a:gd name="connsiteY265" fmla="*/ 5453399 h 5686746"/>
                    <a:gd name="connsiteX266" fmla="*/ 664410 w 3948012"/>
                    <a:gd name="connsiteY266" fmla="*/ 5460116 h 5686746"/>
                    <a:gd name="connsiteX267" fmla="*/ 647420 w 3948012"/>
                    <a:gd name="connsiteY267" fmla="*/ 5457937 h 5686746"/>
                    <a:gd name="connsiteX268" fmla="*/ 616597 w 3948012"/>
                    <a:gd name="connsiteY268" fmla="*/ 5460715 h 5686746"/>
                    <a:gd name="connsiteX269" fmla="*/ 601186 w 3948012"/>
                    <a:gd name="connsiteY269" fmla="*/ 5450440 h 5686746"/>
                    <a:gd name="connsiteX270" fmla="*/ 567489 w 3948012"/>
                    <a:gd name="connsiteY270" fmla="*/ 5442621 h 5686746"/>
                    <a:gd name="connsiteX271" fmla="*/ 556794 w 3948012"/>
                    <a:gd name="connsiteY271" fmla="*/ 5447953 h 5686746"/>
                    <a:gd name="connsiteX272" fmla="*/ 560898 w 3948012"/>
                    <a:gd name="connsiteY272" fmla="*/ 5443429 h 5686746"/>
                    <a:gd name="connsiteX273" fmla="*/ 525357 w 3948012"/>
                    <a:gd name="connsiteY273" fmla="*/ 5458420 h 5686746"/>
                    <a:gd name="connsiteX274" fmla="*/ 478930 w 3948012"/>
                    <a:gd name="connsiteY274" fmla="*/ 5445272 h 5686746"/>
                    <a:gd name="connsiteX275" fmla="*/ 430854 w 3948012"/>
                    <a:gd name="connsiteY275" fmla="*/ 5424723 h 5686746"/>
                    <a:gd name="connsiteX276" fmla="*/ 391365 w 3948012"/>
                    <a:gd name="connsiteY276" fmla="*/ 5396311 h 5686746"/>
                    <a:gd name="connsiteX277" fmla="*/ 328121 w 3948012"/>
                    <a:gd name="connsiteY277" fmla="*/ 5394132 h 5686746"/>
                    <a:gd name="connsiteX278" fmla="*/ 267276 w 3948012"/>
                    <a:gd name="connsiteY278" fmla="*/ 5435029 h 5686746"/>
                    <a:gd name="connsiteX279" fmla="*/ 226179 w 3948012"/>
                    <a:gd name="connsiteY279" fmla="*/ 5450440 h 5686746"/>
                    <a:gd name="connsiteX280" fmla="*/ 215905 w 3948012"/>
                    <a:gd name="connsiteY280" fmla="*/ 5460715 h 5686746"/>
                    <a:gd name="connsiteX281" fmla="*/ 190220 w 3948012"/>
                    <a:gd name="connsiteY281" fmla="*/ 5486400 h 5686746"/>
                    <a:gd name="connsiteX282" fmla="*/ 172546 w 3948012"/>
                    <a:gd name="connsiteY282" fmla="*/ 5468533 h 5686746"/>
                    <a:gd name="connsiteX283" fmla="*/ 127961 w 3948012"/>
                    <a:gd name="connsiteY283" fmla="*/ 5472443 h 5686746"/>
                    <a:gd name="connsiteX284" fmla="*/ 108026 w 3948012"/>
                    <a:gd name="connsiteY284" fmla="*/ 5532634 h 5686746"/>
                    <a:gd name="connsiteX285" fmla="*/ 66930 w 3948012"/>
                    <a:gd name="connsiteY285" fmla="*/ 5558319 h 5686746"/>
                    <a:gd name="connsiteX286" fmla="*/ 20696 w 3948012"/>
                    <a:gd name="connsiteY286" fmla="*/ 5584004 h 5686746"/>
                    <a:gd name="connsiteX287" fmla="*/ 15559 w 3948012"/>
                    <a:gd name="connsiteY287" fmla="*/ 5599416 h 5686746"/>
                    <a:gd name="connsiteX288" fmla="*/ 148 w 3948012"/>
                    <a:gd name="connsiteY288" fmla="*/ 5609690 h 5686746"/>
                    <a:gd name="connsiteX289" fmla="*/ 10422 w 3948012"/>
                    <a:gd name="connsiteY289" fmla="*/ 5640512 h 5686746"/>
                    <a:gd name="connsiteX290" fmla="*/ 25833 w 3948012"/>
                    <a:gd name="connsiteY290" fmla="*/ 5671335 h 5686746"/>
                    <a:gd name="connsiteX291" fmla="*/ 46382 w 3948012"/>
                    <a:gd name="connsiteY291" fmla="*/ 5661061 h 5686746"/>
                    <a:gd name="connsiteX292" fmla="*/ 36107 w 3948012"/>
                    <a:gd name="connsiteY292" fmla="*/ 5686746 h 5686746"/>
                    <a:gd name="connsiteX0" fmla="*/ 3169725 w 3948012"/>
                    <a:gd name="connsiteY0" fmla="*/ 0 h 5686746"/>
                    <a:gd name="connsiteX1" fmla="*/ 3204326 w 3948012"/>
                    <a:gd name="connsiteY1" fmla="*/ 6716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13347 w 3948012"/>
                    <a:gd name="connsiteY10" fmla="*/ 307962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11514 w 3948012"/>
                    <a:gd name="connsiteY158" fmla="*/ 4595197 h 5686746"/>
                    <a:gd name="connsiteX159" fmla="*/ 3601240 w 3948012"/>
                    <a:gd name="connsiteY159" fmla="*/ 4607959 h 5686746"/>
                    <a:gd name="connsiteX160" fmla="*/ 3596103 w 3948012"/>
                    <a:gd name="connsiteY160" fmla="*/ 4623371 h 5686746"/>
                    <a:gd name="connsiteX161" fmla="*/ 3601240 w 3948012"/>
                    <a:gd name="connsiteY161" fmla="*/ 4649056 h 5686746"/>
                    <a:gd name="connsiteX162" fmla="*/ 3611514 w 3948012"/>
                    <a:gd name="connsiteY162" fmla="*/ 4679879 h 5686746"/>
                    <a:gd name="connsiteX163" fmla="*/ 3590966 w 3948012"/>
                    <a:gd name="connsiteY163" fmla="*/ 4710701 h 5686746"/>
                    <a:gd name="connsiteX164" fmla="*/ 3565280 w 3948012"/>
                    <a:gd name="connsiteY164" fmla="*/ 4705564 h 5686746"/>
                    <a:gd name="connsiteX165" fmla="*/ 3549869 w 3948012"/>
                    <a:gd name="connsiteY165" fmla="*/ 4700427 h 5686746"/>
                    <a:gd name="connsiteX166" fmla="*/ 3529321 w 3948012"/>
                    <a:gd name="connsiteY166" fmla="*/ 4695290 h 5686746"/>
                    <a:gd name="connsiteX167" fmla="*/ 3513910 w 3948012"/>
                    <a:gd name="connsiteY167" fmla="*/ 4685016 h 5686746"/>
                    <a:gd name="connsiteX168" fmla="*/ 3508773 w 3948012"/>
                    <a:gd name="connsiteY168" fmla="*/ 4715838 h 5686746"/>
                    <a:gd name="connsiteX169" fmla="*/ 3503635 w 3948012"/>
                    <a:gd name="connsiteY169" fmla="*/ 4731249 h 5686746"/>
                    <a:gd name="connsiteX170" fmla="*/ 3472813 w 3948012"/>
                    <a:gd name="connsiteY170" fmla="*/ 4710701 h 5686746"/>
                    <a:gd name="connsiteX171" fmla="*/ 3452265 w 3948012"/>
                    <a:gd name="connsiteY171" fmla="*/ 4679879 h 5686746"/>
                    <a:gd name="connsiteX172" fmla="*/ 3436853 w 3948012"/>
                    <a:gd name="connsiteY172" fmla="*/ 4674742 h 5686746"/>
                    <a:gd name="connsiteX173" fmla="*/ 3395757 w 3948012"/>
                    <a:gd name="connsiteY173" fmla="*/ 4700427 h 5686746"/>
                    <a:gd name="connsiteX174" fmla="*/ 3400894 w 3948012"/>
                    <a:gd name="connsiteY174" fmla="*/ 4715838 h 5686746"/>
                    <a:gd name="connsiteX175" fmla="*/ 3385483 w 3948012"/>
                    <a:gd name="connsiteY175" fmla="*/ 4772346 h 5686746"/>
                    <a:gd name="connsiteX176" fmla="*/ 3375209 w 3948012"/>
                    <a:gd name="connsiteY176" fmla="*/ 4787757 h 5686746"/>
                    <a:gd name="connsiteX177" fmla="*/ 3359797 w 3948012"/>
                    <a:gd name="connsiteY177" fmla="*/ 4782620 h 5686746"/>
                    <a:gd name="connsiteX178" fmla="*/ 3328975 w 3948012"/>
                    <a:gd name="connsiteY178" fmla="*/ 4798031 h 5686746"/>
                    <a:gd name="connsiteX179" fmla="*/ 3308426 w 3948012"/>
                    <a:gd name="connsiteY179" fmla="*/ 4823717 h 5686746"/>
                    <a:gd name="connsiteX180" fmla="*/ 3293015 w 3948012"/>
                    <a:gd name="connsiteY180" fmla="*/ 4818580 h 5686746"/>
                    <a:gd name="connsiteX181" fmla="*/ 3282741 w 3948012"/>
                    <a:gd name="connsiteY181" fmla="*/ 4798031 h 5686746"/>
                    <a:gd name="connsiteX182" fmla="*/ 3277604 w 3948012"/>
                    <a:gd name="connsiteY182" fmla="*/ 4823717 h 5686746"/>
                    <a:gd name="connsiteX183" fmla="*/ 3272467 w 3948012"/>
                    <a:gd name="connsiteY183" fmla="*/ 4839128 h 5686746"/>
                    <a:gd name="connsiteX184" fmla="*/ 3257056 w 3948012"/>
                    <a:gd name="connsiteY184" fmla="*/ 4828854 h 5686746"/>
                    <a:gd name="connsiteX185" fmla="*/ 3226233 w 3948012"/>
                    <a:gd name="connsiteY185" fmla="*/ 4849402 h 5686746"/>
                    <a:gd name="connsiteX186" fmla="*/ 3169725 w 3948012"/>
                    <a:gd name="connsiteY186" fmla="*/ 4849402 h 5686746"/>
                    <a:gd name="connsiteX187" fmla="*/ 3159451 w 3948012"/>
                    <a:gd name="connsiteY187" fmla="*/ 4864813 h 5686746"/>
                    <a:gd name="connsiteX188" fmla="*/ 3149177 w 3948012"/>
                    <a:gd name="connsiteY188" fmla="*/ 4875088 h 5686746"/>
                    <a:gd name="connsiteX189" fmla="*/ 3082395 w 3948012"/>
                    <a:gd name="connsiteY189" fmla="*/ 4885362 h 5686746"/>
                    <a:gd name="connsiteX190" fmla="*/ 3066984 w 3948012"/>
                    <a:gd name="connsiteY190" fmla="*/ 4895636 h 5686746"/>
                    <a:gd name="connsiteX191" fmla="*/ 3036161 w 3948012"/>
                    <a:gd name="connsiteY191" fmla="*/ 4905910 h 5686746"/>
                    <a:gd name="connsiteX192" fmla="*/ 3020750 w 3948012"/>
                    <a:gd name="connsiteY192" fmla="*/ 4900773 h 5686746"/>
                    <a:gd name="connsiteX193" fmla="*/ 2969379 w 3948012"/>
                    <a:gd name="connsiteY193" fmla="*/ 4941870 h 5686746"/>
                    <a:gd name="connsiteX194" fmla="*/ 2938557 w 3948012"/>
                    <a:gd name="connsiteY194" fmla="*/ 4952144 h 5686746"/>
                    <a:gd name="connsiteX195" fmla="*/ 2882049 w 3948012"/>
                    <a:gd name="connsiteY195" fmla="*/ 4967555 h 5686746"/>
                    <a:gd name="connsiteX196" fmla="*/ 2830678 w 3948012"/>
                    <a:gd name="connsiteY196" fmla="*/ 5008652 h 5686746"/>
                    <a:gd name="connsiteX197" fmla="*/ 2789582 w 3948012"/>
                    <a:gd name="connsiteY197" fmla="*/ 5003515 h 5686746"/>
                    <a:gd name="connsiteX198" fmla="*/ 2774170 w 3948012"/>
                    <a:gd name="connsiteY198" fmla="*/ 4998377 h 5686746"/>
                    <a:gd name="connsiteX199" fmla="*/ 2743348 w 3948012"/>
                    <a:gd name="connsiteY199" fmla="*/ 5003515 h 5686746"/>
                    <a:gd name="connsiteX200" fmla="*/ 2686840 w 3948012"/>
                    <a:gd name="connsiteY200" fmla="*/ 5024063 h 5686746"/>
                    <a:gd name="connsiteX201" fmla="*/ 2671429 w 3948012"/>
                    <a:gd name="connsiteY201" fmla="*/ 5029200 h 5686746"/>
                    <a:gd name="connsiteX202" fmla="*/ 2656018 w 3948012"/>
                    <a:gd name="connsiteY202" fmla="*/ 5044611 h 5686746"/>
                    <a:gd name="connsiteX203" fmla="*/ 2640606 w 3948012"/>
                    <a:gd name="connsiteY203" fmla="*/ 5039474 h 5686746"/>
                    <a:gd name="connsiteX204" fmla="*/ 2625195 w 3948012"/>
                    <a:gd name="connsiteY204" fmla="*/ 5049748 h 5686746"/>
                    <a:gd name="connsiteX205" fmla="*/ 2620058 w 3948012"/>
                    <a:gd name="connsiteY205" fmla="*/ 5075434 h 5686746"/>
                    <a:gd name="connsiteX206" fmla="*/ 2573824 w 3948012"/>
                    <a:gd name="connsiteY206" fmla="*/ 5116530 h 5686746"/>
                    <a:gd name="connsiteX207" fmla="*/ 2558413 w 3948012"/>
                    <a:gd name="connsiteY207" fmla="*/ 5126804 h 5686746"/>
                    <a:gd name="connsiteX208" fmla="*/ 2517316 w 3948012"/>
                    <a:gd name="connsiteY208" fmla="*/ 5137079 h 5686746"/>
                    <a:gd name="connsiteX209" fmla="*/ 2501905 w 3948012"/>
                    <a:gd name="connsiteY209" fmla="*/ 5142216 h 5686746"/>
                    <a:gd name="connsiteX210" fmla="*/ 2476220 w 3948012"/>
                    <a:gd name="connsiteY210" fmla="*/ 5147353 h 5686746"/>
                    <a:gd name="connsiteX211" fmla="*/ 2460809 w 3948012"/>
                    <a:gd name="connsiteY211" fmla="*/ 5142216 h 5686746"/>
                    <a:gd name="connsiteX212" fmla="*/ 2440260 w 3948012"/>
                    <a:gd name="connsiteY212" fmla="*/ 5116530 h 5686746"/>
                    <a:gd name="connsiteX213" fmla="*/ 2383752 w 3948012"/>
                    <a:gd name="connsiteY213" fmla="*/ 5106256 h 5686746"/>
                    <a:gd name="connsiteX214" fmla="*/ 2342656 w 3948012"/>
                    <a:gd name="connsiteY214" fmla="*/ 5106256 h 5686746"/>
                    <a:gd name="connsiteX215" fmla="*/ 2311833 w 3948012"/>
                    <a:gd name="connsiteY215" fmla="*/ 5126804 h 5686746"/>
                    <a:gd name="connsiteX216" fmla="*/ 2265600 w 3948012"/>
                    <a:gd name="connsiteY216" fmla="*/ 5121667 h 5686746"/>
                    <a:gd name="connsiteX217" fmla="*/ 2241893 w 3948012"/>
                    <a:gd name="connsiteY217" fmla="*/ 5139657 h 5686746"/>
                    <a:gd name="connsiteX218" fmla="*/ 2219565 w 3948012"/>
                    <a:gd name="connsiteY218" fmla="*/ 5144794 h 5686746"/>
                    <a:gd name="connsiteX219" fmla="*/ 2192101 w 3948012"/>
                    <a:gd name="connsiteY219" fmla="*/ 5154868 h 5686746"/>
                    <a:gd name="connsiteX220" fmla="*/ 2162858 w 3948012"/>
                    <a:gd name="connsiteY220" fmla="*/ 5111393 h 5686746"/>
                    <a:gd name="connsiteX221" fmla="*/ 2142310 w 3948012"/>
                    <a:gd name="connsiteY221" fmla="*/ 5142216 h 5686746"/>
                    <a:gd name="connsiteX222" fmla="*/ 2109508 w 3948012"/>
                    <a:gd name="connsiteY222" fmla="*/ 5143196 h 5686746"/>
                    <a:gd name="connsiteX223" fmla="*/ 2070391 w 3948012"/>
                    <a:gd name="connsiteY223" fmla="*/ 5157627 h 5686746"/>
                    <a:gd name="connsiteX224" fmla="*/ 2039568 w 3948012"/>
                    <a:gd name="connsiteY224" fmla="*/ 5173038 h 5686746"/>
                    <a:gd name="connsiteX225" fmla="*/ 2013883 w 3948012"/>
                    <a:gd name="connsiteY225" fmla="*/ 5193586 h 5686746"/>
                    <a:gd name="connsiteX226" fmla="*/ 2003609 w 3948012"/>
                    <a:gd name="connsiteY226" fmla="*/ 5203861 h 5686746"/>
                    <a:gd name="connsiteX227" fmla="*/ 1988197 w 3948012"/>
                    <a:gd name="connsiteY227" fmla="*/ 5208998 h 5686746"/>
                    <a:gd name="connsiteX228" fmla="*/ 1961333 w 3948012"/>
                    <a:gd name="connsiteY228" fmla="*/ 5209997 h 5686746"/>
                    <a:gd name="connsiteX229" fmla="*/ 1936826 w 3948012"/>
                    <a:gd name="connsiteY229" fmla="*/ 5204260 h 5686746"/>
                    <a:gd name="connsiteX230" fmla="*/ 1906004 w 3948012"/>
                    <a:gd name="connsiteY230" fmla="*/ 5203861 h 5686746"/>
                    <a:gd name="connsiteX231" fmla="*/ 1873003 w 3948012"/>
                    <a:gd name="connsiteY231" fmla="*/ 5207019 h 5686746"/>
                    <a:gd name="connsiteX232" fmla="*/ 1829148 w 3948012"/>
                    <a:gd name="connsiteY232" fmla="*/ 5225588 h 5686746"/>
                    <a:gd name="connsiteX233" fmla="*/ 1808400 w 3948012"/>
                    <a:gd name="connsiteY233" fmla="*/ 5234683 h 5686746"/>
                    <a:gd name="connsiteX234" fmla="*/ 1777977 w 3948012"/>
                    <a:gd name="connsiteY234" fmla="*/ 5255831 h 5686746"/>
                    <a:gd name="connsiteX235" fmla="*/ 1762166 w 3948012"/>
                    <a:gd name="connsiteY235" fmla="*/ 5255231 h 5686746"/>
                    <a:gd name="connsiteX236" fmla="*/ 1757029 w 3948012"/>
                    <a:gd name="connsiteY236" fmla="*/ 5275780 h 5686746"/>
                    <a:gd name="connsiteX237" fmla="*/ 1731343 w 3948012"/>
                    <a:gd name="connsiteY237" fmla="*/ 5301465 h 5686746"/>
                    <a:gd name="connsiteX238" fmla="*/ 1721069 w 3948012"/>
                    <a:gd name="connsiteY238" fmla="*/ 5332288 h 5686746"/>
                    <a:gd name="connsiteX239" fmla="*/ 1685110 w 3948012"/>
                    <a:gd name="connsiteY239" fmla="*/ 5357973 h 5686746"/>
                    <a:gd name="connsiteX240" fmla="*/ 1669698 w 3948012"/>
                    <a:gd name="connsiteY240" fmla="*/ 5363110 h 5686746"/>
                    <a:gd name="connsiteX241" fmla="*/ 1654287 w 3948012"/>
                    <a:gd name="connsiteY241" fmla="*/ 5357973 h 5686746"/>
                    <a:gd name="connsiteX242" fmla="*/ 1623465 w 3948012"/>
                    <a:gd name="connsiteY242" fmla="*/ 5363110 h 5686746"/>
                    <a:gd name="connsiteX243" fmla="*/ 1566957 w 3948012"/>
                    <a:gd name="connsiteY243" fmla="*/ 5383658 h 5686746"/>
                    <a:gd name="connsiteX244" fmla="*/ 1534067 w 3948012"/>
                    <a:gd name="connsiteY244" fmla="*/ 5376905 h 5686746"/>
                    <a:gd name="connsiteX245" fmla="*/ 1501402 w 3948012"/>
                    <a:gd name="connsiteY245" fmla="*/ 5390055 h 5686746"/>
                    <a:gd name="connsiteX246" fmla="*/ 1443667 w 3948012"/>
                    <a:gd name="connsiteY246" fmla="*/ 5417583 h 5686746"/>
                    <a:gd name="connsiteX247" fmla="*/ 1407514 w 3948012"/>
                    <a:gd name="connsiteY247" fmla="*/ 5444496 h 5686746"/>
                    <a:gd name="connsiteX248" fmla="*/ 1361474 w 3948012"/>
                    <a:gd name="connsiteY248" fmla="*/ 5491537 h 5686746"/>
                    <a:gd name="connsiteX249" fmla="*/ 1325514 w 3948012"/>
                    <a:gd name="connsiteY249" fmla="*/ 5486400 h 5686746"/>
                    <a:gd name="connsiteX250" fmla="*/ 1315240 w 3948012"/>
                    <a:gd name="connsiteY250" fmla="*/ 5455577 h 5686746"/>
                    <a:gd name="connsiteX251" fmla="*/ 1299829 w 3948012"/>
                    <a:gd name="connsiteY251" fmla="*/ 5450440 h 5686746"/>
                    <a:gd name="connsiteX252" fmla="*/ 1274143 w 3948012"/>
                    <a:gd name="connsiteY252" fmla="*/ 5465852 h 5686746"/>
                    <a:gd name="connsiteX253" fmla="*/ 1258732 w 3948012"/>
                    <a:gd name="connsiteY253" fmla="*/ 5470989 h 5686746"/>
                    <a:gd name="connsiteX254" fmla="*/ 1173050 w 3948012"/>
                    <a:gd name="connsiteY254" fmla="*/ 5464430 h 5686746"/>
                    <a:gd name="connsiteX255" fmla="*/ 1132084 w 3948012"/>
                    <a:gd name="connsiteY255" fmla="*/ 5492316 h 5686746"/>
                    <a:gd name="connsiteX256" fmla="*/ 1099483 w 3948012"/>
                    <a:gd name="connsiteY256" fmla="*/ 5476126 h 5686746"/>
                    <a:gd name="connsiteX257" fmla="*/ 1084071 w 3948012"/>
                    <a:gd name="connsiteY257" fmla="*/ 5460715 h 5686746"/>
                    <a:gd name="connsiteX258" fmla="*/ 1049291 w 3948012"/>
                    <a:gd name="connsiteY258" fmla="*/ 5469029 h 5686746"/>
                    <a:gd name="connsiteX259" fmla="*/ 1032701 w 3948012"/>
                    <a:gd name="connsiteY259" fmla="*/ 5453819 h 5686746"/>
                    <a:gd name="connsiteX260" fmla="*/ 989825 w 3948012"/>
                    <a:gd name="connsiteY260" fmla="*/ 5432271 h 5686746"/>
                    <a:gd name="connsiteX261" fmla="*/ 935096 w 3948012"/>
                    <a:gd name="connsiteY261" fmla="*/ 5404207 h 5686746"/>
                    <a:gd name="connsiteX262" fmla="*/ 878588 w 3948012"/>
                    <a:gd name="connsiteY262" fmla="*/ 5409344 h 5686746"/>
                    <a:gd name="connsiteX263" fmla="*/ 806669 w 3948012"/>
                    <a:gd name="connsiteY263" fmla="*/ 5409344 h 5686746"/>
                    <a:gd name="connsiteX264" fmla="*/ 718359 w 3948012"/>
                    <a:gd name="connsiteY264" fmla="*/ 5453399 h 5686746"/>
                    <a:gd name="connsiteX265" fmla="*/ 664410 w 3948012"/>
                    <a:gd name="connsiteY265" fmla="*/ 5460116 h 5686746"/>
                    <a:gd name="connsiteX266" fmla="*/ 647420 w 3948012"/>
                    <a:gd name="connsiteY266" fmla="*/ 5457937 h 5686746"/>
                    <a:gd name="connsiteX267" fmla="*/ 616597 w 3948012"/>
                    <a:gd name="connsiteY267" fmla="*/ 5460715 h 5686746"/>
                    <a:gd name="connsiteX268" fmla="*/ 601186 w 3948012"/>
                    <a:gd name="connsiteY268" fmla="*/ 5450440 h 5686746"/>
                    <a:gd name="connsiteX269" fmla="*/ 567489 w 3948012"/>
                    <a:gd name="connsiteY269" fmla="*/ 5442621 h 5686746"/>
                    <a:gd name="connsiteX270" fmla="*/ 556794 w 3948012"/>
                    <a:gd name="connsiteY270" fmla="*/ 5447953 h 5686746"/>
                    <a:gd name="connsiteX271" fmla="*/ 560898 w 3948012"/>
                    <a:gd name="connsiteY271" fmla="*/ 5443429 h 5686746"/>
                    <a:gd name="connsiteX272" fmla="*/ 525357 w 3948012"/>
                    <a:gd name="connsiteY272" fmla="*/ 5458420 h 5686746"/>
                    <a:gd name="connsiteX273" fmla="*/ 478930 w 3948012"/>
                    <a:gd name="connsiteY273" fmla="*/ 5445272 h 5686746"/>
                    <a:gd name="connsiteX274" fmla="*/ 430854 w 3948012"/>
                    <a:gd name="connsiteY274" fmla="*/ 5424723 h 5686746"/>
                    <a:gd name="connsiteX275" fmla="*/ 391365 w 3948012"/>
                    <a:gd name="connsiteY275" fmla="*/ 5396311 h 5686746"/>
                    <a:gd name="connsiteX276" fmla="*/ 328121 w 3948012"/>
                    <a:gd name="connsiteY276" fmla="*/ 5394132 h 5686746"/>
                    <a:gd name="connsiteX277" fmla="*/ 267276 w 3948012"/>
                    <a:gd name="connsiteY277" fmla="*/ 5435029 h 5686746"/>
                    <a:gd name="connsiteX278" fmla="*/ 226179 w 3948012"/>
                    <a:gd name="connsiteY278" fmla="*/ 5450440 h 5686746"/>
                    <a:gd name="connsiteX279" fmla="*/ 215905 w 3948012"/>
                    <a:gd name="connsiteY279" fmla="*/ 5460715 h 5686746"/>
                    <a:gd name="connsiteX280" fmla="*/ 190220 w 3948012"/>
                    <a:gd name="connsiteY280" fmla="*/ 5486400 h 5686746"/>
                    <a:gd name="connsiteX281" fmla="*/ 172546 w 3948012"/>
                    <a:gd name="connsiteY281" fmla="*/ 5468533 h 5686746"/>
                    <a:gd name="connsiteX282" fmla="*/ 127961 w 3948012"/>
                    <a:gd name="connsiteY282" fmla="*/ 5472443 h 5686746"/>
                    <a:gd name="connsiteX283" fmla="*/ 108026 w 3948012"/>
                    <a:gd name="connsiteY283" fmla="*/ 5532634 h 5686746"/>
                    <a:gd name="connsiteX284" fmla="*/ 66930 w 3948012"/>
                    <a:gd name="connsiteY284" fmla="*/ 5558319 h 5686746"/>
                    <a:gd name="connsiteX285" fmla="*/ 20696 w 3948012"/>
                    <a:gd name="connsiteY285" fmla="*/ 5584004 h 5686746"/>
                    <a:gd name="connsiteX286" fmla="*/ 15559 w 3948012"/>
                    <a:gd name="connsiteY286" fmla="*/ 5599416 h 5686746"/>
                    <a:gd name="connsiteX287" fmla="*/ 148 w 3948012"/>
                    <a:gd name="connsiteY287" fmla="*/ 5609690 h 5686746"/>
                    <a:gd name="connsiteX288" fmla="*/ 10422 w 3948012"/>
                    <a:gd name="connsiteY288" fmla="*/ 5640512 h 5686746"/>
                    <a:gd name="connsiteX289" fmla="*/ 25833 w 3948012"/>
                    <a:gd name="connsiteY289" fmla="*/ 5671335 h 5686746"/>
                    <a:gd name="connsiteX290" fmla="*/ 46382 w 3948012"/>
                    <a:gd name="connsiteY290" fmla="*/ 5661061 h 5686746"/>
                    <a:gd name="connsiteX291" fmla="*/ 36107 w 3948012"/>
                    <a:gd name="connsiteY291" fmla="*/ 5686746 h 5686746"/>
                    <a:gd name="connsiteX0" fmla="*/ 3169725 w 3948012"/>
                    <a:gd name="connsiteY0" fmla="*/ 0 h 5686746"/>
                    <a:gd name="connsiteX1" fmla="*/ 3204326 w 3948012"/>
                    <a:gd name="connsiteY1" fmla="*/ 6716 h 5686746"/>
                    <a:gd name="connsiteX2" fmla="*/ 3226233 w 3948012"/>
                    <a:gd name="connsiteY2" fmla="*/ 82193 h 5686746"/>
                    <a:gd name="connsiteX3" fmla="*/ 3231370 w 3948012"/>
                    <a:gd name="connsiteY3" fmla="*/ 97604 h 5686746"/>
                    <a:gd name="connsiteX4" fmla="*/ 3241644 w 3948012"/>
                    <a:gd name="connsiteY4" fmla="*/ 107879 h 5686746"/>
                    <a:gd name="connsiteX5" fmla="*/ 3257056 w 3948012"/>
                    <a:gd name="connsiteY5" fmla="*/ 102742 h 5686746"/>
                    <a:gd name="connsiteX6" fmla="*/ 3277604 w 3948012"/>
                    <a:gd name="connsiteY6" fmla="*/ 107879 h 5686746"/>
                    <a:gd name="connsiteX7" fmla="*/ 3321156 w 3948012"/>
                    <a:gd name="connsiteY7" fmla="*/ 128232 h 5686746"/>
                    <a:gd name="connsiteX8" fmla="*/ 3364935 w 3948012"/>
                    <a:gd name="connsiteY8" fmla="*/ 190073 h 5686746"/>
                    <a:gd name="connsiteX9" fmla="*/ 3405418 w 3948012"/>
                    <a:gd name="connsiteY9" fmla="*/ 233430 h 5686746"/>
                    <a:gd name="connsiteX10" fmla="*/ 3413347 w 3948012"/>
                    <a:gd name="connsiteY10" fmla="*/ 307962 h 5686746"/>
                    <a:gd name="connsiteX11" fmla="*/ 3444168 w 3948012"/>
                    <a:gd name="connsiteY11" fmla="*/ 357417 h 5686746"/>
                    <a:gd name="connsiteX12" fmla="*/ 3447128 w 3948012"/>
                    <a:gd name="connsiteY12" fmla="*/ 416103 h 5686746"/>
                    <a:gd name="connsiteX13" fmla="*/ 3459381 w 3948012"/>
                    <a:gd name="connsiteY13" fmla="*/ 417283 h 5686746"/>
                    <a:gd name="connsiteX14" fmla="*/ 3467676 w 3948012"/>
                    <a:gd name="connsiteY14" fmla="*/ 441789 h 5686746"/>
                    <a:gd name="connsiteX15" fmla="*/ 3488224 w 3948012"/>
                    <a:gd name="connsiteY15" fmla="*/ 472611 h 5686746"/>
                    <a:gd name="connsiteX16" fmla="*/ 3510000 w 3948012"/>
                    <a:gd name="connsiteY16" fmla="*/ 476520 h 5686746"/>
                    <a:gd name="connsiteX17" fmla="*/ 3508773 w 3948012"/>
                    <a:gd name="connsiteY17" fmla="*/ 529119 h 5686746"/>
                    <a:gd name="connsiteX18" fmla="*/ 3503635 w 3948012"/>
                    <a:gd name="connsiteY18" fmla="*/ 554804 h 5686746"/>
                    <a:gd name="connsiteX19" fmla="*/ 3498498 w 3948012"/>
                    <a:gd name="connsiteY19" fmla="*/ 601038 h 5686746"/>
                    <a:gd name="connsiteX20" fmla="*/ 3483087 w 3948012"/>
                    <a:gd name="connsiteY20" fmla="*/ 642135 h 5686746"/>
                    <a:gd name="connsiteX21" fmla="*/ 3467676 w 3948012"/>
                    <a:gd name="connsiteY21" fmla="*/ 662683 h 5686746"/>
                    <a:gd name="connsiteX22" fmla="*/ 3452265 w 3948012"/>
                    <a:gd name="connsiteY22" fmla="*/ 688368 h 5686746"/>
                    <a:gd name="connsiteX23" fmla="*/ 3441991 w 3948012"/>
                    <a:gd name="connsiteY23" fmla="*/ 698643 h 5686746"/>
                    <a:gd name="connsiteX24" fmla="*/ 3375209 w 3948012"/>
                    <a:gd name="connsiteY24" fmla="*/ 744876 h 5686746"/>
                    <a:gd name="connsiteX25" fmla="*/ 3359797 w 3948012"/>
                    <a:gd name="connsiteY25" fmla="*/ 760288 h 5686746"/>
                    <a:gd name="connsiteX26" fmla="*/ 3301449 w 3948012"/>
                    <a:gd name="connsiteY26" fmla="*/ 805294 h 5686746"/>
                    <a:gd name="connsiteX27" fmla="*/ 3277005 w 3948012"/>
                    <a:gd name="connsiteY27" fmla="*/ 845039 h 5686746"/>
                    <a:gd name="connsiteX28" fmla="*/ 3261394 w 3948012"/>
                    <a:gd name="connsiteY28" fmla="*/ 867566 h 5686746"/>
                    <a:gd name="connsiteX29" fmla="*/ 3287878 w 3948012"/>
                    <a:gd name="connsiteY29" fmla="*/ 914400 h 5686746"/>
                    <a:gd name="connsiteX30" fmla="*/ 3351365 w 3948012"/>
                    <a:gd name="connsiteY30" fmla="*/ 937210 h 5686746"/>
                    <a:gd name="connsiteX31" fmla="*/ 3364934 w 3948012"/>
                    <a:gd name="connsiteY31" fmla="*/ 945222 h 5686746"/>
                    <a:gd name="connsiteX32" fmla="*/ 3426579 w 3948012"/>
                    <a:gd name="connsiteY32" fmla="*/ 950359 h 5686746"/>
                    <a:gd name="connsiteX33" fmla="*/ 3472813 w 3948012"/>
                    <a:gd name="connsiteY33" fmla="*/ 981182 h 5686746"/>
                    <a:gd name="connsiteX34" fmla="*/ 3505015 w 3948012"/>
                    <a:gd name="connsiteY34" fmla="*/ 1025437 h 5686746"/>
                    <a:gd name="connsiteX35" fmla="*/ 3548890 w 3948012"/>
                    <a:gd name="connsiteY35" fmla="*/ 1023459 h 5686746"/>
                    <a:gd name="connsiteX36" fmla="*/ 3583670 w 3948012"/>
                    <a:gd name="connsiteY36" fmla="*/ 1071271 h 5686746"/>
                    <a:gd name="connsiteX37" fmla="*/ 3586828 w 3948012"/>
                    <a:gd name="connsiteY37" fmla="*/ 1102493 h 5686746"/>
                    <a:gd name="connsiteX38" fmla="*/ 3570418 w 3948012"/>
                    <a:gd name="connsiteY38" fmla="*/ 1135294 h 5686746"/>
                    <a:gd name="connsiteX39" fmla="*/ 3580692 w 3948012"/>
                    <a:gd name="connsiteY39" fmla="*/ 1166117 h 5686746"/>
                    <a:gd name="connsiteX40" fmla="*/ 3590966 w 3948012"/>
                    <a:gd name="connsiteY40" fmla="*/ 1186665 h 5686746"/>
                    <a:gd name="connsiteX41" fmla="*/ 3601240 w 3948012"/>
                    <a:gd name="connsiteY41" fmla="*/ 1232899 h 5686746"/>
                    <a:gd name="connsiteX42" fmla="*/ 3611514 w 3948012"/>
                    <a:gd name="connsiteY42" fmla="*/ 1248310 h 5686746"/>
                    <a:gd name="connsiteX43" fmla="*/ 3632062 w 3948012"/>
                    <a:gd name="connsiteY43" fmla="*/ 1273995 h 5686746"/>
                    <a:gd name="connsiteX44" fmla="*/ 3673159 w 3948012"/>
                    <a:gd name="connsiteY44" fmla="*/ 1284270 h 5686746"/>
                    <a:gd name="connsiteX45" fmla="*/ 3703982 w 3948012"/>
                    <a:gd name="connsiteY45" fmla="*/ 1299681 h 5686746"/>
                    <a:gd name="connsiteX46" fmla="*/ 3734804 w 3948012"/>
                    <a:gd name="connsiteY46" fmla="*/ 1309955 h 5686746"/>
                    <a:gd name="connsiteX47" fmla="*/ 3755352 w 3948012"/>
                    <a:gd name="connsiteY47" fmla="*/ 1325366 h 5686746"/>
                    <a:gd name="connsiteX48" fmla="*/ 3781038 w 3948012"/>
                    <a:gd name="connsiteY48" fmla="*/ 1351052 h 5686746"/>
                    <a:gd name="connsiteX49" fmla="*/ 3811860 w 3948012"/>
                    <a:gd name="connsiteY49" fmla="*/ 1371600 h 5686746"/>
                    <a:gd name="connsiteX50" fmla="*/ 3827271 w 3948012"/>
                    <a:gd name="connsiteY50" fmla="*/ 1376737 h 5686746"/>
                    <a:gd name="connsiteX51" fmla="*/ 3842083 w 3948012"/>
                    <a:gd name="connsiteY51" fmla="*/ 1406380 h 5686746"/>
                    <a:gd name="connsiteX52" fmla="*/ 3874884 w 3948012"/>
                    <a:gd name="connsiteY52" fmla="*/ 1473362 h 5686746"/>
                    <a:gd name="connsiteX53" fmla="*/ 3838325 w 3948012"/>
                    <a:gd name="connsiteY53" fmla="*/ 1523933 h 5686746"/>
                    <a:gd name="connsiteX54" fmla="*/ 3847820 w 3948012"/>
                    <a:gd name="connsiteY54" fmla="*/ 1556535 h 5686746"/>
                    <a:gd name="connsiteX55" fmla="*/ 3858094 w 3948012"/>
                    <a:gd name="connsiteY55" fmla="*/ 1582220 h 5686746"/>
                    <a:gd name="connsiteX56" fmla="*/ 3878642 w 3948012"/>
                    <a:gd name="connsiteY56" fmla="*/ 1613043 h 5686746"/>
                    <a:gd name="connsiteX57" fmla="*/ 3888916 w 3948012"/>
                    <a:gd name="connsiteY57" fmla="*/ 1643865 h 5686746"/>
                    <a:gd name="connsiteX58" fmla="*/ 3894053 w 3948012"/>
                    <a:gd name="connsiteY58" fmla="*/ 1659276 h 5686746"/>
                    <a:gd name="connsiteX59" fmla="*/ 3904328 w 3948012"/>
                    <a:gd name="connsiteY59" fmla="*/ 1700373 h 5686746"/>
                    <a:gd name="connsiteX60" fmla="*/ 3888916 w 3948012"/>
                    <a:gd name="connsiteY60" fmla="*/ 1767155 h 5686746"/>
                    <a:gd name="connsiteX61" fmla="*/ 3894053 w 3948012"/>
                    <a:gd name="connsiteY61" fmla="*/ 1792840 h 5686746"/>
                    <a:gd name="connsiteX62" fmla="*/ 3873886 w 3948012"/>
                    <a:gd name="connsiteY62" fmla="*/ 1882350 h 5686746"/>
                    <a:gd name="connsiteX63" fmla="*/ 3898191 w 3948012"/>
                    <a:gd name="connsiteY63" fmla="*/ 1923246 h 5686746"/>
                    <a:gd name="connsiteX64" fmla="*/ 3930013 w 3948012"/>
                    <a:gd name="connsiteY64" fmla="*/ 1931542 h 5686746"/>
                    <a:gd name="connsiteX65" fmla="*/ 3935150 w 3948012"/>
                    <a:gd name="connsiteY65" fmla="*/ 1962364 h 5686746"/>
                    <a:gd name="connsiteX66" fmla="*/ 3940287 w 3948012"/>
                    <a:gd name="connsiteY66" fmla="*/ 1977775 h 5686746"/>
                    <a:gd name="connsiteX67" fmla="*/ 3941934 w 3948012"/>
                    <a:gd name="connsiteY67" fmla="*/ 2042489 h 5686746"/>
                    <a:gd name="connsiteX68" fmla="*/ 3946038 w 3948012"/>
                    <a:gd name="connsiteY68" fmla="*/ 2131500 h 5686746"/>
                    <a:gd name="connsiteX69" fmla="*/ 3904134 w 3948012"/>
                    <a:gd name="connsiteY69" fmla="*/ 2205454 h 5686746"/>
                    <a:gd name="connsiteX70" fmla="*/ 3899191 w 3948012"/>
                    <a:gd name="connsiteY70" fmla="*/ 2260315 h 5686746"/>
                    <a:gd name="connsiteX71" fmla="*/ 3888916 w 3948012"/>
                    <a:gd name="connsiteY71" fmla="*/ 2275726 h 5686746"/>
                    <a:gd name="connsiteX72" fmla="*/ 3878642 w 3948012"/>
                    <a:gd name="connsiteY72" fmla="*/ 2291137 h 5686746"/>
                    <a:gd name="connsiteX73" fmla="*/ 3863231 w 3948012"/>
                    <a:gd name="connsiteY73" fmla="*/ 2301411 h 5686746"/>
                    <a:gd name="connsiteX74" fmla="*/ 3842683 w 3948012"/>
                    <a:gd name="connsiteY74" fmla="*/ 2296274 h 5686746"/>
                    <a:gd name="connsiteX75" fmla="*/ 3816997 w 3948012"/>
                    <a:gd name="connsiteY75" fmla="*/ 2388742 h 5686746"/>
                    <a:gd name="connsiteX76" fmla="*/ 3806723 w 3948012"/>
                    <a:gd name="connsiteY76" fmla="*/ 2440112 h 5686746"/>
                    <a:gd name="connsiteX77" fmla="*/ 3827271 w 3948012"/>
                    <a:gd name="connsiteY77" fmla="*/ 2537717 h 5686746"/>
                    <a:gd name="connsiteX78" fmla="*/ 3842683 w 3948012"/>
                    <a:gd name="connsiteY78" fmla="*/ 2547991 h 5686746"/>
                    <a:gd name="connsiteX79" fmla="*/ 3852957 w 3948012"/>
                    <a:gd name="connsiteY79" fmla="*/ 2583950 h 5686746"/>
                    <a:gd name="connsiteX80" fmla="*/ 3847820 w 3948012"/>
                    <a:gd name="connsiteY80" fmla="*/ 2625047 h 5686746"/>
                    <a:gd name="connsiteX81" fmla="*/ 3837546 w 3948012"/>
                    <a:gd name="connsiteY81" fmla="*/ 2640458 h 5686746"/>
                    <a:gd name="connsiteX82" fmla="*/ 3827271 w 3948012"/>
                    <a:gd name="connsiteY82" fmla="*/ 2671281 h 5686746"/>
                    <a:gd name="connsiteX83" fmla="*/ 3822134 w 3948012"/>
                    <a:gd name="connsiteY83" fmla="*/ 2686692 h 5686746"/>
                    <a:gd name="connsiteX84" fmla="*/ 3827271 w 3948012"/>
                    <a:gd name="connsiteY84" fmla="*/ 2743200 h 5686746"/>
                    <a:gd name="connsiteX85" fmla="*/ 3822134 w 3948012"/>
                    <a:gd name="connsiteY85" fmla="*/ 2758611 h 5686746"/>
                    <a:gd name="connsiteX86" fmla="*/ 3827271 w 3948012"/>
                    <a:gd name="connsiteY86" fmla="*/ 2784297 h 5686746"/>
                    <a:gd name="connsiteX87" fmla="*/ 3816997 w 3948012"/>
                    <a:gd name="connsiteY87" fmla="*/ 2861353 h 5686746"/>
                    <a:gd name="connsiteX88" fmla="*/ 3796449 w 3948012"/>
                    <a:gd name="connsiteY88" fmla="*/ 2907586 h 5686746"/>
                    <a:gd name="connsiteX89" fmla="*/ 3786175 w 3948012"/>
                    <a:gd name="connsiteY89" fmla="*/ 2917861 h 5686746"/>
                    <a:gd name="connsiteX90" fmla="*/ 3765626 w 3948012"/>
                    <a:gd name="connsiteY90" fmla="*/ 2933272 h 5686746"/>
                    <a:gd name="connsiteX91" fmla="*/ 3729667 w 3948012"/>
                    <a:gd name="connsiteY91" fmla="*/ 2938409 h 5686746"/>
                    <a:gd name="connsiteX92" fmla="*/ 3724530 w 3948012"/>
                    <a:gd name="connsiteY92" fmla="*/ 2953820 h 5686746"/>
                    <a:gd name="connsiteX93" fmla="*/ 3709119 w 3948012"/>
                    <a:gd name="connsiteY93" fmla="*/ 2969231 h 5686746"/>
                    <a:gd name="connsiteX94" fmla="*/ 3703982 w 3948012"/>
                    <a:gd name="connsiteY94" fmla="*/ 3005191 h 5686746"/>
                    <a:gd name="connsiteX95" fmla="*/ 3684612 w 3948012"/>
                    <a:gd name="connsiteY95" fmla="*/ 3042730 h 5686746"/>
                    <a:gd name="connsiteX96" fmla="*/ 3643916 w 3948012"/>
                    <a:gd name="connsiteY96" fmla="*/ 3035414 h 5686746"/>
                    <a:gd name="connsiteX97" fmla="*/ 3600240 w 3948012"/>
                    <a:gd name="connsiteY97" fmla="*/ 3043309 h 5686746"/>
                    <a:gd name="connsiteX98" fmla="*/ 3584830 w 3948012"/>
                    <a:gd name="connsiteY98" fmla="*/ 3075131 h 5686746"/>
                    <a:gd name="connsiteX99" fmla="*/ 3601240 w 3948012"/>
                    <a:gd name="connsiteY99" fmla="*/ 3097658 h 5686746"/>
                    <a:gd name="connsiteX100" fmla="*/ 3606377 w 3948012"/>
                    <a:gd name="connsiteY100" fmla="*/ 3113070 h 5686746"/>
                    <a:gd name="connsiteX101" fmla="*/ 3611514 w 3948012"/>
                    <a:gd name="connsiteY101" fmla="*/ 3159303 h 5686746"/>
                    <a:gd name="connsiteX102" fmla="*/ 3606377 w 3948012"/>
                    <a:gd name="connsiteY102" fmla="*/ 3246634 h 5686746"/>
                    <a:gd name="connsiteX103" fmla="*/ 3601240 w 3948012"/>
                    <a:gd name="connsiteY103" fmla="*/ 3298004 h 5686746"/>
                    <a:gd name="connsiteX104" fmla="*/ 3611514 w 3948012"/>
                    <a:gd name="connsiteY104" fmla="*/ 3333964 h 5686746"/>
                    <a:gd name="connsiteX105" fmla="*/ 3621788 w 3948012"/>
                    <a:gd name="connsiteY105" fmla="*/ 3349375 h 5686746"/>
                    <a:gd name="connsiteX106" fmla="*/ 3632062 w 3948012"/>
                    <a:gd name="connsiteY106" fmla="*/ 3385335 h 5686746"/>
                    <a:gd name="connsiteX107" fmla="*/ 3637200 w 3948012"/>
                    <a:gd name="connsiteY107" fmla="*/ 3400746 h 5686746"/>
                    <a:gd name="connsiteX108" fmla="*/ 3632062 w 3948012"/>
                    <a:gd name="connsiteY108" fmla="*/ 3488076 h 5686746"/>
                    <a:gd name="connsiteX109" fmla="*/ 3626925 w 3948012"/>
                    <a:gd name="connsiteY109" fmla="*/ 3518899 h 5686746"/>
                    <a:gd name="connsiteX110" fmla="*/ 3647474 w 3948012"/>
                    <a:gd name="connsiteY110" fmla="*/ 3549721 h 5686746"/>
                    <a:gd name="connsiteX111" fmla="*/ 3652611 w 3948012"/>
                    <a:gd name="connsiteY111" fmla="*/ 3565133 h 5686746"/>
                    <a:gd name="connsiteX112" fmla="*/ 3626925 w 3948012"/>
                    <a:gd name="connsiteY112" fmla="*/ 3590818 h 5686746"/>
                    <a:gd name="connsiteX113" fmla="*/ 3611514 w 3948012"/>
                    <a:gd name="connsiteY113" fmla="*/ 3595955 h 5686746"/>
                    <a:gd name="connsiteX114" fmla="*/ 3596103 w 3948012"/>
                    <a:gd name="connsiteY114" fmla="*/ 3606229 h 5686746"/>
                    <a:gd name="connsiteX115" fmla="*/ 3585829 w 3948012"/>
                    <a:gd name="connsiteY115" fmla="*/ 3647326 h 5686746"/>
                    <a:gd name="connsiteX116" fmla="*/ 3590966 w 3948012"/>
                    <a:gd name="connsiteY116" fmla="*/ 3673011 h 5686746"/>
                    <a:gd name="connsiteX117" fmla="*/ 3585829 w 3948012"/>
                    <a:gd name="connsiteY117" fmla="*/ 3719245 h 5686746"/>
                    <a:gd name="connsiteX118" fmla="*/ 3580692 w 3948012"/>
                    <a:gd name="connsiteY118" fmla="*/ 3739793 h 5686746"/>
                    <a:gd name="connsiteX119" fmla="*/ 3555006 w 3948012"/>
                    <a:gd name="connsiteY119" fmla="*/ 3765479 h 5686746"/>
                    <a:gd name="connsiteX120" fmla="*/ 3549869 w 3948012"/>
                    <a:gd name="connsiteY120" fmla="*/ 3780890 h 5686746"/>
                    <a:gd name="connsiteX121" fmla="*/ 3555006 w 3948012"/>
                    <a:gd name="connsiteY121" fmla="*/ 3801438 h 5686746"/>
                    <a:gd name="connsiteX122" fmla="*/ 3560143 w 3948012"/>
                    <a:gd name="connsiteY122" fmla="*/ 3827124 h 5686746"/>
                    <a:gd name="connsiteX123" fmla="*/ 3549869 w 3948012"/>
                    <a:gd name="connsiteY123" fmla="*/ 3888768 h 5686746"/>
                    <a:gd name="connsiteX124" fmla="*/ 3539595 w 3948012"/>
                    <a:gd name="connsiteY124" fmla="*/ 3919591 h 5686746"/>
                    <a:gd name="connsiteX125" fmla="*/ 3534458 w 3948012"/>
                    <a:gd name="connsiteY125" fmla="*/ 3935002 h 5686746"/>
                    <a:gd name="connsiteX126" fmla="*/ 3560143 w 3948012"/>
                    <a:gd name="connsiteY126" fmla="*/ 3955550 h 5686746"/>
                    <a:gd name="connsiteX127" fmla="*/ 3642337 w 3948012"/>
                    <a:gd name="connsiteY127" fmla="*/ 3965825 h 5686746"/>
                    <a:gd name="connsiteX128" fmla="*/ 3657748 w 3948012"/>
                    <a:gd name="connsiteY128" fmla="*/ 3970962 h 5686746"/>
                    <a:gd name="connsiteX129" fmla="*/ 3688570 w 3948012"/>
                    <a:gd name="connsiteY129" fmla="*/ 3996647 h 5686746"/>
                    <a:gd name="connsiteX130" fmla="*/ 3693707 w 3948012"/>
                    <a:gd name="connsiteY130" fmla="*/ 4022333 h 5686746"/>
                    <a:gd name="connsiteX131" fmla="*/ 3688570 w 3948012"/>
                    <a:gd name="connsiteY131" fmla="*/ 4037744 h 5686746"/>
                    <a:gd name="connsiteX132" fmla="*/ 3678296 w 3948012"/>
                    <a:gd name="connsiteY132" fmla="*/ 4078840 h 5686746"/>
                    <a:gd name="connsiteX133" fmla="*/ 3673159 w 3948012"/>
                    <a:gd name="connsiteY133" fmla="*/ 4094252 h 5686746"/>
                    <a:gd name="connsiteX134" fmla="*/ 3652611 w 3948012"/>
                    <a:gd name="connsiteY134" fmla="*/ 4140485 h 5686746"/>
                    <a:gd name="connsiteX135" fmla="*/ 3621788 w 3948012"/>
                    <a:gd name="connsiteY135" fmla="*/ 4155897 h 5686746"/>
                    <a:gd name="connsiteX136" fmla="*/ 3616651 w 3948012"/>
                    <a:gd name="connsiteY136" fmla="*/ 4171308 h 5686746"/>
                    <a:gd name="connsiteX137" fmla="*/ 3616651 w 3948012"/>
                    <a:gd name="connsiteY137" fmla="*/ 4207267 h 5686746"/>
                    <a:gd name="connsiteX138" fmla="*/ 3606377 w 3948012"/>
                    <a:gd name="connsiteY138" fmla="*/ 4217542 h 5686746"/>
                    <a:gd name="connsiteX139" fmla="*/ 3575555 w 3948012"/>
                    <a:gd name="connsiteY139" fmla="*/ 4248364 h 5686746"/>
                    <a:gd name="connsiteX140" fmla="*/ 3565280 w 3948012"/>
                    <a:gd name="connsiteY140" fmla="*/ 4279186 h 5686746"/>
                    <a:gd name="connsiteX141" fmla="*/ 3560143 w 3948012"/>
                    <a:gd name="connsiteY141" fmla="*/ 4294598 h 5686746"/>
                    <a:gd name="connsiteX142" fmla="*/ 3565280 w 3948012"/>
                    <a:gd name="connsiteY142" fmla="*/ 4330557 h 5686746"/>
                    <a:gd name="connsiteX143" fmla="*/ 3565280 w 3948012"/>
                    <a:gd name="connsiteY143" fmla="*/ 4371654 h 5686746"/>
                    <a:gd name="connsiteX144" fmla="*/ 3606377 w 3948012"/>
                    <a:gd name="connsiteY144" fmla="*/ 4407613 h 5686746"/>
                    <a:gd name="connsiteX145" fmla="*/ 3621788 w 3948012"/>
                    <a:gd name="connsiteY145" fmla="*/ 4412750 h 5686746"/>
                    <a:gd name="connsiteX146" fmla="*/ 3647474 w 3948012"/>
                    <a:gd name="connsiteY146" fmla="*/ 4428162 h 5686746"/>
                    <a:gd name="connsiteX147" fmla="*/ 3657748 w 3948012"/>
                    <a:gd name="connsiteY147" fmla="*/ 4443573 h 5686746"/>
                    <a:gd name="connsiteX148" fmla="*/ 3647474 w 3948012"/>
                    <a:gd name="connsiteY148" fmla="*/ 4479533 h 5686746"/>
                    <a:gd name="connsiteX149" fmla="*/ 3652611 w 3948012"/>
                    <a:gd name="connsiteY149" fmla="*/ 4505218 h 5686746"/>
                    <a:gd name="connsiteX150" fmla="*/ 3688570 w 3948012"/>
                    <a:gd name="connsiteY150" fmla="*/ 4505218 h 5686746"/>
                    <a:gd name="connsiteX151" fmla="*/ 3703982 w 3948012"/>
                    <a:gd name="connsiteY151" fmla="*/ 4510355 h 5686746"/>
                    <a:gd name="connsiteX152" fmla="*/ 3714256 w 3948012"/>
                    <a:gd name="connsiteY152" fmla="*/ 4525766 h 5686746"/>
                    <a:gd name="connsiteX153" fmla="*/ 3673159 w 3948012"/>
                    <a:gd name="connsiteY153" fmla="*/ 4530903 h 5686746"/>
                    <a:gd name="connsiteX154" fmla="*/ 3652611 w 3948012"/>
                    <a:gd name="connsiteY154" fmla="*/ 4536040 h 5686746"/>
                    <a:gd name="connsiteX155" fmla="*/ 3632062 w 3948012"/>
                    <a:gd name="connsiteY155" fmla="*/ 4577137 h 5686746"/>
                    <a:gd name="connsiteX156" fmla="*/ 3616651 w 3948012"/>
                    <a:gd name="connsiteY156" fmla="*/ 4582274 h 5686746"/>
                    <a:gd name="connsiteX157" fmla="*/ 3601240 w 3948012"/>
                    <a:gd name="connsiteY157" fmla="*/ 4597685 h 5686746"/>
                    <a:gd name="connsiteX158" fmla="*/ 3611514 w 3948012"/>
                    <a:gd name="connsiteY158" fmla="*/ 4595197 h 5686746"/>
                    <a:gd name="connsiteX159" fmla="*/ 3601240 w 3948012"/>
                    <a:gd name="connsiteY159" fmla="*/ 4607959 h 5686746"/>
                    <a:gd name="connsiteX160" fmla="*/ 3596103 w 3948012"/>
                    <a:gd name="connsiteY160" fmla="*/ 4623371 h 5686746"/>
                    <a:gd name="connsiteX161" fmla="*/ 3601240 w 3948012"/>
                    <a:gd name="connsiteY161" fmla="*/ 4649056 h 5686746"/>
                    <a:gd name="connsiteX162" fmla="*/ 3611514 w 3948012"/>
                    <a:gd name="connsiteY162" fmla="*/ 4679879 h 5686746"/>
                    <a:gd name="connsiteX163" fmla="*/ 3590966 w 3948012"/>
                    <a:gd name="connsiteY163" fmla="*/ 4710701 h 5686746"/>
                    <a:gd name="connsiteX164" fmla="*/ 3565280 w 3948012"/>
                    <a:gd name="connsiteY164" fmla="*/ 4705564 h 5686746"/>
                    <a:gd name="connsiteX165" fmla="*/ 3549869 w 3948012"/>
                    <a:gd name="connsiteY165" fmla="*/ 4700427 h 5686746"/>
                    <a:gd name="connsiteX166" fmla="*/ 3529321 w 3948012"/>
                    <a:gd name="connsiteY166" fmla="*/ 4695290 h 5686746"/>
                    <a:gd name="connsiteX167" fmla="*/ 3513910 w 3948012"/>
                    <a:gd name="connsiteY167" fmla="*/ 4685016 h 5686746"/>
                    <a:gd name="connsiteX168" fmla="*/ 3508773 w 3948012"/>
                    <a:gd name="connsiteY168" fmla="*/ 4715838 h 5686746"/>
                    <a:gd name="connsiteX169" fmla="*/ 3503635 w 3948012"/>
                    <a:gd name="connsiteY169" fmla="*/ 4731249 h 5686746"/>
                    <a:gd name="connsiteX170" fmla="*/ 3472813 w 3948012"/>
                    <a:gd name="connsiteY170" fmla="*/ 4710701 h 5686746"/>
                    <a:gd name="connsiteX171" fmla="*/ 3452265 w 3948012"/>
                    <a:gd name="connsiteY171" fmla="*/ 4679879 h 5686746"/>
                    <a:gd name="connsiteX172" fmla="*/ 3436853 w 3948012"/>
                    <a:gd name="connsiteY172" fmla="*/ 4674742 h 5686746"/>
                    <a:gd name="connsiteX173" fmla="*/ 3395757 w 3948012"/>
                    <a:gd name="connsiteY173" fmla="*/ 4700427 h 5686746"/>
                    <a:gd name="connsiteX174" fmla="*/ 3400894 w 3948012"/>
                    <a:gd name="connsiteY174" fmla="*/ 4715838 h 5686746"/>
                    <a:gd name="connsiteX175" fmla="*/ 3385483 w 3948012"/>
                    <a:gd name="connsiteY175" fmla="*/ 4772346 h 5686746"/>
                    <a:gd name="connsiteX176" fmla="*/ 3375209 w 3948012"/>
                    <a:gd name="connsiteY176" fmla="*/ 4787757 h 5686746"/>
                    <a:gd name="connsiteX177" fmla="*/ 3359797 w 3948012"/>
                    <a:gd name="connsiteY177" fmla="*/ 4782620 h 5686746"/>
                    <a:gd name="connsiteX178" fmla="*/ 3328975 w 3948012"/>
                    <a:gd name="connsiteY178" fmla="*/ 4798031 h 5686746"/>
                    <a:gd name="connsiteX179" fmla="*/ 3308426 w 3948012"/>
                    <a:gd name="connsiteY179" fmla="*/ 4823717 h 5686746"/>
                    <a:gd name="connsiteX180" fmla="*/ 3293015 w 3948012"/>
                    <a:gd name="connsiteY180" fmla="*/ 4818580 h 5686746"/>
                    <a:gd name="connsiteX181" fmla="*/ 3282741 w 3948012"/>
                    <a:gd name="connsiteY181" fmla="*/ 4798031 h 5686746"/>
                    <a:gd name="connsiteX182" fmla="*/ 3277604 w 3948012"/>
                    <a:gd name="connsiteY182" fmla="*/ 4823717 h 5686746"/>
                    <a:gd name="connsiteX183" fmla="*/ 3272467 w 3948012"/>
                    <a:gd name="connsiteY183" fmla="*/ 4839128 h 5686746"/>
                    <a:gd name="connsiteX184" fmla="*/ 3257056 w 3948012"/>
                    <a:gd name="connsiteY184" fmla="*/ 4828854 h 5686746"/>
                    <a:gd name="connsiteX185" fmla="*/ 3226233 w 3948012"/>
                    <a:gd name="connsiteY185" fmla="*/ 4849402 h 5686746"/>
                    <a:gd name="connsiteX186" fmla="*/ 3169725 w 3948012"/>
                    <a:gd name="connsiteY186" fmla="*/ 4849402 h 5686746"/>
                    <a:gd name="connsiteX187" fmla="*/ 3159451 w 3948012"/>
                    <a:gd name="connsiteY187" fmla="*/ 4864813 h 5686746"/>
                    <a:gd name="connsiteX188" fmla="*/ 3149177 w 3948012"/>
                    <a:gd name="connsiteY188" fmla="*/ 4875088 h 5686746"/>
                    <a:gd name="connsiteX189" fmla="*/ 3082395 w 3948012"/>
                    <a:gd name="connsiteY189" fmla="*/ 4885362 h 5686746"/>
                    <a:gd name="connsiteX190" fmla="*/ 3066984 w 3948012"/>
                    <a:gd name="connsiteY190" fmla="*/ 4895636 h 5686746"/>
                    <a:gd name="connsiteX191" fmla="*/ 3036161 w 3948012"/>
                    <a:gd name="connsiteY191" fmla="*/ 4905910 h 5686746"/>
                    <a:gd name="connsiteX192" fmla="*/ 3020750 w 3948012"/>
                    <a:gd name="connsiteY192" fmla="*/ 4900773 h 5686746"/>
                    <a:gd name="connsiteX193" fmla="*/ 2969379 w 3948012"/>
                    <a:gd name="connsiteY193" fmla="*/ 4941870 h 5686746"/>
                    <a:gd name="connsiteX194" fmla="*/ 2938557 w 3948012"/>
                    <a:gd name="connsiteY194" fmla="*/ 4952144 h 5686746"/>
                    <a:gd name="connsiteX195" fmla="*/ 2882049 w 3948012"/>
                    <a:gd name="connsiteY195" fmla="*/ 4967555 h 5686746"/>
                    <a:gd name="connsiteX196" fmla="*/ 2830678 w 3948012"/>
                    <a:gd name="connsiteY196" fmla="*/ 5008652 h 5686746"/>
                    <a:gd name="connsiteX197" fmla="*/ 2789582 w 3948012"/>
                    <a:gd name="connsiteY197" fmla="*/ 5003515 h 5686746"/>
                    <a:gd name="connsiteX198" fmla="*/ 2774170 w 3948012"/>
                    <a:gd name="connsiteY198" fmla="*/ 4998377 h 5686746"/>
                    <a:gd name="connsiteX199" fmla="*/ 2743348 w 3948012"/>
                    <a:gd name="connsiteY199" fmla="*/ 5003515 h 5686746"/>
                    <a:gd name="connsiteX200" fmla="*/ 2686840 w 3948012"/>
                    <a:gd name="connsiteY200" fmla="*/ 5024063 h 5686746"/>
                    <a:gd name="connsiteX201" fmla="*/ 2671429 w 3948012"/>
                    <a:gd name="connsiteY201" fmla="*/ 5029200 h 5686746"/>
                    <a:gd name="connsiteX202" fmla="*/ 2656018 w 3948012"/>
                    <a:gd name="connsiteY202" fmla="*/ 5044611 h 5686746"/>
                    <a:gd name="connsiteX203" fmla="*/ 2640606 w 3948012"/>
                    <a:gd name="connsiteY203" fmla="*/ 5039474 h 5686746"/>
                    <a:gd name="connsiteX204" fmla="*/ 2625195 w 3948012"/>
                    <a:gd name="connsiteY204" fmla="*/ 5049748 h 5686746"/>
                    <a:gd name="connsiteX205" fmla="*/ 2620058 w 3948012"/>
                    <a:gd name="connsiteY205" fmla="*/ 5075434 h 5686746"/>
                    <a:gd name="connsiteX206" fmla="*/ 2573824 w 3948012"/>
                    <a:gd name="connsiteY206" fmla="*/ 5116530 h 5686746"/>
                    <a:gd name="connsiteX207" fmla="*/ 2558413 w 3948012"/>
                    <a:gd name="connsiteY207" fmla="*/ 5126804 h 5686746"/>
                    <a:gd name="connsiteX208" fmla="*/ 2517316 w 3948012"/>
                    <a:gd name="connsiteY208" fmla="*/ 5137079 h 5686746"/>
                    <a:gd name="connsiteX209" fmla="*/ 2501905 w 3948012"/>
                    <a:gd name="connsiteY209" fmla="*/ 5142216 h 5686746"/>
                    <a:gd name="connsiteX210" fmla="*/ 2476220 w 3948012"/>
                    <a:gd name="connsiteY210" fmla="*/ 5147353 h 5686746"/>
                    <a:gd name="connsiteX211" fmla="*/ 2460809 w 3948012"/>
                    <a:gd name="connsiteY211" fmla="*/ 5142216 h 5686746"/>
                    <a:gd name="connsiteX212" fmla="*/ 2440260 w 3948012"/>
                    <a:gd name="connsiteY212" fmla="*/ 5116530 h 5686746"/>
                    <a:gd name="connsiteX213" fmla="*/ 2383752 w 3948012"/>
                    <a:gd name="connsiteY213" fmla="*/ 5106256 h 5686746"/>
                    <a:gd name="connsiteX214" fmla="*/ 2342656 w 3948012"/>
                    <a:gd name="connsiteY214" fmla="*/ 5106256 h 5686746"/>
                    <a:gd name="connsiteX215" fmla="*/ 2311833 w 3948012"/>
                    <a:gd name="connsiteY215" fmla="*/ 5126804 h 5686746"/>
                    <a:gd name="connsiteX216" fmla="*/ 2265600 w 3948012"/>
                    <a:gd name="connsiteY216" fmla="*/ 5121667 h 5686746"/>
                    <a:gd name="connsiteX217" fmla="*/ 2241893 w 3948012"/>
                    <a:gd name="connsiteY217" fmla="*/ 5139657 h 5686746"/>
                    <a:gd name="connsiteX218" fmla="*/ 2219565 w 3948012"/>
                    <a:gd name="connsiteY218" fmla="*/ 5144794 h 5686746"/>
                    <a:gd name="connsiteX219" fmla="*/ 2192101 w 3948012"/>
                    <a:gd name="connsiteY219" fmla="*/ 5154868 h 5686746"/>
                    <a:gd name="connsiteX220" fmla="*/ 2162858 w 3948012"/>
                    <a:gd name="connsiteY220" fmla="*/ 5111393 h 5686746"/>
                    <a:gd name="connsiteX221" fmla="*/ 2142310 w 3948012"/>
                    <a:gd name="connsiteY221" fmla="*/ 5142216 h 5686746"/>
                    <a:gd name="connsiteX222" fmla="*/ 2109508 w 3948012"/>
                    <a:gd name="connsiteY222" fmla="*/ 5143196 h 5686746"/>
                    <a:gd name="connsiteX223" fmla="*/ 2070391 w 3948012"/>
                    <a:gd name="connsiteY223" fmla="*/ 5157627 h 5686746"/>
                    <a:gd name="connsiteX224" fmla="*/ 2039568 w 3948012"/>
                    <a:gd name="connsiteY224" fmla="*/ 5173038 h 5686746"/>
                    <a:gd name="connsiteX225" fmla="*/ 2013883 w 3948012"/>
                    <a:gd name="connsiteY225" fmla="*/ 5193586 h 5686746"/>
                    <a:gd name="connsiteX226" fmla="*/ 2003609 w 3948012"/>
                    <a:gd name="connsiteY226" fmla="*/ 5203861 h 5686746"/>
                    <a:gd name="connsiteX227" fmla="*/ 1988197 w 3948012"/>
                    <a:gd name="connsiteY227" fmla="*/ 5208998 h 5686746"/>
                    <a:gd name="connsiteX228" fmla="*/ 1961333 w 3948012"/>
                    <a:gd name="connsiteY228" fmla="*/ 5209997 h 5686746"/>
                    <a:gd name="connsiteX229" fmla="*/ 1936826 w 3948012"/>
                    <a:gd name="connsiteY229" fmla="*/ 5204260 h 5686746"/>
                    <a:gd name="connsiteX230" fmla="*/ 1906004 w 3948012"/>
                    <a:gd name="connsiteY230" fmla="*/ 5203861 h 5686746"/>
                    <a:gd name="connsiteX231" fmla="*/ 1873003 w 3948012"/>
                    <a:gd name="connsiteY231" fmla="*/ 5207019 h 5686746"/>
                    <a:gd name="connsiteX232" fmla="*/ 1829148 w 3948012"/>
                    <a:gd name="connsiteY232" fmla="*/ 5225588 h 5686746"/>
                    <a:gd name="connsiteX233" fmla="*/ 1808400 w 3948012"/>
                    <a:gd name="connsiteY233" fmla="*/ 5234683 h 5686746"/>
                    <a:gd name="connsiteX234" fmla="*/ 1777977 w 3948012"/>
                    <a:gd name="connsiteY234" fmla="*/ 5255831 h 5686746"/>
                    <a:gd name="connsiteX235" fmla="*/ 1762166 w 3948012"/>
                    <a:gd name="connsiteY235" fmla="*/ 5255231 h 5686746"/>
                    <a:gd name="connsiteX236" fmla="*/ 1757029 w 3948012"/>
                    <a:gd name="connsiteY236" fmla="*/ 5275780 h 5686746"/>
                    <a:gd name="connsiteX237" fmla="*/ 1731343 w 3948012"/>
                    <a:gd name="connsiteY237" fmla="*/ 5301465 h 5686746"/>
                    <a:gd name="connsiteX238" fmla="*/ 1721069 w 3948012"/>
                    <a:gd name="connsiteY238" fmla="*/ 5332288 h 5686746"/>
                    <a:gd name="connsiteX239" fmla="*/ 1685110 w 3948012"/>
                    <a:gd name="connsiteY239" fmla="*/ 5357973 h 5686746"/>
                    <a:gd name="connsiteX240" fmla="*/ 1669698 w 3948012"/>
                    <a:gd name="connsiteY240" fmla="*/ 5363110 h 5686746"/>
                    <a:gd name="connsiteX241" fmla="*/ 1654287 w 3948012"/>
                    <a:gd name="connsiteY241" fmla="*/ 5357973 h 5686746"/>
                    <a:gd name="connsiteX242" fmla="*/ 1623465 w 3948012"/>
                    <a:gd name="connsiteY242" fmla="*/ 5363110 h 5686746"/>
                    <a:gd name="connsiteX243" fmla="*/ 1566957 w 3948012"/>
                    <a:gd name="connsiteY243" fmla="*/ 5383658 h 5686746"/>
                    <a:gd name="connsiteX244" fmla="*/ 1534067 w 3948012"/>
                    <a:gd name="connsiteY244" fmla="*/ 5376905 h 5686746"/>
                    <a:gd name="connsiteX245" fmla="*/ 1501402 w 3948012"/>
                    <a:gd name="connsiteY245" fmla="*/ 5390055 h 5686746"/>
                    <a:gd name="connsiteX246" fmla="*/ 1443667 w 3948012"/>
                    <a:gd name="connsiteY246" fmla="*/ 5417583 h 5686746"/>
                    <a:gd name="connsiteX247" fmla="*/ 1407514 w 3948012"/>
                    <a:gd name="connsiteY247" fmla="*/ 5444496 h 5686746"/>
                    <a:gd name="connsiteX248" fmla="*/ 1361474 w 3948012"/>
                    <a:gd name="connsiteY248" fmla="*/ 5491537 h 5686746"/>
                    <a:gd name="connsiteX249" fmla="*/ 1325514 w 3948012"/>
                    <a:gd name="connsiteY249" fmla="*/ 5486400 h 5686746"/>
                    <a:gd name="connsiteX250" fmla="*/ 1315240 w 3948012"/>
                    <a:gd name="connsiteY250" fmla="*/ 5455577 h 5686746"/>
                    <a:gd name="connsiteX251" fmla="*/ 1299829 w 3948012"/>
                    <a:gd name="connsiteY251" fmla="*/ 5450440 h 5686746"/>
                    <a:gd name="connsiteX252" fmla="*/ 1274143 w 3948012"/>
                    <a:gd name="connsiteY252" fmla="*/ 5465852 h 5686746"/>
                    <a:gd name="connsiteX253" fmla="*/ 1258732 w 3948012"/>
                    <a:gd name="connsiteY253" fmla="*/ 5470989 h 5686746"/>
                    <a:gd name="connsiteX254" fmla="*/ 1173050 w 3948012"/>
                    <a:gd name="connsiteY254" fmla="*/ 5464430 h 5686746"/>
                    <a:gd name="connsiteX255" fmla="*/ 1132084 w 3948012"/>
                    <a:gd name="connsiteY255" fmla="*/ 5492316 h 5686746"/>
                    <a:gd name="connsiteX256" fmla="*/ 1099483 w 3948012"/>
                    <a:gd name="connsiteY256" fmla="*/ 5476126 h 5686746"/>
                    <a:gd name="connsiteX257" fmla="*/ 1084071 w 3948012"/>
                    <a:gd name="connsiteY257" fmla="*/ 5460715 h 5686746"/>
                    <a:gd name="connsiteX258" fmla="*/ 1049291 w 3948012"/>
                    <a:gd name="connsiteY258" fmla="*/ 5469029 h 5686746"/>
                    <a:gd name="connsiteX259" fmla="*/ 1032701 w 3948012"/>
                    <a:gd name="connsiteY259" fmla="*/ 5453819 h 5686746"/>
                    <a:gd name="connsiteX260" fmla="*/ 989825 w 3948012"/>
                    <a:gd name="connsiteY260" fmla="*/ 5432271 h 5686746"/>
                    <a:gd name="connsiteX261" fmla="*/ 935096 w 3948012"/>
                    <a:gd name="connsiteY261" fmla="*/ 5404207 h 5686746"/>
                    <a:gd name="connsiteX262" fmla="*/ 878588 w 3948012"/>
                    <a:gd name="connsiteY262" fmla="*/ 5409344 h 5686746"/>
                    <a:gd name="connsiteX263" fmla="*/ 806669 w 3948012"/>
                    <a:gd name="connsiteY263" fmla="*/ 5409344 h 5686746"/>
                    <a:gd name="connsiteX264" fmla="*/ 718359 w 3948012"/>
                    <a:gd name="connsiteY264" fmla="*/ 5453399 h 5686746"/>
                    <a:gd name="connsiteX265" fmla="*/ 664410 w 3948012"/>
                    <a:gd name="connsiteY265" fmla="*/ 5460116 h 5686746"/>
                    <a:gd name="connsiteX266" fmla="*/ 647420 w 3948012"/>
                    <a:gd name="connsiteY266" fmla="*/ 5457937 h 5686746"/>
                    <a:gd name="connsiteX267" fmla="*/ 616597 w 3948012"/>
                    <a:gd name="connsiteY267" fmla="*/ 5460715 h 5686746"/>
                    <a:gd name="connsiteX268" fmla="*/ 601186 w 3948012"/>
                    <a:gd name="connsiteY268" fmla="*/ 5450440 h 5686746"/>
                    <a:gd name="connsiteX269" fmla="*/ 567489 w 3948012"/>
                    <a:gd name="connsiteY269" fmla="*/ 5442621 h 5686746"/>
                    <a:gd name="connsiteX270" fmla="*/ 556794 w 3948012"/>
                    <a:gd name="connsiteY270" fmla="*/ 5447953 h 5686746"/>
                    <a:gd name="connsiteX271" fmla="*/ 560898 w 3948012"/>
                    <a:gd name="connsiteY271" fmla="*/ 5443429 h 5686746"/>
                    <a:gd name="connsiteX272" fmla="*/ 525357 w 3948012"/>
                    <a:gd name="connsiteY272" fmla="*/ 5458420 h 5686746"/>
                    <a:gd name="connsiteX273" fmla="*/ 478930 w 3948012"/>
                    <a:gd name="connsiteY273" fmla="*/ 5445272 h 5686746"/>
                    <a:gd name="connsiteX274" fmla="*/ 430854 w 3948012"/>
                    <a:gd name="connsiteY274" fmla="*/ 5424723 h 5686746"/>
                    <a:gd name="connsiteX275" fmla="*/ 391365 w 3948012"/>
                    <a:gd name="connsiteY275" fmla="*/ 5396311 h 5686746"/>
                    <a:gd name="connsiteX276" fmla="*/ 328121 w 3948012"/>
                    <a:gd name="connsiteY276" fmla="*/ 5394132 h 5686746"/>
                    <a:gd name="connsiteX277" fmla="*/ 267276 w 3948012"/>
                    <a:gd name="connsiteY277" fmla="*/ 5435029 h 5686746"/>
                    <a:gd name="connsiteX278" fmla="*/ 226179 w 3948012"/>
                    <a:gd name="connsiteY278" fmla="*/ 5450440 h 5686746"/>
                    <a:gd name="connsiteX279" fmla="*/ 215905 w 3948012"/>
                    <a:gd name="connsiteY279" fmla="*/ 5460715 h 5686746"/>
                    <a:gd name="connsiteX280" fmla="*/ 190220 w 3948012"/>
                    <a:gd name="connsiteY280" fmla="*/ 5486400 h 5686746"/>
                    <a:gd name="connsiteX281" fmla="*/ 172546 w 3948012"/>
                    <a:gd name="connsiteY281" fmla="*/ 5468533 h 5686746"/>
                    <a:gd name="connsiteX282" fmla="*/ 127961 w 3948012"/>
                    <a:gd name="connsiteY282" fmla="*/ 5472443 h 5686746"/>
                    <a:gd name="connsiteX283" fmla="*/ 108026 w 3948012"/>
                    <a:gd name="connsiteY283" fmla="*/ 5532634 h 5686746"/>
                    <a:gd name="connsiteX284" fmla="*/ 66930 w 3948012"/>
                    <a:gd name="connsiteY284" fmla="*/ 5558319 h 5686746"/>
                    <a:gd name="connsiteX285" fmla="*/ 20696 w 3948012"/>
                    <a:gd name="connsiteY285" fmla="*/ 5584004 h 5686746"/>
                    <a:gd name="connsiteX286" fmla="*/ 15559 w 3948012"/>
                    <a:gd name="connsiteY286" fmla="*/ 5599416 h 5686746"/>
                    <a:gd name="connsiteX287" fmla="*/ 148 w 3948012"/>
                    <a:gd name="connsiteY287" fmla="*/ 5609690 h 5686746"/>
                    <a:gd name="connsiteX288" fmla="*/ 10422 w 3948012"/>
                    <a:gd name="connsiteY288" fmla="*/ 5640512 h 5686746"/>
                    <a:gd name="connsiteX289" fmla="*/ 25833 w 3948012"/>
                    <a:gd name="connsiteY289" fmla="*/ 5671335 h 5686746"/>
                    <a:gd name="connsiteX290" fmla="*/ 36107 w 3948012"/>
                    <a:gd name="connsiteY290" fmla="*/ 5686746 h 5686746"/>
                    <a:gd name="connsiteX0" fmla="*/ 3169725 w 3948012"/>
                    <a:gd name="connsiteY0" fmla="*/ 0 h 5671335"/>
                    <a:gd name="connsiteX1" fmla="*/ 3204326 w 3948012"/>
                    <a:gd name="connsiteY1" fmla="*/ 6716 h 5671335"/>
                    <a:gd name="connsiteX2" fmla="*/ 3226233 w 3948012"/>
                    <a:gd name="connsiteY2" fmla="*/ 82193 h 5671335"/>
                    <a:gd name="connsiteX3" fmla="*/ 3231370 w 3948012"/>
                    <a:gd name="connsiteY3" fmla="*/ 97604 h 5671335"/>
                    <a:gd name="connsiteX4" fmla="*/ 3241644 w 3948012"/>
                    <a:gd name="connsiteY4" fmla="*/ 107879 h 5671335"/>
                    <a:gd name="connsiteX5" fmla="*/ 3257056 w 3948012"/>
                    <a:gd name="connsiteY5" fmla="*/ 102742 h 5671335"/>
                    <a:gd name="connsiteX6" fmla="*/ 3277604 w 3948012"/>
                    <a:gd name="connsiteY6" fmla="*/ 107879 h 5671335"/>
                    <a:gd name="connsiteX7" fmla="*/ 3321156 w 3948012"/>
                    <a:gd name="connsiteY7" fmla="*/ 128232 h 5671335"/>
                    <a:gd name="connsiteX8" fmla="*/ 3364935 w 3948012"/>
                    <a:gd name="connsiteY8" fmla="*/ 190073 h 5671335"/>
                    <a:gd name="connsiteX9" fmla="*/ 3405418 w 3948012"/>
                    <a:gd name="connsiteY9" fmla="*/ 233430 h 5671335"/>
                    <a:gd name="connsiteX10" fmla="*/ 3413347 w 3948012"/>
                    <a:gd name="connsiteY10" fmla="*/ 307962 h 5671335"/>
                    <a:gd name="connsiteX11" fmla="*/ 3444168 w 3948012"/>
                    <a:gd name="connsiteY11" fmla="*/ 357417 h 5671335"/>
                    <a:gd name="connsiteX12" fmla="*/ 3447128 w 3948012"/>
                    <a:gd name="connsiteY12" fmla="*/ 416103 h 5671335"/>
                    <a:gd name="connsiteX13" fmla="*/ 3459381 w 3948012"/>
                    <a:gd name="connsiteY13" fmla="*/ 417283 h 5671335"/>
                    <a:gd name="connsiteX14" fmla="*/ 3467676 w 3948012"/>
                    <a:gd name="connsiteY14" fmla="*/ 441789 h 5671335"/>
                    <a:gd name="connsiteX15" fmla="*/ 3488224 w 3948012"/>
                    <a:gd name="connsiteY15" fmla="*/ 472611 h 5671335"/>
                    <a:gd name="connsiteX16" fmla="*/ 3510000 w 3948012"/>
                    <a:gd name="connsiteY16" fmla="*/ 476520 h 5671335"/>
                    <a:gd name="connsiteX17" fmla="*/ 3508773 w 3948012"/>
                    <a:gd name="connsiteY17" fmla="*/ 529119 h 5671335"/>
                    <a:gd name="connsiteX18" fmla="*/ 3503635 w 3948012"/>
                    <a:gd name="connsiteY18" fmla="*/ 554804 h 5671335"/>
                    <a:gd name="connsiteX19" fmla="*/ 3498498 w 3948012"/>
                    <a:gd name="connsiteY19" fmla="*/ 601038 h 5671335"/>
                    <a:gd name="connsiteX20" fmla="*/ 3483087 w 3948012"/>
                    <a:gd name="connsiteY20" fmla="*/ 642135 h 5671335"/>
                    <a:gd name="connsiteX21" fmla="*/ 3467676 w 3948012"/>
                    <a:gd name="connsiteY21" fmla="*/ 662683 h 5671335"/>
                    <a:gd name="connsiteX22" fmla="*/ 3452265 w 3948012"/>
                    <a:gd name="connsiteY22" fmla="*/ 688368 h 5671335"/>
                    <a:gd name="connsiteX23" fmla="*/ 3441991 w 3948012"/>
                    <a:gd name="connsiteY23" fmla="*/ 698643 h 5671335"/>
                    <a:gd name="connsiteX24" fmla="*/ 3375209 w 3948012"/>
                    <a:gd name="connsiteY24" fmla="*/ 744876 h 5671335"/>
                    <a:gd name="connsiteX25" fmla="*/ 3359797 w 3948012"/>
                    <a:gd name="connsiteY25" fmla="*/ 760288 h 5671335"/>
                    <a:gd name="connsiteX26" fmla="*/ 3301449 w 3948012"/>
                    <a:gd name="connsiteY26" fmla="*/ 805294 h 5671335"/>
                    <a:gd name="connsiteX27" fmla="*/ 3277005 w 3948012"/>
                    <a:gd name="connsiteY27" fmla="*/ 845039 h 5671335"/>
                    <a:gd name="connsiteX28" fmla="*/ 3261394 w 3948012"/>
                    <a:gd name="connsiteY28" fmla="*/ 867566 h 5671335"/>
                    <a:gd name="connsiteX29" fmla="*/ 3287878 w 3948012"/>
                    <a:gd name="connsiteY29" fmla="*/ 914400 h 5671335"/>
                    <a:gd name="connsiteX30" fmla="*/ 3351365 w 3948012"/>
                    <a:gd name="connsiteY30" fmla="*/ 937210 h 5671335"/>
                    <a:gd name="connsiteX31" fmla="*/ 3364934 w 3948012"/>
                    <a:gd name="connsiteY31" fmla="*/ 945222 h 5671335"/>
                    <a:gd name="connsiteX32" fmla="*/ 3426579 w 3948012"/>
                    <a:gd name="connsiteY32" fmla="*/ 950359 h 5671335"/>
                    <a:gd name="connsiteX33" fmla="*/ 3472813 w 3948012"/>
                    <a:gd name="connsiteY33" fmla="*/ 981182 h 5671335"/>
                    <a:gd name="connsiteX34" fmla="*/ 3505015 w 3948012"/>
                    <a:gd name="connsiteY34" fmla="*/ 1025437 h 5671335"/>
                    <a:gd name="connsiteX35" fmla="*/ 3548890 w 3948012"/>
                    <a:gd name="connsiteY35" fmla="*/ 1023459 h 5671335"/>
                    <a:gd name="connsiteX36" fmla="*/ 3583670 w 3948012"/>
                    <a:gd name="connsiteY36" fmla="*/ 1071271 h 5671335"/>
                    <a:gd name="connsiteX37" fmla="*/ 3586828 w 3948012"/>
                    <a:gd name="connsiteY37" fmla="*/ 1102493 h 5671335"/>
                    <a:gd name="connsiteX38" fmla="*/ 3570418 w 3948012"/>
                    <a:gd name="connsiteY38" fmla="*/ 1135294 h 5671335"/>
                    <a:gd name="connsiteX39" fmla="*/ 3580692 w 3948012"/>
                    <a:gd name="connsiteY39" fmla="*/ 1166117 h 5671335"/>
                    <a:gd name="connsiteX40" fmla="*/ 3590966 w 3948012"/>
                    <a:gd name="connsiteY40" fmla="*/ 1186665 h 5671335"/>
                    <a:gd name="connsiteX41" fmla="*/ 3601240 w 3948012"/>
                    <a:gd name="connsiteY41" fmla="*/ 1232899 h 5671335"/>
                    <a:gd name="connsiteX42" fmla="*/ 3611514 w 3948012"/>
                    <a:gd name="connsiteY42" fmla="*/ 1248310 h 5671335"/>
                    <a:gd name="connsiteX43" fmla="*/ 3632062 w 3948012"/>
                    <a:gd name="connsiteY43" fmla="*/ 1273995 h 5671335"/>
                    <a:gd name="connsiteX44" fmla="*/ 3673159 w 3948012"/>
                    <a:gd name="connsiteY44" fmla="*/ 1284270 h 5671335"/>
                    <a:gd name="connsiteX45" fmla="*/ 3703982 w 3948012"/>
                    <a:gd name="connsiteY45" fmla="*/ 1299681 h 5671335"/>
                    <a:gd name="connsiteX46" fmla="*/ 3734804 w 3948012"/>
                    <a:gd name="connsiteY46" fmla="*/ 1309955 h 5671335"/>
                    <a:gd name="connsiteX47" fmla="*/ 3755352 w 3948012"/>
                    <a:gd name="connsiteY47" fmla="*/ 1325366 h 5671335"/>
                    <a:gd name="connsiteX48" fmla="*/ 3781038 w 3948012"/>
                    <a:gd name="connsiteY48" fmla="*/ 1351052 h 5671335"/>
                    <a:gd name="connsiteX49" fmla="*/ 3811860 w 3948012"/>
                    <a:gd name="connsiteY49" fmla="*/ 1371600 h 5671335"/>
                    <a:gd name="connsiteX50" fmla="*/ 3827271 w 3948012"/>
                    <a:gd name="connsiteY50" fmla="*/ 1376737 h 5671335"/>
                    <a:gd name="connsiteX51" fmla="*/ 3842083 w 3948012"/>
                    <a:gd name="connsiteY51" fmla="*/ 1406380 h 5671335"/>
                    <a:gd name="connsiteX52" fmla="*/ 3874884 w 3948012"/>
                    <a:gd name="connsiteY52" fmla="*/ 1473362 h 5671335"/>
                    <a:gd name="connsiteX53" fmla="*/ 3838325 w 3948012"/>
                    <a:gd name="connsiteY53" fmla="*/ 1523933 h 5671335"/>
                    <a:gd name="connsiteX54" fmla="*/ 3847820 w 3948012"/>
                    <a:gd name="connsiteY54" fmla="*/ 1556535 h 5671335"/>
                    <a:gd name="connsiteX55" fmla="*/ 3858094 w 3948012"/>
                    <a:gd name="connsiteY55" fmla="*/ 1582220 h 5671335"/>
                    <a:gd name="connsiteX56" fmla="*/ 3878642 w 3948012"/>
                    <a:gd name="connsiteY56" fmla="*/ 1613043 h 5671335"/>
                    <a:gd name="connsiteX57" fmla="*/ 3888916 w 3948012"/>
                    <a:gd name="connsiteY57" fmla="*/ 1643865 h 5671335"/>
                    <a:gd name="connsiteX58" fmla="*/ 3894053 w 3948012"/>
                    <a:gd name="connsiteY58" fmla="*/ 1659276 h 5671335"/>
                    <a:gd name="connsiteX59" fmla="*/ 3904328 w 3948012"/>
                    <a:gd name="connsiteY59" fmla="*/ 1700373 h 5671335"/>
                    <a:gd name="connsiteX60" fmla="*/ 3888916 w 3948012"/>
                    <a:gd name="connsiteY60" fmla="*/ 1767155 h 5671335"/>
                    <a:gd name="connsiteX61" fmla="*/ 3894053 w 3948012"/>
                    <a:gd name="connsiteY61" fmla="*/ 1792840 h 5671335"/>
                    <a:gd name="connsiteX62" fmla="*/ 3873886 w 3948012"/>
                    <a:gd name="connsiteY62" fmla="*/ 1882350 h 5671335"/>
                    <a:gd name="connsiteX63" fmla="*/ 3898191 w 3948012"/>
                    <a:gd name="connsiteY63" fmla="*/ 1923246 h 5671335"/>
                    <a:gd name="connsiteX64" fmla="*/ 3930013 w 3948012"/>
                    <a:gd name="connsiteY64" fmla="*/ 1931542 h 5671335"/>
                    <a:gd name="connsiteX65" fmla="*/ 3935150 w 3948012"/>
                    <a:gd name="connsiteY65" fmla="*/ 1962364 h 5671335"/>
                    <a:gd name="connsiteX66" fmla="*/ 3940287 w 3948012"/>
                    <a:gd name="connsiteY66" fmla="*/ 1977775 h 5671335"/>
                    <a:gd name="connsiteX67" fmla="*/ 3941934 w 3948012"/>
                    <a:gd name="connsiteY67" fmla="*/ 2042489 h 5671335"/>
                    <a:gd name="connsiteX68" fmla="*/ 3946038 w 3948012"/>
                    <a:gd name="connsiteY68" fmla="*/ 2131500 h 5671335"/>
                    <a:gd name="connsiteX69" fmla="*/ 3904134 w 3948012"/>
                    <a:gd name="connsiteY69" fmla="*/ 2205454 h 5671335"/>
                    <a:gd name="connsiteX70" fmla="*/ 3899191 w 3948012"/>
                    <a:gd name="connsiteY70" fmla="*/ 2260315 h 5671335"/>
                    <a:gd name="connsiteX71" fmla="*/ 3888916 w 3948012"/>
                    <a:gd name="connsiteY71" fmla="*/ 2275726 h 5671335"/>
                    <a:gd name="connsiteX72" fmla="*/ 3878642 w 3948012"/>
                    <a:gd name="connsiteY72" fmla="*/ 2291137 h 5671335"/>
                    <a:gd name="connsiteX73" fmla="*/ 3863231 w 3948012"/>
                    <a:gd name="connsiteY73" fmla="*/ 2301411 h 5671335"/>
                    <a:gd name="connsiteX74" fmla="*/ 3842683 w 3948012"/>
                    <a:gd name="connsiteY74" fmla="*/ 2296274 h 5671335"/>
                    <a:gd name="connsiteX75" fmla="*/ 3816997 w 3948012"/>
                    <a:gd name="connsiteY75" fmla="*/ 2388742 h 5671335"/>
                    <a:gd name="connsiteX76" fmla="*/ 3806723 w 3948012"/>
                    <a:gd name="connsiteY76" fmla="*/ 2440112 h 5671335"/>
                    <a:gd name="connsiteX77" fmla="*/ 3827271 w 3948012"/>
                    <a:gd name="connsiteY77" fmla="*/ 2537717 h 5671335"/>
                    <a:gd name="connsiteX78" fmla="*/ 3842683 w 3948012"/>
                    <a:gd name="connsiteY78" fmla="*/ 2547991 h 5671335"/>
                    <a:gd name="connsiteX79" fmla="*/ 3852957 w 3948012"/>
                    <a:gd name="connsiteY79" fmla="*/ 2583950 h 5671335"/>
                    <a:gd name="connsiteX80" fmla="*/ 3847820 w 3948012"/>
                    <a:gd name="connsiteY80" fmla="*/ 2625047 h 5671335"/>
                    <a:gd name="connsiteX81" fmla="*/ 3837546 w 3948012"/>
                    <a:gd name="connsiteY81" fmla="*/ 2640458 h 5671335"/>
                    <a:gd name="connsiteX82" fmla="*/ 3827271 w 3948012"/>
                    <a:gd name="connsiteY82" fmla="*/ 2671281 h 5671335"/>
                    <a:gd name="connsiteX83" fmla="*/ 3822134 w 3948012"/>
                    <a:gd name="connsiteY83" fmla="*/ 2686692 h 5671335"/>
                    <a:gd name="connsiteX84" fmla="*/ 3827271 w 3948012"/>
                    <a:gd name="connsiteY84" fmla="*/ 2743200 h 5671335"/>
                    <a:gd name="connsiteX85" fmla="*/ 3822134 w 3948012"/>
                    <a:gd name="connsiteY85" fmla="*/ 2758611 h 5671335"/>
                    <a:gd name="connsiteX86" fmla="*/ 3827271 w 3948012"/>
                    <a:gd name="connsiteY86" fmla="*/ 2784297 h 5671335"/>
                    <a:gd name="connsiteX87" fmla="*/ 3816997 w 3948012"/>
                    <a:gd name="connsiteY87" fmla="*/ 2861353 h 5671335"/>
                    <a:gd name="connsiteX88" fmla="*/ 3796449 w 3948012"/>
                    <a:gd name="connsiteY88" fmla="*/ 2907586 h 5671335"/>
                    <a:gd name="connsiteX89" fmla="*/ 3786175 w 3948012"/>
                    <a:gd name="connsiteY89" fmla="*/ 2917861 h 5671335"/>
                    <a:gd name="connsiteX90" fmla="*/ 3765626 w 3948012"/>
                    <a:gd name="connsiteY90" fmla="*/ 2933272 h 5671335"/>
                    <a:gd name="connsiteX91" fmla="*/ 3729667 w 3948012"/>
                    <a:gd name="connsiteY91" fmla="*/ 2938409 h 5671335"/>
                    <a:gd name="connsiteX92" fmla="*/ 3724530 w 3948012"/>
                    <a:gd name="connsiteY92" fmla="*/ 2953820 h 5671335"/>
                    <a:gd name="connsiteX93" fmla="*/ 3709119 w 3948012"/>
                    <a:gd name="connsiteY93" fmla="*/ 2969231 h 5671335"/>
                    <a:gd name="connsiteX94" fmla="*/ 3703982 w 3948012"/>
                    <a:gd name="connsiteY94" fmla="*/ 3005191 h 5671335"/>
                    <a:gd name="connsiteX95" fmla="*/ 3684612 w 3948012"/>
                    <a:gd name="connsiteY95" fmla="*/ 3042730 h 5671335"/>
                    <a:gd name="connsiteX96" fmla="*/ 3643916 w 3948012"/>
                    <a:gd name="connsiteY96" fmla="*/ 3035414 h 5671335"/>
                    <a:gd name="connsiteX97" fmla="*/ 3600240 w 3948012"/>
                    <a:gd name="connsiteY97" fmla="*/ 3043309 h 5671335"/>
                    <a:gd name="connsiteX98" fmla="*/ 3584830 w 3948012"/>
                    <a:gd name="connsiteY98" fmla="*/ 3075131 h 5671335"/>
                    <a:gd name="connsiteX99" fmla="*/ 3601240 w 3948012"/>
                    <a:gd name="connsiteY99" fmla="*/ 3097658 h 5671335"/>
                    <a:gd name="connsiteX100" fmla="*/ 3606377 w 3948012"/>
                    <a:gd name="connsiteY100" fmla="*/ 3113070 h 5671335"/>
                    <a:gd name="connsiteX101" fmla="*/ 3611514 w 3948012"/>
                    <a:gd name="connsiteY101" fmla="*/ 3159303 h 5671335"/>
                    <a:gd name="connsiteX102" fmla="*/ 3606377 w 3948012"/>
                    <a:gd name="connsiteY102" fmla="*/ 3246634 h 5671335"/>
                    <a:gd name="connsiteX103" fmla="*/ 3601240 w 3948012"/>
                    <a:gd name="connsiteY103" fmla="*/ 3298004 h 5671335"/>
                    <a:gd name="connsiteX104" fmla="*/ 3611514 w 3948012"/>
                    <a:gd name="connsiteY104" fmla="*/ 3333964 h 5671335"/>
                    <a:gd name="connsiteX105" fmla="*/ 3621788 w 3948012"/>
                    <a:gd name="connsiteY105" fmla="*/ 3349375 h 5671335"/>
                    <a:gd name="connsiteX106" fmla="*/ 3632062 w 3948012"/>
                    <a:gd name="connsiteY106" fmla="*/ 3385335 h 5671335"/>
                    <a:gd name="connsiteX107" fmla="*/ 3637200 w 3948012"/>
                    <a:gd name="connsiteY107" fmla="*/ 3400746 h 5671335"/>
                    <a:gd name="connsiteX108" fmla="*/ 3632062 w 3948012"/>
                    <a:gd name="connsiteY108" fmla="*/ 3488076 h 5671335"/>
                    <a:gd name="connsiteX109" fmla="*/ 3626925 w 3948012"/>
                    <a:gd name="connsiteY109" fmla="*/ 3518899 h 5671335"/>
                    <a:gd name="connsiteX110" fmla="*/ 3647474 w 3948012"/>
                    <a:gd name="connsiteY110" fmla="*/ 3549721 h 5671335"/>
                    <a:gd name="connsiteX111" fmla="*/ 3652611 w 3948012"/>
                    <a:gd name="connsiteY111" fmla="*/ 3565133 h 5671335"/>
                    <a:gd name="connsiteX112" fmla="*/ 3626925 w 3948012"/>
                    <a:gd name="connsiteY112" fmla="*/ 3590818 h 5671335"/>
                    <a:gd name="connsiteX113" fmla="*/ 3611514 w 3948012"/>
                    <a:gd name="connsiteY113" fmla="*/ 3595955 h 5671335"/>
                    <a:gd name="connsiteX114" fmla="*/ 3596103 w 3948012"/>
                    <a:gd name="connsiteY114" fmla="*/ 3606229 h 5671335"/>
                    <a:gd name="connsiteX115" fmla="*/ 3585829 w 3948012"/>
                    <a:gd name="connsiteY115" fmla="*/ 3647326 h 5671335"/>
                    <a:gd name="connsiteX116" fmla="*/ 3590966 w 3948012"/>
                    <a:gd name="connsiteY116" fmla="*/ 3673011 h 5671335"/>
                    <a:gd name="connsiteX117" fmla="*/ 3585829 w 3948012"/>
                    <a:gd name="connsiteY117" fmla="*/ 3719245 h 5671335"/>
                    <a:gd name="connsiteX118" fmla="*/ 3580692 w 3948012"/>
                    <a:gd name="connsiteY118" fmla="*/ 3739793 h 5671335"/>
                    <a:gd name="connsiteX119" fmla="*/ 3555006 w 3948012"/>
                    <a:gd name="connsiteY119" fmla="*/ 3765479 h 5671335"/>
                    <a:gd name="connsiteX120" fmla="*/ 3549869 w 3948012"/>
                    <a:gd name="connsiteY120" fmla="*/ 3780890 h 5671335"/>
                    <a:gd name="connsiteX121" fmla="*/ 3555006 w 3948012"/>
                    <a:gd name="connsiteY121" fmla="*/ 3801438 h 5671335"/>
                    <a:gd name="connsiteX122" fmla="*/ 3560143 w 3948012"/>
                    <a:gd name="connsiteY122" fmla="*/ 3827124 h 5671335"/>
                    <a:gd name="connsiteX123" fmla="*/ 3549869 w 3948012"/>
                    <a:gd name="connsiteY123" fmla="*/ 3888768 h 5671335"/>
                    <a:gd name="connsiteX124" fmla="*/ 3539595 w 3948012"/>
                    <a:gd name="connsiteY124" fmla="*/ 3919591 h 5671335"/>
                    <a:gd name="connsiteX125" fmla="*/ 3534458 w 3948012"/>
                    <a:gd name="connsiteY125" fmla="*/ 3935002 h 5671335"/>
                    <a:gd name="connsiteX126" fmla="*/ 3560143 w 3948012"/>
                    <a:gd name="connsiteY126" fmla="*/ 3955550 h 5671335"/>
                    <a:gd name="connsiteX127" fmla="*/ 3642337 w 3948012"/>
                    <a:gd name="connsiteY127" fmla="*/ 3965825 h 5671335"/>
                    <a:gd name="connsiteX128" fmla="*/ 3657748 w 3948012"/>
                    <a:gd name="connsiteY128" fmla="*/ 3970962 h 5671335"/>
                    <a:gd name="connsiteX129" fmla="*/ 3688570 w 3948012"/>
                    <a:gd name="connsiteY129" fmla="*/ 3996647 h 5671335"/>
                    <a:gd name="connsiteX130" fmla="*/ 3693707 w 3948012"/>
                    <a:gd name="connsiteY130" fmla="*/ 4022333 h 5671335"/>
                    <a:gd name="connsiteX131" fmla="*/ 3688570 w 3948012"/>
                    <a:gd name="connsiteY131" fmla="*/ 4037744 h 5671335"/>
                    <a:gd name="connsiteX132" fmla="*/ 3678296 w 3948012"/>
                    <a:gd name="connsiteY132" fmla="*/ 4078840 h 5671335"/>
                    <a:gd name="connsiteX133" fmla="*/ 3673159 w 3948012"/>
                    <a:gd name="connsiteY133" fmla="*/ 4094252 h 5671335"/>
                    <a:gd name="connsiteX134" fmla="*/ 3652611 w 3948012"/>
                    <a:gd name="connsiteY134" fmla="*/ 4140485 h 5671335"/>
                    <a:gd name="connsiteX135" fmla="*/ 3621788 w 3948012"/>
                    <a:gd name="connsiteY135" fmla="*/ 4155897 h 5671335"/>
                    <a:gd name="connsiteX136" fmla="*/ 3616651 w 3948012"/>
                    <a:gd name="connsiteY136" fmla="*/ 4171308 h 5671335"/>
                    <a:gd name="connsiteX137" fmla="*/ 3616651 w 3948012"/>
                    <a:gd name="connsiteY137" fmla="*/ 4207267 h 5671335"/>
                    <a:gd name="connsiteX138" fmla="*/ 3606377 w 3948012"/>
                    <a:gd name="connsiteY138" fmla="*/ 4217542 h 5671335"/>
                    <a:gd name="connsiteX139" fmla="*/ 3575555 w 3948012"/>
                    <a:gd name="connsiteY139" fmla="*/ 4248364 h 5671335"/>
                    <a:gd name="connsiteX140" fmla="*/ 3565280 w 3948012"/>
                    <a:gd name="connsiteY140" fmla="*/ 4279186 h 5671335"/>
                    <a:gd name="connsiteX141" fmla="*/ 3560143 w 3948012"/>
                    <a:gd name="connsiteY141" fmla="*/ 4294598 h 5671335"/>
                    <a:gd name="connsiteX142" fmla="*/ 3565280 w 3948012"/>
                    <a:gd name="connsiteY142" fmla="*/ 4330557 h 5671335"/>
                    <a:gd name="connsiteX143" fmla="*/ 3565280 w 3948012"/>
                    <a:gd name="connsiteY143" fmla="*/ 4371654 h 5671335"/>
                    <a:gd name="connsiteX144" fmla="*/ 3606377 w 3948012"/>
                    <a:gd name="connsiteY144" fmla="*/ 4407613 h 5671335"/>
                    <a:gd name="connsiteX145" fmla="*/ 3621788 w 3948012"/>
                    <a:gd name="connsiteY145" fmla="*/ 4412750 h 5671335"/>
                    <a:gd name="connsiteX146" fmla="*/ 3647474 w 3948012"/>
                    <a:gd name="connsiteY146" fmla="*/ 4428162 h 5671335"/>
                    <a:gd name="connsiteX147" fmla="*/ 3657748 w 3948012"/>
                    <a:gd name="connsiteY147" fmla="*/ 4443573 h 5671335"/>
                    <a:gd name="connsiteX148" fmla="*/ 3647474 w 3948012"/>
                    <a:gd name="connsiteY148" fmla="*/ 4479533 h 5671335"/>
                    <a:gd name="connsiteX149" fmla="*/ 3652611 w 3948012"/>
                    <a:gd name="connsiteY149" fmla="*/ 4505218 h 5671335"/>
                    <a:gd name="connsiteX150" fmla="*/ 3688570 w 3948012"/>
                    <a:gd name="connsiteY150" fmla="*/ 4505218 h 5671335"/>
                    <a:gd name="connsiteX151" fmla="*/ 3703982 w 3948012"/>
                    <a:gd name="connsiteY151" fmla="*/ 4510355 h 5671335"/>
                    <a:gd name="connsiteX152" fmla="*/ 3714256 w 3948012"/>
                    <a:gd name="connsiteY152" fmla="*/ 4525766 h 5671335"/>
                    <a:gd name="connsiteX153" fmla="*/ 3673159 w 3948012"/>
                    <a:gd name="connsiteY153" fmla="*/ 4530903 h 5671335"/>
                    <a:gd name="connsiteX154" fmla="*/ 3652611 w 3948012"/>
                    <a:gd name="connsiteY154" fmla="*/ 4536040 h 5671335"/>
                    <a:gd name="connsiteX155" fmla="*/ 3632062 w 3948012"/>
                    <a:gd name="connsiteY155" fmla="*/ 4577137 h 5671335"/>
                    <a:gd name="connsiteX156" fmla="*/ 3616651 w 3948012"/>
                    <a:gd name="connsiteY156" fmla="*/ 4582274 h 5671335"/>
                    <a:gd name="connsiteX157" fmla="*/ 3601240 w 3948012"/>
                    <a:gd name="connsiteY157" fmla="*/ 4597685 h 5671335"/>
                    <a:gd name="connsiteX158" fmla="*/ 3611514 w 3948012"/>
                    <a:gd name="connsiteY158" fmla="*/ 4595197 h 5671335"/>
                    <a:gd name="connsiteX159" fmla="*/ 3601240 w 3948012"/>
                    <a:gd name="connsiteY159" fmla="*/ 4607959 h 5671335"/>
                    <a:gd name="connsiteX160" fmla="*/ 3596103 w 3948012"/>
                    <a:gd name="connsiteY160" fmla="*/ 4623371 h 5671335"/>
                    <a:gd name="connsiteX161" fmla="*/ 3601240 w 3948012"/>
                    <a:gd name="connsiteY161" fmla="*/ 4649056 h 5671335"/>
                    <a:gd name="connsiteX162" fmla="*/ 3611514 w 3948012"/>
                    <a:gd name="connsiteY162" fmla="*/ 4679879 h 5671335"/>
                    <a:gd name="connsiteX163" fmla="*/ 3590966 w 3948012"/>
                    <a:gd name="connsiteY163" fmla="*/ 4710701 h 5671335"/>
                    <a:gd name="connsiteX164" fmla="*/ 3565280 w 3948012"/>
                    <a:gd name="connsiteY164" fmla="*/ 4705564 h 5671335"/>
                    <a:gd name="connsiteX165" fmla="*/ 3549869 w 3948012"/>
                    <a:gd name="connsiteY165" fmla="*/ 4700427 h 5671335"/>
                    <a:gd name="connsiteX166" fmla="*/ 3529321 w 3948012"/>
                    <a:gd name="connsiteY166" fmla="*/ 4695290 h 5671335"/>
                    <a:gd name="connsiteX167" fmla="*/ 3513910 w 3948012"/>
                    <a:gd name="connsiteY167" fmla="*/ 4685016 h 5671335"/>
                    <a:gd name="connsiteX168" fmla="*/ 3508773 w 3948012"/>
                    <a:gd name="connsiteY168" fmla="*/ 4715838 h 5671335"/>
                    <a:gd name="connsiteX169" fmla="*/ 3503635 w 3948012"/>
                    <a:gd name="connsiteY169" fmla="*/ 4731249 h 5671335"/>
                    <a:gd name="connsiteX170" fmla="*/ 3472813 w 3948012"/>
                    <a:gd name="connsiteY170" fmla="*/ 4710701 h 5671335"/>
                    <a:gd name="connsiteX171" fmla="*/ 3452265 w 3948012"/>
                    <a:gd name="connsiteY171" fmla="*/ 4679879 h 5671335"/>
                    <a:gd name="connsiteX172" fmla="*/ 3436853 w 3948012"/>
                    <a:gd name="connsiteY172" fmla="*/ 4674742 h 5671335"/>
                    <a:gd name="connsiteX173" fmla="*/ 3395757 w 3948012"/>
                    <a:gd name="connsiteY173" fmla="*/ 4700427 h 5671335"/>
                    <a:gd name="connsiteX174" fmla="*/ 3400894 w 3948012"/>
                    <a:gd name="connsiteY174" fmla="*/ 4715838 h 5671335"/>
                    <a:gd name="connsiteX175" fmla="*/ 3385483 w 3948012"/>
                    <a:gd name="connsiteY175" fmla="*/ 4772346 h 5671335"/>
                    <a:gd name="connsiteX176" fmla="*/ 3375209 w 3948012"/>
                    <a:gd name="connsiteY176" fmla="*/ 4787757 h 5671335"/>
                    <a:gd name="connsiteX177" fmla="*/ 3359797 w 3948012"/>
                    <a:gd name="connsiteY177" fmla="*/ 4782620 h 5671335"/>
                    <a:gd name="connsiteX178" fmla="*/ 3328975 w 3948012"/>
                    <a:gd name="connsiteY178" fmla="*/ 4798031 h 5671335"/>
                    <a:gd name="connsiteX179" fmla="*/ 3308426 w 3948012"/>
                    <a:gd name="connsiteY179" fmla="*/ 4823717 h 5671335"/>
                    <a:gd name="connsiteX180" fmla="*/ 3293015 w 3948012"/>
                    <a:gd name="connsiteY180" fmla="*/ 4818580 h 5671335"/>
                    <a:gd name="connsiteX181" fmla="*/ 3282741 w 3948012"/>
                    <a:gd name="connsiteY181" fmla="*/ 4798031 h 5671335"/>
                    <a:gd name="connsiteX182" fmla="*/ 3277604 w 3948012"/>
                    <a:gd name="connsiteY182" fmla="*/ 4823717 h 5671335"/>
                    <a:gd name="connsiteX183" fmla="*/ 3272467 w 3948012"/>
                    <a:gd name="connsiteY183" fmla="*/ 4839128 h 5671335"/>
                    <a:gd name="connsiteX184" fmla="*/ 3257056 w 3948012"/>
                    <a:gd name="connsiteY184" fmla="*/ 4828854 h 5671335"/>
                    <a:gd name="connsiteX185" fmla="*/ 3226233 w 3948012"/>
                    <a:gd name="connsiteY185" fmla="*/ 4849402 h 5671335"/>
                    <a:gd name="connsiteX186" fmla="*/ 3169725 w 3948012"/>
                    <a:gd name="connsiteY186" fmla="*/ 4849402 h 5671335"/>
                    <a:gd name="connsiteX187" fmla="*/ 3159451 w 3948012"/>
                    <a:gd name="connsiteY187" fmla="*/ 4864813 h 5671335"/>
                    <a:gd name="connsiteX188" fmla="*/ 3149177 w 3948012"/>
                    <a:gd name="connsiteY188" fmla="*/ 4875088 h 5671335"/>
                    <a:gd name="connsiteX189" fmla="*/ 3082395 w 3948012"/>
                    <a:gd name="connsiteY189" fmla="*/ 4885362 h 5671335"/>
                    <a:gd name="connsiteX190" fmla="*/ 3066984 w 3948012"/>
                    <a:gd name="connsiteY190" fmla="*/ 4895636 h 5671335"/>
                    <a:gd name="connsiteX191" fmla="*/ 3036161 w 3948012"/>
                    <a:gd name="connsiteY191" fmla="*/ 4905910 h 5671335"/>
                    <a:gd name="connsiteX192" fmla="*/ 3020750 w 3948012"/>
                    <a:gd name="connsiteY192" fmla="*/ 4900773 h 5671335"/>
                    <a:gd name="connsiteX193" fmla="*/ 2969379 w 3948012"/>
                    <a:gd name="connsiteY193" fmla="*/ 4941870 h 5671335"/>
                    <a:gd name="connsiteX194" fmla="*/ 2938557 w 3948012"/>
                    <a:gd name="connsiteY194" fmla="*/ 4952144 h 5671335"/>
                    <a:gd name="connsiteX195" fmla="*/ 2882049 w 3948012"/>
                    <a:gd name="connsiteY195" fmla="*/ 4967555 h 5671335"/>
                    <a:gd name="connsiteX196" fmla="*/ 2830678 w 3948012"/>
                    <a:gd name="connsiteY196" fmla="*/ 5008652 h 5671335"/>
                    <a:gd name="connsiteX197" fmla="*/ 2789582 w 3948012"/>
                    <a:gd name="connsiteY197" fmla="*/ 5003515 h 5671335"/>
                    <a:gd name="connsiteX198" fmla="*/ 2774170 w 3948012"/>
                    <a:gd name="connsiteY198" fmla="*/ 4998377 h 5671335"/>
                    <a:gd name="connsiteX199" fmla="*/ 2743348 w 3948012"/>
                    <a:gd name="connsiteY199" fmla="*/ 5003515 h 5671335"/>
                    <a:gd name="connsiteX200" fmla="*/ 2686840 w 3948012"/>
                    <a:gd name="connsiteY200" fmla="*/ 5024063 h 5671335"/>
                    <a:gd name="connsiteX201" fmla="*/ 2671429 w 3948012"/>
                    <a:gd name="connsiteY201" fmla="*/ 5029200 h 5671335"/>
                    <a:gd name="connsiteX202" fmla="*/ 2656018 w 3948012"/>
                    <a:gd name="connsiteY202" fmla="*/ 5044611 h 5671335"/>
                    <a:gd name="connsiteX203" fmla="*/ 2640606 w 3948012"/>
                    <a:gd name="connsiteY203" fmla="*/ 5039474 h 5671335"/>
                    <a:gd name="connsiteX204" fmla="*/ 2625195 w 3948012"/>
                    <a:gd name="connsiteY204" fmla="*/ 5049748 h 5671335"/>
                    <a:gd name="connsiteX205" fmla="*/ 2620058 w 3948012"/>
                    <a:gd name="connsiteY205" fmla="*/ 5075434 h 5671335"/>
                    <a:gd name="connsiteX206" fmla="*/ 2573824 w 3948012"/>
                    <a:gd name="connsiteY206" fmla="*/ 5116530 h 5671335"/>
                    <a:gd name="connsiteX207" fmla="*/ 2558413 w 3948012"/>
                    <a:gd name="connsiteY207" fmla="*/ 5126804 h 5671335"/>
                    <a:gd name="connsiteX208" fmla="*/ 2517316 w 3948012"/>
                    <a:gd name="connsiteY208" fmla="*/ 5137079 h 5671335"/>
                    <a:gd name="connsiteX209" fmla="*/ 2501905 w 3948012"/>
                    <a:gd name="connsiteY209" fmla="*/ 5142216 h 5671335"/>
                    <a:gd name="connsiteX210" fmla="*/ 2476220 w 3948012"/>
                    <a:gd name="connsiteY210" fmla="*/ 5147353 h 5671335"/>
                    <a:gd name="connsiteX211" fmla="*/ 2460809 w 3948012"/>
                    <a:gd name="connsiteY211" fmla="*/ 5142216 h 5671335"/>
                    <a:gd name="connsiteX212" fmla="*/ 2440260 w 3948012"/>
                    <a:gd name="connsiteY212" fmla="*/ 5116530 h 5671335"/>
                    <a:gd name="connsiteX213" fmla="*/ 2383752 w 3948012"/>
                    <a:gd name="connsiteY213" fmla="*/ 5106256 h 5671335"/>
                    <a:gd name="connsiteX214" fmla="*/ 2342656 w 3948012"/>
                    <a:gd name="connsiteY214" fmla="*/ 5106256 h 5671335"/>
                    <a:gd name="connsiteX215" fmla="*/ 2311833 w 3948012"/>
                    <a:gd name="connsiteY215" fmla="*/ 5126804 h 5671335"/>
                    <a:gd name="connsiteX216" fmla="*/ 2265600 w 3948012"/>
                    <a:gd name="connsiteY216" fmla="*/ 5121667 h 5671335"/>
                    <a:gd name="connsiteX217" fmla="*/ 2241893 w 3948012"/>
                    <a:gd name="connsiteY217" fmla="*/ 5139657 h 5671335"/>
                    <a:gd name="connsiteX218" fmla="*/ 2219565 w 3948012"/>
                    <a:gd name="connsiteY218" fmla="*/ 5144794 h 5671335"/>
                    <a:gd name="connsiteX219" fmla="*/ 2192101 w 3948012"/>
                    <a:gd name="connsiteY219" fmla="*/ 5154868 h 5671335"/>
                    <a:gd name="connsiteX220" fmla="*/ 2162858 w 3948012"/>
                    <a:gd name="connsiteY220" fmla="*/ 5111393 h 5671335"/>
                    <a:gd name="connsiteX221" fmla="*/ 2142310 w 3948012"/>
                    <a:gd name="connsiteY221" fmla="*/ 5142216 h 5671335"/>
                    <a:gd name="connsiteX222" fmla="*/ 2109508 w 3948012"/>
                    <a:gd name="connsiteY222" fmla="*/ 5143196 h 5671335"/>
                    <a:gd name="connsiteX223" fmla="*/ 2070391 w 3948012"/>
                    <a:gd name="connsiteY223" fmla="*/ 5157627 h 5671335"/>
                    <a:gd name="connsiteX224" fmla="*/ 2039568 w 3948012"/>
                    <a:gd name="connsiteY224" fmla="*/ 5173038 h 5671335"/>
                    <a:gd name="connsiteX225" fmla="*/ 2013883 w 3948012"/>
                    <a:gd name="connsiteY225" fmla="*/ 5193586 h 5671335"/>
                    <a:gd name="connsiteX226" fmla="*/ 2003609 w 3948012"/>
                    <a:gd name="connsiteY226" fmla="*/ 5203861 h 5671335"/>
                    <a:gd name="connsiteX227" fmla="*/ 1988197 w 3948012"/>
                    <a:gd name="connsiteY227" fmla="*/ 5208998 h 5671335"/>
                    <a:gd name="connsiteX228" fmla="*/ 1961333 w 3948012"/>
                    <a:gd name="connsiteY228" fmla="*/ 5209997 h 5671335"/>
                    <a:gd name="connsiteX229" fmla="*/ 1936826 w 3948012"/>
                    <a:gd name="connsiteY229" fmla="*/ 5204260 h 5671335"/>
                    <a:gd name="connsiteX230" fmla="*/ 1906004 w 3948012"/>
                    <a:gd name="connsiteY230" fmla="*/ 5203861 h 5671335"/>
                    <a:gd name="connsiteX231" fmla="*/ 1873003 w 3948012"/>
                    <a:gd name="connsiteY231" fmla="*/ 5207019 h 5671335"/>
                    <a:gd name="connsiteX232" fmla="*/ 1829148 w 3948012"/>
                    <a:gd name="connsiteY232" fmla="*/ 5225588 h 5671335"/>
                    <a:gd name="connsiteX233" fmla="*/ 1808400 w 3948012"/>
                    <a:gd name="connsiteY233" fmla="*/ 5234683 h 5671335"/>
                    <a:gd name="connsiteX234" fmla="*/ 1777977 w 3948012"/>
                    <a:gd name="connsiteY234" fmla="*/ 5255831 h 5671335"/>
                    <a:gd name="connsiteX235" fmla="*/ 1762166 w 3948012"/>
                    <a:gd name="connsiteY235" fmla="*/ 5255231 h 5671335"/>
                    <a:gd name="connsiteX236" fmla="*/ 1757029 w 3948012"/>
                    <a:gd name="connsiteY236" fmla="*/ 5275780 h 5671335"/>
                    <a:gd name="connsiteX237" fmla="*/ 1731343 w 3948012"/>
                    <a:gd name="connsiteY237" fmla="*/ 5301465 h 5671335"/>
                    <a:gd name="connsiteX238" fmla="*/ 1721069 w 3948012"/>
                    <a:gd name="connsiteY238" fmla="*/ 5332288 h 5671335"/>
                    <a:gd name="connsiteX239" fmla="*/ 1685110 w 3948012"/>
                    <a:gd name="connsiteY239" fmla="*/ 5357973 h 5671335"/>
                    <a:gd name="connsiteX240" fmla="*/ 1669698 w 3948012"/>
                    <a:gd name="connsiteY240" fmla="*/ 5363110 h 5671335"/>
                    <a:gd name="connsiteX241" fmla="*/ 1654287 w 3948012"/>
                    <a:gd name="connsiteY241" fmla="*/ 5357973 h 5671335"/>
                    <a:gd name="connsiteX242" fmla="*/ 1623465 w 3948012"/>
                    <a:gd name="connsiteY242" fmla="*/ 5363110 h 5671335"/>
                    <a:gd name="connsiteX243" fmla="*/ 1566957 w 3948012"/>
                    <a:gd name="connsiteY243" fmla="*/ 5383658 h 5671335"/>
                    <a:gd name="connsiteX244" fmla="*/ 1534067 w 3948012"/>
                    <a:gd name="connsiteY244" fmla="*/ 5376905 h 5671335"/>
                    <a:gd name="connsiteX245" fmla="*/ 1501402 w 3948012"/>
                    <a:gd name="connsiteY245" fmla="*/ 5390055 h 5671335"/>
                    <a:gd name="connsiteX246" fmla="*/ 1443667 w 3948012"/>
                    <a:gd name="connsiteY246" fmla="*/ 5417583 h 5671335"/>
                    <a:gd name="connsiteX247" fmla="*/ 1407514 w 3948012"/>
                    <a:gd name="connsiteY247" fmla="*/ 5444496 h 5671335"/>
                    <a:gd name="connsiteX248" fmla="*/ 1361474 w 3948012"/>
                    <a:gd name="connsiteY248" fmla="*/ 5491537 h 5671335"/>
                    <a:gd name="connsiteX249" fmla="*/ 1325514 w 3948012"/>
                    <a:gd name="connsiteY249" fmla="*/ 5486400 h 5671335"/>
                    <a:gd name="connsiteX250" fmla="*/ 1315240 w 3948012"/>
                    <a:gd name="connsiteY250" fmla="*/ 5455577 h 5671335"/>
                    <a:gd name="connsiteX251" fmla="*/ 1299829 w 3948012"/>
                    <a:gd name="connsiteY251" fmla="*/ 5450440 h 5671335"/>
                    <a:gd name="connsiteX252" fmla="*/ 1274143 w 3948012"/>
                    <a:gd name="connsiteY252" fmla="*/ 5465852 h 5671335"/>
                    <a:gd name="connsiteX253" fmla="*/ 1258732 w 3948012"/>
                    <a:gd name="connsiteY253" fmla="*/ 5470989 h 5671335"/>
                    <a:gd name="connsiteX254" fmla="*/ 1173050 w 3948012"/>
                    <a:gd name="connsiteY254" fmla="*/ 5464430 h 5671335"/>
                    <a:gd name="connsiteX255" fmla="*/ 1132084 w 3948012"/>
                    <a:gd name="connsiteY255" fmla="*/ 5492316 h 5671335"/>
                    <a:gd name="connsiteX256" fmla="*/ 1099483 w 3948012"/>
                    <a:gd name="connsiteY256" fmla="*/ 5476126 h 5671335"/>
                    <a:gd name="connsiteX257" fmla="*/ 1084071 w 3948012"/>
                    <a:gd name="connsiteY257" fmla="*/ 5460715 h 5671335"/>
                    <a:gd name="connsiteX258" fmla="*/ 1049291 w 3948012"/>
                    <a:gd name="connsiteY258" fmla="*/ 5469029 h 5671335"/>
                    <a:gd name="connsiteX259" fmla="*/ 1032701 w 3948012"/>
                    <a:gd name="connsiteY259" fmla="*/ 5453819 h 5671335"/>
                    <a:gd name="connsiteX260" fmla="*/ 989825 w 3948012"/>
                    <a:gd name="connsiteY260" fmla="*/ 5432271 h 5671335"/>
                    <a:gd name="connsiteX261" fmla="*/ 935096 w 3948012"/>
                    <a:gd name="connsiteY261" fmla="*/ 5404207 h 5671335"/>
                    <a:gd name="connsiteX262" fmla="*/ 878588 w 3948012"/>
                    <a:gd name="connsiteY262" fmla="*/ 5409344 h 5671335"/>
                    <a:gd name="connsiteX263" fmla="*/ 806669 w 3948012"/>
                    <a:gd name="connsiteY263" fmla="*/ 5409344 h 5671335"/>
                    <a:gd name="connsiteX264" fmla="*/ 718359 w 3948012"/>
                    <a:gd name="connsiteY264" fmla="*/ 5453399 h 5671335"/>
                    <a:gd name="connsiteX265" fmla="*/ 664410 w 3948012"/>
                    <a:gd name="connsiteY265" fmla="*/ 5460116 h 5671335"/>
                    <a:gd name="connsiteX266" fmla="*/ 647420 w 3948012"/>
                    <a:gd name="connsiteY266" fmla="*/ 5457937 h 5671335"/>
                    <a:gd name="connsiteX267" fmla="*/ 616597 w 3948012"/>
                    <a:gd name="connsiteY267" fmla="*/ 5460715 h 5671335"/>
                    <a:gd name="connsiteX268" fmla="*/ 601186 w 3948012"/>
                    <a:gd name="connsiteY268" fmla="*/ 5450440 h 5671335"/>
                    <a:gd name="connsiteX269" fmla="*/ 567489 w 3948012"/>
                    <a:gd name="connsiteY269" fmla="*/ 5442621 h 5671335"/>
                    <a:gd name="connsiteX270" fmla="*/ 556794 w 3948012"/>
                    <a:gd name="connsiteY270" fmla="*/ 5447953 h 5671335"/>
                    <a:gd name="connsiteX271" fmla="*/ 560898 w 3948012"/>
                    <a:gd name="connsiteY271" fmla="*/ 5443429 h 5671335"/>
                    <a:gd name="connsiteX272" fmla="*/ 525357 w 3948012"/>
                    <a:gd name="connsiteY272" fmla="*/ 5458420 h 5671335"/>
                    <a:gd name="connsiteX273" fmla="*/ 478930 w 3948012"/>
                    <a:gd name="connsiteY273" fmla="*/ 5445272 h 5671335"/>
                    <a:gd name="connsiteX274" fmla="*/ 430854 w 3948012"/>
                    <a:gd name="connsiteY274" fmla="*/ 5424723 h 5671335"/>
                    <a:gd name="connsiteX275" fmla="*/ 391365 w 3948012"/>
                    <a:gd name="connsiteY275" fmla="*/ 5396311 h 5671335"/>
                    <a:gd name="connsiteX276" fmla="*/ 328121 w 3948012"/>
                    <a:gd name="connsiteY276" fmla="*/ 5394132 h 5671335"/>
                    <a:gd name="connsiteX277" fmla="*/ 267276 w 3948012"/>
                    <a:gd name="connsiteY277" fmla="*/ 5435029 h 5671335"/>
                    <a:gd name="connsiteX278" fmla="*/ 226179 w 3948012"/>
                    <a:gd name="connsiteY278" fmla="*/ 5450440 h 5671335"/>
                    <a:gd name="connsiteX279" fmla="*/ 215905 w 3948012"/>
                    <a:gd name="connsiteY279" fmla="*/ 5460715 h 5671335"/>
                    <a:gd name="connsiteX280" fmla="*/ 190220 w 3948012"/>
                    <a:gd name="connsiteY280" fmla="*/ 5486400 h 5671335"/>
                    <a:gd name="connsiteX281" fmla="*/ 172546 w 3948012"/>
                    <a:gd name="connsiteY281" fmla="*/ 5468533 h 5671335"/>
                    <a:gd name="connsiteX282" fmla="*/ 127961 w 3948012"/>
                    <a:gd name="connsiteY282" fmla="*/ 5472443 h 5671335"/>
                    <a:gd name="connsiteX283" fmla="*/ 108026 w 3948012"/>
                    <a:gd name="connsiteY283" fmla="*/ 5532634 h 5671335"/>
                    <a:gd name="connsiteX284" fmla="*/ 66930 w 3948012"/>
                    <a:gd name="connsiteY284" fmla="*/ 5558319 h 5671335"/>
                    <a:gd name="connsiteX285" fmla="*/ 20696 w 3948012"/>
                    <a:gd name="connsiteY285" fmla="*/ 5584004 h 5671335"/>
                    <a:gd name="connsiteX286" fmla="*/ 15559 w 3948012"/>
                    <a:gd name="connsiteY286" fmla="*/ 5599416 h 5671335"/>
                    <a:gd name="connsiteX287" fmla="*/ 148 w 3948012"/>
                    <a:gd name="connsiteY287" fmla="*/ 5609690 h 5671335"/>
                    <a:gd name="connsiteX288" fmla="*/ 10422 w 3948012"/>
                    <a:gd name="connsiteY288" fmla="*/ 5640512 h 5671335"/>
                    <a:gd name="connsiteX289" fmla="*/ 25833 w 3948012"/>
                    <a:gd name="connsiteY289" fmla="*/ 5671335 h 5671335"/>
                    <a:gd name="connsiteX0" fmla="*/ 3159648 w 3937935"/>
                    <a:gd name="connsiteY0" fmla="*/ 0 h 5671335"/>
                    <a:gd name="connsiteX1" fmla="*/ 3194249 w 3937935"/>
                    <a:gd name="connsiteY1" fmla="*/ 6716 h 5671335"/>
                    <a:gd name="connsiteX2" fmla="*/ 3216156 w 3937935"/>
                    <a:gd name="connsiteY2" fmla="*/ 82193 h 5671335"/>
                    <a:gd name="connsiteX3" fmla="*/ 3221293 w 3937935"/>
                    <a:gd name="connsiteY3" fmla="*/ 97604 h 5671335"/>
                    <a:gd name="connsiteX4" fmla="*/ 3231567 w 3937935"/>
                    <a:gd name="connsiteY4" fmla="*/ 107879 h 5671335"/>
                    <a:gd name="connsiteX5" fmla="*/ 3246979 w 3937935"/>
                    <a:gd name="connsiteY5" fmla="*/ 102742 h 5671335"/>
                    <a:gd name="connsiteX6" fmla="*/ 3267527 w 3937935"/>
                    <a:gd name="connsiteY6" fmla="*/ 107879 h 5671335"/>
                    <a:gd name="connsiteX7" fmla="*/ 3311079 w 3937935"/>
                    <a:gd name="connsiteY7" fmla="*/ 128232 h 5671335"/>
                    <a:gd name="connsiteX8" fmla="*/ 3354858 w 3937935"/>
                    <a:gd name="connsiteY8" fmla="*/ 190073 h 5671335"/>
                    <a:gd name="connsiteX9" fmla="*/ 3395341 w 3937935"/>
                    <a:gd name="connsiteY9" fmla="*/ 233430 h 5671335"/>
                    <a:gd name="connsiteX10" fmla="*/ 3403270 w 3937935"/>
                    <a:gd name="connsiteY10" fmla="*/ 307962 h 5671335"/>
                    <a:gd name="connsiteX11" fmla="*/ 3434091 w 3937935"/>
                    <a:gd name="connsiteY11" fmla="*/ 357417 h 5671335"/>
                    <a:gd name="connsiteX12" fmla="*/ 3437051 w 3937935"/>
                    <a:gd name="connsiteY12" fmla="*/ 416103 h 5671335"/>
                    <a:gd name="connsiteX13" fmla="*/ 3449304 w 3937935"/>
                    <a:gd name="connsiteY13" fmla="*/ 417283 h 5671335"/>
                    <a:gd name="connsiteX14" fmla="*/ 3457599 w 3937935"/>
                    <a:gd name="connsiteY14" fmla="*/ 441789 h 5671335"/>
                    <a:gd name="connsiteX15" fmla="*/ 3478147 w 3937935"/>
                    <a:gd name="connsiteY15" fmla="*/ 472611 h 5671335"/>
                    <a:gd name="connsiteX16" fmla="*/ 3499923 w 3937935"/>
                    <a:gd name="connsiteY16" fmla="*/ 476520 h 5671335"/>
                    <a:gd name="connsiteX17" fmla="*/ 3498696 w 3937935"/>
                    <a:gd name="connsiteY17" fmla="*/ 529119 h 5671335"/>
                    <a:gd name="connsiteX18" fmla="*/ 3493558 w 3937935"/>
                    <a:gd name="connsiteY18" fmla="*/ 554804 h 5671335"/>
                    <a:gd name="connsiteX19" fmla="*/ 3488421 w 3937935"/>
                    <a:gd name="connsiteY19" fmla="*/ 601038 h 5671335"/>
                    <a:gd name="connsiteX20" fmla="*/ 3473010 w 3937935"/>
                    <a:gd name="connsiteY20" fmla="*/ 642135 h 5671335"/>
                    <a:gd name="connsiteX21" fmla="*/ 3457599 w 3937935"/>
                    <a:gd name="connsiteY21" fmla="*/ 662683 h 5671335"/>
                    <a:gd name="connsiteX22" fmla="*/ 3442188 w 3937935"/>
                    <a:gd name="connsiteY22" fmla="*/ 688368 h 5671335"/>
                    <a:gd name="connsiteX23" fmla="*/ 3431914 w 3937935"/>
                    <a:gd name="connsiteY23" fmla="*/ 698643 h 5671335"/>
                    <a:gd name="connsiteX24" fmla="*/ 3365132 w 3937935"/>
                    <a:gd name="connsiteY24" fmla="*/ 744876 h 5671335"/>
                    <a:gd name="connsiteX25" fmla="*/ 3349720 w 3937935"/>
                    <a:gd name="connsiteY25" fmla="*/ 760288 h 5671335"/>
                    <a:gd name="connsiteX26" fmla="*/ 3291372 w 3937935"/>
                    <a:gd name="connsiteY26" fmla="*/ 805294 h 5671335"/>
                    <a:gd name="connsiteX27" fmla="*/ 3266928 w 3937935"/>
                    <a:gd name="connsiteY27" fmla="*/ 845039 h 5671335"/>
                    <a:gd name="connsiteX28" fmla="*/ 3251317 w 3937935"/>
                    <a:gd name="connsiteY28" fmla="*/ 867566 h 5671335"/>
                    <a:gd name="connsiteX29" fmla="*/ 3277801 w 3937935"/>
                    <a:gd name="connsiteY29" fmla="*/ 914400 h 5671335"/>
                    <a:gd name="connsiteX30" fmla="*/ 3341288 w 3937935"/>
                    <a:gd name="connsiteY30" fmla="*/ 937210 h 5671335"/>
                    <a:gd name="connsiteX31" fmla="*/ 3354857 w 3937935"/>
                    <a:gd name="connsiteY31" fmla="*/ 945222 h 5671335"/>
                    <a:gd name="connsiteX32" fmla="*/ 3416502 w 3937935"/>
                    <a:gd name="connsiteY32" fmla="*/ 950359 h 5671335"/>
                    <a:gd name="connsiteX33" fmla="*/ 3462736 w 3937935"/>
                    <a:gd name="connsiteY33" fmla="*/ 981182 h 5671335"/>
                    <a:gd name="connsiteX34" fmla="*/ 3494938 w 3937935"/>
                    <a:gd name="connsiteY34" fmla="*/ 1025437 h 5671335"/>
                    <a:gd name="connsiteX35" fmla="*/ 3538813 w 3937935"/>
                    <a:gd name="connsiteY35" fmla="*/ 1023459 h 5671335"/>
                    <a:gd name="connsiteX36" fmla="*/ 3573593 w 3937935"/>
                    <a:gd name="connsiteY36" fmla="*/ 1071271 h 5671335"/>
                    <a:gd name="connsiteX37" fmla="*/ 3576751 w 3937935"/>
                    <a:gd name="connsiteY37" fmla="*/ 1102493 h 5671335"/>
                    <a:gd name="connsiteX38" fmla="*/ 3560341 w 3937935"/>
                    <a:gd name="connsiteY38" fmla="*/ 1135294 h 5671335"/>
                    <a:gd name="connsiteX39" fmla="*/ 3570615 w 3937935"/>
                    <a:gd name="connsiteY39" fmla="*/ 1166117 h 5671335"/>
                    <a:gd name="connsiteX40" fmla="*/ 3580889 w 3937935"/>
                    <a:gd name="connsiteY40" fmla="*/ 1186665 h 5671335"/>
                    <a:gd name="connsiteX41" fmla="*/ 3591163 w 3937935"/>
                    <a:gd name="connsiteY41" fmla="*/ 1232899 h 5671335"/>
                    <a:gd name="connsiteX42" fmla="*/ 3601437 w 3937935"/>
                    <a:gd name="connsiteY42" fmla="*/ 1248310 h 5671335"/>
                    <a:gd name="connsiteX43" fmla="*/ 3621985 w 3937935"/>
                    <a:gd name="connsiteY43" fmla="*/ 1273995 h 5671335"/>
                    <a:gd name="connsiteX44" fmla="*/ 3663082 w 3937935"/>
                    <a:gd name="connsiteY44" fmla="*/ 1284270 h 5671335"/>
                    <a:gd name="connsiteX45" fmla="*/ 3693905 w 3937935"/>
                    <a:gd name="connsiteY45" fmla="*/ 1299681 h 5671335"/>
                    <a:gd name="connsiteX46" fmla="*/ 3724727 w 3937935"/>
                    <a:gd name="connsiteY46" fmla="*/ 1309955 h 5671335"/>
                    <a:gd name="connsiteX47" fmla="*/ 3745275 w 3937935"/>
                    <a:gd name="connsiteY47" fmla="*/ 1325366 h 5671335"/>
                    <a:gd name="connsiteX48" fmla="*/ 3770961 w 3937935"/>
                    <a:gd name="connsiteY48" fmla="*/ 1351052 h 5671335"/>
                    <a:gd name="connsiteX49" fmla="*/ 3801783 w 3937935"/>
                    <a:gd name="connsiteY49" fmla="*/ 1371600 h 5671335"/>
                    <a:gd name="connsiteX50" fmla="*/ 3817194 w 3937935"/>
                    <a:gd name="connsiteY50" fmla="*/ 1376737 h 5671335"/>
                    <a:gd name="connsiteX51" fmla="*/ 3832006 w 3937935"/>
                    <a:gd name="connsiteY51" fmla="*/ 1406380 h 5671335"/>
                    <a:gd name="connsiteX52" fmla="*/ 3864807 w 3937935"/>
                    <a:gd name="connsiteY52" fmla="*/ 1473362 h 5671335"/>
                    <a:gd name="connsiteX53" fmla="*/ 3828248 w 3937935"/>
                    <a:gd name="connsiteY53" fmla="*/ 1523933 h 5671335"/>
                    <a:gd name="connsiteX54" fmla="*/ 3837743 w 3937935"/>
                    <a:gd name="connsiteY54" fmla="*/ 1556535 h 5671335"/>
                    <a:gd name="connsiteX55" fmla="*/ 3848017 w 3937935"/>
                    <a:gd name="connsiteY55" fmla="*/ 1582220 h 5671335"/>
                    <a:gd name="connsiteX56" fmla="*/ 3868565 w 3937935"/>
                    <a:gd name="connsiteY56" fmla="*/ 1613043 h 5671335"/>
                    <a:gd name="connsiteX57" fmla="*/ 3878839 w 3937935"/>
                    <a:gd name="connsiteY57" fmla="*/ 1643865 h 5671335"/>
                    <a:gd name="connsiteX58" fmla="*/ 3883976 w 3937935"/>
                    <a:gd name="connsiteY58" fmla="*/ 1659276 h 5671335"/>
                    <a:gd name="connsiteX59" fmla="*/ 3894251 w 3937935"/>
                    <a:gd name="connsiteY59" fmla="*/ 1700373 h 5671335"/>
                    <a:gd name="connsiteX60" fmla="*/ 3878839 w 3937935"/>
                    <a:gd name="connsiteY60" fmla="*/ 1767155 h 5671335"/>
                    <a:gd name="connsiteX61" fmla="*/ 3883976 w 3937935"/>
                    <a:gd name="connsiteY61" fmla="*/ 1792840 h 5671335"/>
                    <a:gd name="connsiteX62" fmla="*/ 3863809 w 3937935"/>
                    <a:gd name="connsiteY62" fmla="*/ 1882350 h 5671335"/>
                    <a:gd name="connsiteX63" fmla="*/ 3888114 w 3937935"/>
                    <a:gd name="connsiteY63" fmla="*/ 1923246 h 5671335"/>
                    <a:gd name="connsiteX64" fmla="*/ 3919936 w 3937935"/>
                    <a:gd name="connsiteY64" fmla="*/ 1931542 h 5671335"/>
                    <a:gd name="connsiteX65" fmla="*/ 3925073 w 3937935"/>
                    <a:gd name="connsiteY65" fmla="*/ 1962364 h 5671335"/>
                    <a:gd name="connsiteX66" fmla="*/ 3930210 w 3937935"/>
                    <a:gd name="connsiteY66" fmla="*/ 1977775 h 5671335"/>
                    <a:gd name="connsiteX67" fmla="*/ 3931857 w 3937935"/>
                    <a:gd name="connsiteY67" fmla="*/ 2042489 h 5671335"/>
                    <a:gd name="connsiteX68" fmla="*/ 3935961 w 3937935"/>
                    <a:gd name="connsiteY68" fmla="*/ 2131500 h 5671335"/>
                    <a:gd name="connsiteX69" fmla="*/ 3894057 w 3937935"/>
                    <a:gd name="connsiteY69" fmla="*/ 2205454 h 5671335"/>
                    <a:gd name="connsiteX70" fmla="*/ 3889114 w 3937935"/>
                    <a:gd name="connsiteY70" fmla="*/ 2260315 h 5671335"/>
                    <a:gd name="connsiteX71" fmla="*/ 3878839 w 3937935"/>
                    <a:gd name="connsiteY71" fmla="*/ 2275726 h 5671335"/>
                    <a:gd name="connsiteX72" fmla="*/ 3868565 w 3937935"/>
                    <a:gd name="connsiteY72" fmla="*/ 2291137 h 5671335"/>
                    <a:gd name="connsiteX73" fmla="*/ 3853154 w 3937935"/>
                    <a:gd name="connsiteY73" fmla="*/ 2301411 h 5671335"/>
                    <a:gd name="connsiteX74" fmla="*/ 3832606 w 3937935"/>
                    <a:gd name="connsiteY74" fmla="*/ 2296274 h 5671335"/>
                    <a:gd name="connsiteX75" fmla="*/ 3806920 w 3937935"/>
                    <a:gd name="connsiteY75" fmla="*/ 2388742 h 5671335"/>
                    <a:gd name="connsiteX76" fmla="*/ 3796646 w 3937935"/>
                    <a:gd name="connsiteY76" fmla="*/ 2440112 h 5671335"/>
                    <a:gd name="connsiteX77" fmla="*/ 3817194 w 3937935"/>
                    <a:gd name="connsiteY77" fmla="*/ 2537717 h 5671335"/>
                    <a:gd name="connsiteX78" fmla="*/ 3832606 w 3937935"/>
                    <a:gd name="connsiteY78" fmla="*/ 2547991 h 5671335"/>
                    <a:gd name="connsiteX79" fmla="*/ 3842880 w 3937935"/>
                    <a:gd name="connsiteY79" fmla="*/ 2583950 h 5671335"/>
                    <a:gd name="connsiteX80" fmla="*/ 3837743 w 3937935"/>
                    <a:gd name="connsiteY80" fmla="*/ 2625047 h 5671335"/>
                    <a:gd name="connsiteX81" fmla="*/ 3827469 w 3937935"/>
                    <a:gd name="connsiteY81" fmla="*/ 2640458 h 5671335"/>
                    <a:gd name="connsiteX82" fmla="*/ 3817194 w 3937935"/>
                    <a:gd name="connsiteY82" fmla="*/ 2671281 h 5671335"/>
                    <a:gd name="connsiteX83" fmla="*/ 3812057 w 3937935"/>
                    <a:gd name="connsiteY83" fmla="*/ 2686692 h 5671335"/>
                    <a:gd name="connsiteX84" fmla="*/ 3817194 w 3937935"/>
                    <a:gd name="connsiteY84" fmla="*/ 2743200 h 5671335"/>
                    <a:gd name="connsiteX85" fmla="*/ 3812057 w 3937935"/>
                    <a:gd name="connsiteY85" fmla="*/ 2758611 h 5671335"/>
                    <a:gd name="connsiteX86" fmla="*/ 3817194 w 3937935"/>
                    <a:gd name="connsiteY86" fmla="*/ 2784297 h 5671335"/>
                    <a:gd name="connsiteX87" fmla="*/ 3806920 w 3937935"/>
                    <a:gd name="connsiteY87" fmla="*/ 2861353 h 5671335"/>
                    <a:gd name="connsiteX88" fmla="*/ 3786372 w 3937935"/>
                    <a:gd name="connsiteY88" fmla="*/ 2907586 h 5671335"/>
                    <a:gd name="connsiteX89" fmla="*/ 3776098 w 3937935"/>
                    <a:gd name="connsiteY89" fmla="*/ 2917861 h 5671335"/>
                    <a:gd name="connsiteX90" fmla="*/ 3755549 w 3937935"/>
                    <a:gd name="connsiteY90" fmla="*/ 2933272 h 5671335"/>
                    <a:gd name="connsiteX91" fmla="*/ 3719590 w 3937935"/>
                    <a:gd name="connsiteY91" fmla="*/ 2938409 h 5671335"/>
                    <a:gd name="connsiteX92" fmla="*/ 3714453 w 3937935"/>
                    <a:gd name="connsiteY92" fmla="*/ 2953820 h 5671335"/>
                    <a:gd name="connsiteX93" fmla="*/ 3699042 w 3937935"/>
                    <a:gd name="connsiteY93" fmla="*/ 2969231 h 5671335"/>
                    <a:gd name="connsiteX94" fmla="*/ 3693905 w 3937935"/>
                    <a:gd name="connsiteY94" fmla="*/ 3005191 h 5671335"/>
                    <a:gd name="connsiteX95" fmla="*/ 3674535 w 3937935"/>
                    <a:gd name="connsiteY95" fmla="*/ 3042730 h 5671335"/>
                    <a:gd name="connsiteX96" fmla="*/ 3633839 w 3937935"/>
                    <a:gd name="connsiteY96" fmla="*/ 3035414 h 5671335"/>
                    <a:gd name="connsiteX97" fmla="*/ 3590163 w 3937935"/>
                    <a:gd name="connsiteY97" fmla="*/ 3043309 h 5671335"/>
                    <a:gd name="connsiteX98" fmla="*/ 3574753 w 3937935"/>
                    <a:gd name="connsiteY98" fmla="*/ 3075131 h 5671335"/>
                    <a:gd name="connsiteX99" fmla="*/ 3591163 w 3937935"/>
                    <a:gd name="connsiteY99" fmla="*/ 3097658 h 5671335"/>
                    <a:gd name="connsiteX100" fmla="*/ 3596300 w 3937935"/>
                    <a:gd name="connsiteY100" fmla="*/ 3113070 h 5671335"/>
                    <a:gd name="connsiteX101" fmla="*/ 3601437 w 3937935"/>
                    <a:gd name="connsiteY101" fmla="*/ 3159303 h 5671335"/>
                    <a:gd name="connsiteX102" fmla="*/ 3596300 w 3937935"/>
                    <a:gd name="connsiteY102" fmla="*/ 3246634 h 5671335"/>
                    <a:gd name="connsiteX103" fmla="*/ 3591163 w 3937935"/>
                    <a:gd name="connsiteY103" fmla="*/ 3298004 h 5671335"/>
                    <a:gd name="connsiteX104" fmla="*/ 3601437 w 3937935"/>
                    <a:gd name="connsiteY104" fmla="*/ 3333964 h 5671335"/>
                    <a:gd name="connsiteX105" fmla="*/ 3611711 w 3937935"/>
                    <a:gd name="connsiteY105" fmla="*/ 3349375 h 5671335"/>
                    <a:gd name="connsiteX106" fmla="*/ 3621985 w 3937935"/>
                    <a:gd name="connsiteY106" fmla="*/ 3385335 h 5671335"/>
                    <a:gd name="connsiteX107" fmla="*/ 3627123 w 3937935"/>
                    <a:gd name="connsiteY107" fmla="*/ 3400746 h 5671335"/>
                    <a:gd name="connsiteX108" fmla="*/ 3621985 w 3937935"/>
                    <a:gd name="connsiteY108" fmla="*/ 3488076 h 5671335"/>
                    <a:gd name="connsiteX109" fmla="*/ 3616848 w 3937935"/>
                    <a:gd name="connsiteY109" fmla="*/ 3518899 h 5671335"/>
                    <a:gd name="connsiteX110" fmla="*/ 3637397 w 3937935"/>
                    <a:gd name="connsiteY110" fmla="*/ 3549721 h 5671335"/>
                    <a:gd name="connsiteX111" fmla="*/ 3642534 w 3937935"/>
                    <a:gd name="connsiteY111" fmla="*/ 3565133 h 5671335"/>
                    <a:gd name="connsiteX112" fmla="*/ 3616848 w 3937935"/>
                    <a:gd name="connsiteY112" fmla="*/ 3590818 h 5671335"/>
                    <a:gd name="connsiteX113" fmla="*/ 3601437 w 3937935"/>
                    <a:gd name="connsiteY113" fmla="*/ 3595955 h 5671335"/>
                    <a:gd name="connsiteX114" fmla="*/ 3586026 w 3937935"/>
                    <a:gd name="connsiteY114" fmla="*/ 3606229 h 5671335"/>
                    <a:gd name="connsiteX115" fmla="*/ 3575752 w 3937935"/>
                    <a:gd name="connsiteY115" fmla="*/ 3647326 h 5671335"/>
                    <a:gd name="connsiteX116" fmla="*/ 3580889 w 3937935"/>
                    <a:gd name="connsiteY116" fmla="*/ 3673011 h 5671335"/>
                    <a:gd name="connsiteX117" fmla="*/ 3575752 w 3937935"/>
                    <a:gd name="connsiteY117" fmla="*/ 3719245 h 5671335"/>
                    <a:gd name="connsiteX118" fmla="*/ 3570615 w 3937935"/>
                    <a:gd name="connsiteY118" fmla="*/ 3739793 h 5671335"/>
                    <a:gd name="connsiteX119" fmla="*/ 3544929 w 3937935"/>
                    <a:gd name="connsiteY119" fmla="*/ 3765479 h 5671335"/>
                    <a:gd name="connsiteX120" fmla="*/ 3539792 w 3937935"/>
                    <a:gd name="connsiteY120" fmla="*/ 3780890 h 5671335"/>
                    <a:gd name="connsiteX121" fmla="*/ 3544929 w 3937935"/>
                    <a:gd name="connsiteY121" fmla="*/ 3801438 h 5671335"/>
                    <a:gd name="connsiteX122" fmla="*/ 3550066 w 3937935"/>
                    <a:gd name="connsiteY122" fmla="*/ 3827124 h 5671335"/>
                    <a:gd name="connsiteX123" fmla="*/ 3539792 w 3937935"/>
                    <a:gd name="connsiteY123" fmla="*/ 3888768 h 5671335"/>
                    <a:gd name="connsiteX124" fmla="*/ 3529518 w 3937935"/>
                    <a:gd name="connsiteY124" fmla="*/ 3919591 h 5671335"/>
                    <a:gd name="connsiteX125" fmla="*/ 3524381 w 3937935"/>
                    <a:gd name="connsiteY125" fmla="*/ 3935002 h 5671335"/>
                    <a:gd name="connsiteX126" fmla="*/ 3550066 w 3937935"/>
                    <a:gd name="connsiteY126" fmla="*/ 3955550 h 5671335"/>
                    <a:gd name="connsiteX127" fmla="*/ 3632260 w 3937935"/>
                    <a:gd name="connsiteY127" fmla="*/ 3965825 h 5671335"/>
                    <a:gd name="connsiteX128" fmla="*/ 3647671 w 3937935"/>
                    <a:gd name="connsiteY128" fmla="*/ 3970962 h 5671335"/>
                    <a:gd name="connsiteX129" fmla="*/ 3678493 w 3937935"/>
                    <a:gd name="connsiteY129" fmla="*/ 3996647 h 5671335"/>
                    <a:gd name="connsiteX130" fmla="*/ 3683630 w 3937935"/>
                    <a:gd name="connsiteY130" fmla="*/ 4022333 h 5671335"/>
                    <a:gd name="connsiteX131" fmla="*/ 3678493 w 3937935"/>
                    <a:gd name="connsiteY131" fmla="*/ 4037744 h 5671335"/>
                    <a:gd name="connsiteX132" fmla="*/ 3668219 w 3937935"/>
                    <a:gd name="connsiteY132" fmla="*/ 4078840 h 5671335"/>
                    <a:gd name="connsiteX133" fmla="*/ 3663082 w 3937935"/>
                    <a:gd name="connsiteY133" fmla="*/ 4094252 h 5671335"/>
                    <a:gd name="connsiteX134" fmla="*/ 3642534 w 3937935"/>
                    <a:gd name="connsiteY134" fmla="*/ 4140485 h 5671335"/>
                    <a:gd name="connsiteX135" fmla="*/ 3611711 w 3937935"/>
                    <a:gd name="connsiteY135" fmla="*/ 4155897 h 5671335"/>
                    <a:gd name="connsiteX136" fmla="*/ 3606574 w 3937935"/>
                    <a:gd name="connsiteY136" fmla="*/ 4171308 h 5671335"/>
                    <a:gd name="connsiteX137" fmla="*/ 3606574 w 3937935"/>
                    <a:gd name="connsiteY137" fmla="*/ 4207267 h 5671335"/>
                    <a:gd name="connsiteX138" fmla="*/ 3596300 w 3937935"/>
                    <a:gd name="connsiteY138" fmla="*/ 4217542 h 5671335"/>
                    <a:gd name="connsiteX139" fmla="*/ 3565478 w 3937935"/>
                    <a:gd name="connsiteY139" fmla="*/ 4248364 h 5671335"/>
                    <a:gd name="connsiteX140" fmla="*/ 3555203 w 3937935"/>
                    <a:gd name="connsiteY140" fmla="*/ 4279186 h 5671335"/>
                    <a:gd name="connsiteX141" fmla="*/ 3550066 w 3937935"/>
                    <a:gd name="connsiteY141" fmla="*/ 4294598 h 5671335"/>
                    <a:gd name="connsiteX142" fmla="*/ 3555203 w 3937935"/>
                    <a:gd name="connsiteY142" fmla="*/ 4330557 h 5671335"/>
                    <a:gd name="connsiteX143" fmla="*/ 3555203 w 3937935"/>
                    <a:gd name="connsiteY143" fmla="*/ 4371654 h 5671335"/>
                    <a:gd name="connsiteX144" fmla="*/ 3596300 w 3937935"/>
                    <a:gd name="connsiteY144" fmla="*/ 4407613 h 5671335"/>
                    <a:gd name="connsiteX145" fmla="*/ 3611711 w 3937935"/>
                    <a:gd name="connsiteY145" fmla="*/ 4412750 h 5671335"/>
                    <a:gd name="connsiteX146" fmla="*/ 3637397 w 3937935"/>
                    <a:gd name="connsiteY146" fmla="*/ 4428162 h 5671335"/>
                    <a:gd name="connsiteX147" fmla="*/ 3647671 w 3937935"/>
                    <a:gd name="connsiteY147" fmla="*/ 4443573 h 5671335"/>
                    <a:gd name="connsiteX148" fmla="*/ 3637397 w 3937935"/>
                    <a:gd name="connsiteY148" fmla="*/ 4479533 h 5671335"/>
                    <a:gd name="connsiteX149" fmla="*/ 3642534 w 3937935"/>
                    <a:gd name="connsiteY149" fmla="*/ 4505218 h 5671335"/>
                    <a:gd name="connsiteX150" fmla="*/ 3678493 w 3937935"/>
                    <a:gd name="connsiteY150" fmla="*/ 4505218 h 5671335"/>
                    <a:gd name="connsiteX151" fmla="*/ 3693905 w 3937935"/>
                    <a:gd name="connsiteY151" fmla="*/ 4510355 h 5671335"/>
                    <a:gd name="connsiteX152" fmla="*/ 3704179 w 3937935"/>
                    <a:gd name="connsiteY152" fmla="*/ 4525766 h 5671335"/>
                    <a:gd name="connsiteX153" fmla="*/ 3663082 w 3937935"/>
                    <a:gd name="connsiteY153" fmla="*/ 4530903 h 5671335"/>
                    <a:gd name="connsiteX154" fmla="*/ 3642534 w 3937935"/>
                    <a:gd name="connsiteY154" fmla="*/ 4536040 h 5671335"/>
                    <a:gd name="connsiteX155" fmla="*/ 3621985 w 3937935"/>
                    <a:gd name="connsiteY155" fmla="*/ 4577137 h 5671335"/>
                    <a:gd name="connsiteX156" fmla="*/ 3606574 w 3937935"/>
                    <a:gd name="connsiteY156" fmla="*/ 4582274 h 5671335"/>
                    <a:gd name="connsiteX157" fmla="*/ 3591163 w 3937935"/>
                    <a:gd name="connsiteY157" fmla="*/ 4597685 h 5671335"/>
                    <a:gd name="connsiteX158" fmla="*/ 3601437 w 3937935"/>
                    <a:gd name="connsiteY158" fmla="*/ 4595197 h 5671335"/>
                    <a:gd name="connsiteX159" fmla="*/ 3591163 w 3937935"/>
                    <a:gd name="connsiteY159" fmla="*/ 4607959 h 5671335"/>
                    <a:gd name="connsiteX160" fmla="*/ 3586026 w 3937935"/>
                    <a:gd name="connsiteY160" fmla="*/ 4623371 h 5671335"/>
                    <a:gd name="connsiteX161" fmla="*/ 3591163 w 3937935"/>
                    <a:gd name="connsiteY161" fmla="*/ 4649056 h 5671335"/>
                    <a:gd name="connsiteX162" fmla="*/ 3601437 w 3937935"/>
                    <a:gd name="connsiteY162" fmla="*/ 4679879 h 5671335"/>
                    <a:gd name="connsiteX163" fmla="*/ 3580889 w 3937935"/>
                    <a:gd name="connsiteY163" fmla="*/ 4710701 h 5671335"/>
                    <a:gd name="connsiteX164" fmla="*/ 3555203 w 3937935"/>
                    <a:gd name="connsiteY164" fmla="*/ 4705564 h 5671335"/>
                    <a:gd name="connsiteX165" fmla="*/ 3539792 w 3937935"/>
                    <a:gd name="connsiteY165" fmla="*/ 4700427 h 5671335"/>
                    <a:gd name="connsiteX166" fmla="*/ 3519244 w 3937935"/>
                    <a:gd name="connsiteY166" fmla="*/ 4695290 h 5671335"/>
                    <a:gd name="connsiteX167" fmla="*/ 3503833 w 3937935"/>
                    <a:gd name="connsiteY167" fmla="*/ 4685016 h 5671335"/>
                    <a:gd name="connsiteX168" fmla="*/ 3498696 w 3937935"/>
                    <a:gd name="connsiteY168" fmla="*/ 4715838 h 5671335"/>
                    <a:gd name="connsiteX169" fmla="*/ 3493558 w 3937935"/>
                    <a:gd name="connsiteY169" fmla="*/ 4731249 h 5671335"/>
                    <a:gd name="connsiteX170" fmla="*/ 3462736 w 3937935"/>
                    <a:gd name="connsiteY170" fmla="*/ 4710701 h 5671335"/>
                    <a:gd name="connsiteX171" fmla="*/ 3442188 w 3937935"/>
                    <a:gd name="connsiteY171" fmla="*/ 4679879 h 5671335"/>
                    <a:gd name="connsiteX172" fmla="*/ 3426776 w 3937935"/>
                    <a:gd name="connsiteY172" fmla="*/ 4674742 h 5671335"/>
                    <a:gd name="connsiteX173" fmla="*/ 3385680 w 3937935"/>
                    <a:gd name="connsiteY173" fmla="*/ 4700427 h 5671335"/>
                    <a:gd name="connsiteX174" fmla="*/ 3390817 w 3937935"/>
                    <a:gd name="connsiteY174" fmla="*/ 4715838 h 5671335"/>
                    <a:gd name="connsiteX175" fmla="*/ 3375406 w 3937935"/>
                    <a:gd name="connsiteY175" fmla="*/ 4772346 h 5671335"/>
                    <a:gd name="connsiteX176" fmla="*/ 3365132 w 3937935"/>
                    <a:gd name="connsiteY176" fmla="*/ 4787757 h 5671335"/>
                    <a:gd name="connsiteX177" fmla="*/ 3349720 w 3937935"/>
                    <a:gd name="connsiteY177" fmla="*/ 4782620 h 5671335"/>
                    <a:gd name="connsiteX178" fmla="*/ 3318898 w 3937935"/>
                    <a:gd name="connsiteY178" fmla="*/ 4798031 h 5671335"/>
                    <a:gd name="connsiteX179" fmla="*/ 3298349 w 3937935"/>
                    <a:gd name="connsiteY179" fmla="*/ 4823717 h 5671335"/>
                    <a:gd name="connsiteX180" fmla="*/ 3282938 w 3937935"/>
                    <a:gd name="connsiteY180" fmla="*/ 4818580 h 5671335"/>
                    <a:gd name="connsiteX181" fmla="*/ 3272664 w 3937935"/>
                    <a:gd name="connsiteY181" fmla="*/ 4798031 h 5671335"/>
                    <a:gd name="connsiteX182" fmla="*/ 3267527 w 3937935"/>
                    <a:gd name="connsiteY182" fmla="*/ 4823717 h 5671335"/>
                    <a:gd name="connsiteX183" fmla="*/ 3262390 w 3937935"/>
                    <a:gd name="connsiteY183" fmla="*/ 4839128 h 5671335"/>
                    <a:gd name="connsiteX184" fmla="*/ 3246979 w 3937935"/>
                    <a:gd name="connsiteY184" fmla="*/ 4828854 h 5671335"/>
                    <a:gd name="connsiteX185" fmla="*/ 3216156 w 3937935"/>
                    <a:gd name="connsiteY185" fmla="*/ 4849402 h 5671335"/>
                    <a:gd name="connsiteX186" fmla="*/ 3159648 w 3937935"/>
                    <a:gd name="connsiteY186" fmla="*/ 4849402 h 5671335"/>
                    <a:gd name="connsiteX187" fmla="*/ 3149374 w 3937935"/>
                    <a:gd name="connsiteY187" fmla="*/ 4864813 h 5671335"/>
                    <a:gd name="connsiteX188" fmla="*/ 3139100 w 3937935"/>
                    <a:gd name="connsiteY188" fmla="*/ 4875088 h 5671335"/>
                    <a:gd name="connsiteX189" fmla="*/ 3072318 w 3937935"/>
                    <a:gd name="connsiteY189" fmla="*/ 4885362 h 5671335"/>
                    <a:gd name="connsiteX190" fmla="*/ 3056907 w 3937935"/>
                    <a:gd name="connsiteY190" fmla="*/ 4895636 h 5671335"/>
                    <a:gd name="connsiteX191" fmla="*/ 3026084 w 3937935"/>
                    <a:gd name="connsiteY191" fmla="*/ 4905910 h 5671335"/>
                    <a:gd name="connsiteX192" fmla="*/ 3010673 w 3937935"/>
                    <a:gd name="connsiteY192" fmla="*/ 4900773 h 5671335"/>
                    <a:gd name="connsiteX193" fmla="*/ 2959302 w 3937935"/>
                    <a:gd name="connsiteY193" fmla="*/ 4941870 h 5671335"/>
                    <a:gd name="connsiteX194" fmla="*/ 2928480 w 3937935"/>
                    <a:gd name="connsiteY194" fmla="*/ 4952144 h 5671335"/>
                    <a:gd name="connsiteX195" fmla="*/ 2871972 w 3937935"/>
                    <a:gd name="connsiteY195" fmla="*/ 4967555 h 5671335"/>
                    <a:gd name="connsiteX196" fmla="*/ 2820601 w 3937935"/>
                    <a:gd name="connsiteY196" fmla="*/ 5008652 h 5671335"/>
                    <a:gd name="connsiteX197" fmla="*/ 2779505 w 3937935"/>
                    <a:gd name="connsiteY197" fmla="*/ 5003515 h 5671335"/>
                    <a:gd name="connsiteX198" fmla="*/ 2764093 w 3937935"/>
                    <a:gd name="connsiteY198" fmla="*/ 4998377 h 5671335"/>
                    <a:gd name="connsiteX199" fmla="*/ 2733271 w 3937935"/>
                    <a:gd name="connsiteY199" fmla="*/ 5003515 h 5671335"/>
                    <a:gd name="connsiteX200" fmla="*/ 2676763 w 3937935"/>
                    <a:gd name="connsiteY200" fmla="*/ 5024063 h 5671335"/>
                    <a:gd name="connsiteX201" fmla="*/ 2661352 w 3937935"/>
                    <a:gd name="connsiteY201" fmla="*/ 5029200 h 5671335"/>
                    <a:gd name="connsiteX202" fmla="*/ 2645941 w 3937935"/>
                    <a:gd name="connsiteY202" fmla="*/ 5044611 h 5671335"/>
                    <a:gd name="connsiteX203" fmla="*/ 2630529 w 3937935"/>
                    <a:gd name="connsiteY203" fmla="*/ 5039474 h 5671335"/>
                    <a:gd name="connsiteX204" fmla="*/ 2615118 w 3937935"/>
                    <a:gd name="connsiteY204" fmla="*/ 5049748 h 5671335"/>
                    <a:gd name="connsiteX205" fmla="*/ 2609981 w 3937935"/>
                    <a:gd name="connsiteY205" fmla="*/ 5075434 h 5671335"/>
                    <a:gd name="connsiteX206" fmla="*/ 2563747 w 3937935"/>
                    <a:gd name="connsiteY206" fmla="*/ 5116530 h 5671335"/>
                    <a:gd name="connsiteX207" fmla="*/ 2548336 w 3937935"/>
                    <a:gd name="connsiteY207" fmla="*/ 5126804 h 5671335"/>
                    <a:gd name="connsiteX208" fmla="*/ 2507239 w 3937935"/>
                    <a:gd name="connsiteY208" fmla="*/ 5137079 h 5671335"/>
                    <a:gd name="connsiteX209" fmla="*/ 2491828 w 3937935"/>
                    <a:gd name="connsiteY209" fmla="*/ 5142216 h 5671335"/>
                    <a:gd name="connsiteX210" fmla="*/ 2466143 w 3937935"/>
                    <a:gd name="connsiteY210" fmla="*/ 5147353 h 5671335"/>
                    <a:gd name="connsiteX211" fmla="*/ 2450732 w 3937935"/>
                    <a:gd name="connsiteY211" fmla="*/ 5142216 h 5671335"/>
                    <a:gd name="connsiteX212" fmla="*/ 2430183 w 3937935"/>
                    <a:gd name="connsiteY212" fmla="*/ 5116530 h 5671335"/>
                    <a:gd name="connsiteX213" fmla="*/ 2373675 w 3937935"/>
                    <a:gd name="connsiteY213" fmla="*/ 5106256 h 5671335"/>
                    <a:gd name="connsiteX214" fmla="*/ 2332579 w 3937935"/>
                    <a:gd name="connsiteY214" fmla="*/ 5106256 h 5671335"/>
                    <a:gd name="connsiteX215" fmla="*/ 2301756 w 3937935"/>
                    <a:gd name="connsiteY215" fmla="*/ 5126804 h 5671335"/>
                    <a:gd name="connsiteX216" fmla="*/ 2255523 w 3937935"/>
                    <a:gd name="connsiteY216" fmla="*/ 5121667 h 5671335"/>
                    <a:gd name="connsiteX217" fmla="*/ 2231816 w 3937935"/>
                    <a:gd name="connsiteY217" fmla="*/ 5139657 h 5671335"/>
                    <a:gd name="connsiteX218" fmla="*/ 2209488 w 3937935"/>
                    <a:gd name="connsiteY218" fmla="*/ 5144794 h 5671335"/>
                    <a:gd name="connsiteX219" fmla="*/ 2182024 w 3937935"/>
                    <a:gd name="connsiteY219" fmla="*/ 5154868 h 5671335"/>
                    <a:gd name="connsiteX220" fmla="*/ 2152781 w 3937935"/>
                    <a:gd name="connsiteY220" fmla="*/ 5111393 h 5671335"/>
                    <a:gd name="connsiteX221" fmla="*/ 2132233 w 3937935"/>
                    <a:gd name="connsiteY221" fmla="*/ 5142216 h 5671335"/>
                    <a:gd name="connsiteX222" fmla="*/ 2099431 w 3937935"/>
                    <a:gd name="connsiteY222" fmla="*/ 5143196 h 5671335"/>
                    <a:gd name="connsiteX223" fmla="*/ 2060314 w 3937935"/>
                    <a:gd name="connsiteY223" fmla="*/ 5157627 h 5671335"/>
                    <a:gd name="connsiteX224" fmla="*/ 2029491 w 3937935"/>
                    <a:gd name="connsiteY224" fmla="*/ 5173038 h 5671335"/>
                    <a:gd name="connsiteX225" fmla="*/ 2003806 w 3937935"/>
                    <a:gd name="connsiteY225" fmla="*/ 5193586 h 5671335"/>
                    <a:gd name="connsiteX226" fmla="*/ 1993532 w 3937935"/>
                    <a:gd name="connsiteY226" fmla="*/ 5203861 h 5671335"/>
                    <a:gd name="connsiteX227" fmla="*/ 1978120 w 3937935"/>
                    <a:gd name="connsiteY227" fmla="*/ 5208998 h 5671335"/>
                    <a:gd name="connsiteX228" fmla="*/ 1951256 w 3937935"/>
                    <a:gd name="connsiteY228" fmla="*/ 5209997 h 5671335"/>
                    <a:gd name="connsiteX229" fmla="*/ 1926749 w 3937935"/>
                    <a:gd name="connsiteY229" fmla="*/ 5204260 h 5671335"/>
                    <a:gd name="connsiteX230" fmla="*/ 1895927 w 3937935"/>
                    <a:gd name="connsiteY230" fmla="*/ 5203861 h 5671335"/>
                    <a:gd name="connsiteX231" fmla="*/ 1862926 w 3937935"/>
                    <a:gd name="connsiteY231" fmla="*/ 5207019 h 5671335"/>
                    <a:gd name="connsiteX232" fmla="*/ 1819071 w 3937935"/>
                    <a:gd name="connsiteY232" fmla="*/ 5225588 h 5671335"/>
                    <a:gd name="connsiteX233" fmla="*/ 1798323 w 3937935"/>
                    <a:gd name="connsiteY233" fmla="*/ 5234683 h 5671335"/>
                    <a:gd name="connsiteX234" fmla="*/ 1767900 w 3937935"/>
                    <a:gd name="connsiteY234" fmla="*/ 5255831 h 5671335"/>
                    <a:gd name="connsiteX235" fmla="*/ 1752089 w 3937935"/>
                    <a:gd name="connsiteY235" fmla="*/ 5255231 h 5671335"/>
                    <a:gd name="connsiteX236" fmla="*/ 1746952 w 3937935"/>
                    <a:gd name="connsiteY236" fmla="*/ 5275780 h 5671335"/>
                    <a:gd name="connsiteX237" fmla="*/ 1721266 w 3937935"/>
                    <a:gd name="connsiteY237" fmla="*/ 5301465 h 5671335"/>
                    <a:gd name="connsiteX238" fmla="*/ 1710992 w 3937935"/>
                    <a:gd name="connsiteY238" fmla="*/ 5332288 h 5671335"/>
                    <a:gd name="connsiteX239" fmla="*/ 1675033 w 3937935"/>
                    <a:gd name="connsiteY239" fmla="*/ 5357973 h 5671335"/>
                    <a:gd name="connsiteX240" fmla="*/ 1659621 w 3937935"/>
                    <a:gd name="connsiteY240" fmla="*/ 5363110 h 5671335"/>
                    <a:gd name="connsiteX241" fmla="*/ 1644210 w 3937935"/>
                    <a:gd name="connsiteY241" fmla="*/ 5357973 h 5671335"/>
                    <a:gd name="connsiteX242" fmla="*/ 1613388 w 3937935"/>
                    <a:gd name="connsiteY242" fmla="*/ 5363110 h 5671335"/>
                    <a:gd name="connsiteX243" fmla="*/ 1556880 w 3937935"/>
                    <a:gd name="connsiteY243" fmla="*/ 5383658 h 5671335"/>
                    <a:gd name="connsiteX244" fmla="*/ 1523990 w 3937935"/>
                    <a:gd name="connsiteY244" fmla="*/ 5376905 h 5671335"/>
                    <a:gd name="connsiteX245" fmla="*/ 1491325 w 3937935"/>
                    <a:gd name="connsiteY245" fmla="*/ 5390055 h 5671335"/>
                    <a:gd name="connsiteX246" fmla="*/ 1433590 w 3937935"/>
                    <a:gd name="connsiteY246" fmla="*/ 5417583 h 5671335"/>
                    <a:gd name="connsiteX247" fmla="*/ 1397437 w 3937935"/>
                    <a:gd name="connsiteY247" fmla="*/ 5444496 h 5671335"/>
                    <a:gd name="connsiteX248" fmla="*/ 1351397 w 3937935"/>
                    <a:gd name="connsiteY248" fmla="*/ 5491537 h 5671335"/>
                    <a:gd name="connsiteX249" fmla="*/ 1315437 w 3937935"/>
                    <a:gd name="connsiteY249" fmla="*/ 5486400 h 5671335"/>
                    <a:gd name="connsiteX250" fmla="*/ 1305163 w 3937935"/>
                    <a:gd name="connsiteY250" fmla="*/ 5455577 h 5671335"/>
                    <a:gd name="connsiteX251" fmla="*/ 1289752 w 3937935"/>
                    <a:gd name="connsiteY251" fmla="*/ 5450440 h 5671335"/>
                    <a:gd name="connsiteX252" fmla="*/ 1264066 w 3937935"/>
                    <a:gd name="connsiteY252" fmla="*/ 5465852 h 5671335"/>
                    <a:gd name="connsiteX253" fmla="*/ 1248655 w 3937935"/>
                    <a:gd name="connsiteY253" fmla="*/ 5470989 h 5671335"/>
                    <a:gd name="connsiteX254" fmla="*/ 1162973 w 3937935"/>
                    <a:gd name="connsiteY254" fmla="*/ 5464430 h 5671335"/>
                    <a:gd name="connsiteX255" fmla="*/ 1122007 w 3937935"/>
                    <a:gd name="connsiteY255" fmla="*/ 5492316 h 5671335"/>
                    <a:gd name="connsiteX256" fmla="*/ 1089406 w 3937935"/>
                    <a:gd name="connsiteY256" fmla="*/ 5476126 h 5671335"/>
                    <a:gd name="connsiteX257" fmla="*/ 1073994 w 3937935"/>
                    <a:gd name="connsiteY257" fmla="*/ 5460715 h 5671335"/>
                    <a:gd name="connsiteX258" fmla="*/ 1039214 w 3937935"/>
                    <a:gd name="connsiteY258" fmla="*/ 5469029 h 5671335"/>
                    <a:gd name="connsiteX259" fmla="*/ 1022624 w 3937935"/>
                    <a:gd name="connsiteY259" fmla="*/ 5453819 h 5671335"/>
                    <a:gd name="connsiteX260" fmla="*/ 979748 w 3937935"/>
                    <a:gd name="connsiteY260" fmla="*/ 5432271 h 5671335"/>
                    <a:gd name="connsiteX261" fmla="*/ 925019 w 3937935"/>
                    <a:gd name="connsiteY261" fmla="*/ 5404207 h 5671335"/>
                    <a:gd name="connsiteX262" fmla="*/ 868511 w 3937935"/>
                    <a:gd name="connsiteY262" fmla="*/ 5409344 h 5671335"/>
                    <a:gd name="connsiteX263" fmla="*/ 796592 w 3937935"/>
                    <a:gd name="connsiteY263" fmla="*/ 5409344 h 5671335"/>
                    <a:gd name="connsiteX264" fmla="*/ 708282 w 3937935"/>
                    <a:gd name="connsiteY264" fmla="*/ 5453399 h 5671335"/>
                    <a:gd name="connsiteX265" fmla="*/ 654333 w 3937935"/>
                    <a:gd name="connsiteY265" fmla="*/ 5460116 h 5671335"/>
                    <a:gd name="connsiteX266" fmla="*/ 637343 w 3937935"/>
                    <a:gd name="connsiteY266" fmla="*/ 5457937 h 5671335"/>
                    <a:gd name="connsiteX267" fmla="*/ 606520 w 3937935"/>
                    <a:gd name="connsiteY267" fmla="*/ 5460715 h 5671335"/>
                    <a:gd name="connsiteX268" fmla="*/ 591109 w 3937935"/>
                    <a:gd name="connsiteY268" fmla="*/ 5450440 h 5671335"/>
                    <a:gd name="connsiteX269" fmla="*/ 557412 w 3937935"/>
                    <a:gd name="connsiteY269" fmla="*/ 5442621 h 5671335"/>
                    <a:gd name="connsiteX270" fmla="*/ 546717 w 3937935"/>
                    <a:gd name="connsiteY270" fmla="*/ 5447953 h 5671335"/>
                    <a:gd name="connsiteX271" fmla="*/ 550821 w 3937935"/>
                    <a:gd name="connsiteY271" fmla="*/ 5443429 h 5671335"/>
                    <a:gd name="connsiteX272" fmla="*/ 515280 w 3937935"/>
                    <a:gd name="connsiteY272" fmla="*/ 5458420 h 5671335"/>
                    <a:gd name="connsiteX273" fmla="*/ 468853 w 3937935"/>
                    <a:gd name="connsiteY273" fmla="*/ 5445272 h 5671335"/>
                    <a:gd name="connsiteX274" fmla="*/ 420777 w 3937935"/>
                    <a:gd name="connsiteY274" fmla="*/ 5424723 h 5671335"/>
                    <a:gd name="connsiteX275" fmla="*/ 381288 w 3937935"/>
                    <a:gd name="connsiteY275" fmla="*/ 5396311 h 5671335"/>
                    <a:gd name="connsiteX276" fmla="*/ 318044 w 3937935"/>
                    <a:gd name="connsiteY276" fmla="*/ 5394132 h 5671335"/>
                    <a:gd name="connsiteX277" fmla="*/ 257199 w 3937935"/>
                    <a:gd name="connsiteY277" fmla="*/ 5435029 h 5671335"/>
                    <a:gd name="connsiteX278" fmla="*/ 216102 w 3937935"/>
                    <a:gd name="connsiteY278" fmla="*/ 5450440 h 5671335"/>
                    <a:gd name="connsiteX279" fmla="*/ 205828 w 3937935"/>
                    <a:gd name="connsiteY279" fmla="*/ 5460715 h 5671335"/>
                    <a:gd name="connsiteX280" fmla="*/ 180143 w 3937935"/>
                    <a:gd name="connsiteY280" fmla="*/ 5486400 h 5671335"/>
                    <a:gd name="connsiteX281" fmla="*/ 162469 w 3937935"/>
                    <a:gd name="connsiteY281" fmla="*/ 5468533 h 5671335"/>
                    <a:gd name="connsiteX282" fmla="*/ 117884 w 3937935"/>
                    <a:gd name="connsiteY282" fmla="*/ 5472443 h 5671335"/>
                    <a:gd name="connsiteX283" fmla="*/ 97949 w 3937935"/>
                    <a:gd name="connsiteY283" fmla="*/ 5532634 h 5671335"/>
                    <a:gd name="connsiteX284" fmla="*/ 56853 w 3937935"/>
                    <a:gd name="connsiteY284" fmla="*/ 5558319 h 5671335"/>
                    <a:gd name="connsiteX285" fmla="*/ 10619 w 3937935"/>
                    <a:gd name="connsiteY285" fmla="*/ 5584004 h 5671335"/>
                    <a:gd name="connsiteX286" fmla="*/ 5482 w 3937935"/>
                    <a:gd name="connsiteY286" fmla="*/ 5599416 h 5671335"/>
                    <a:gd name="connsiteX287" fmla="*/ 345 w 3937935"/>
                    <a:gd name="connsiteY287" fmla="*/ 5640512 h 5671335"/>
                    <a:gd name="connsiteX288" fmla="*/ 15756 w 3937935"/>
                    <a:gd name="connsiteY288" fmla="*/ 5671335 h 5671335"/>
                    <a:gd name="connsiteX0" fmla="*/ 3159498 w 3937785"/>
                    <a:gd name="connsiteY0" fmla="*/ 0 h 5671335"/>
                    <a:gd name="connsiteX1" fmla="*/ 3194099 w 3937785"/>
                    <a:gd name="connsiteY1" fmla="*/ 6716 h 5671335"/>
                    <a:gd name="connsiteX2" fmla="*/ 3216006 w 3937785"/>
                    <a:gd name="connsiteY2" fmla="*/ 82193 h 5671335"/>
                    <a:gd name="connsiteX3" fmla="*/ 3221143 w 3937785"/>
                    <a:gd name="connsiteY3" fmla="*/ 97604 h 5671335"/>
                    <a:gd name="connsiteX4" fmla="*/ 3231417 w 3937785"/>
                    <a:gd name="connsiteY4" fmla="*/ 107879 h 5671335"/>
                    <a:gd name="connsiteX5" fmla="*/ 3246829 w 3937785"/>
                    <a:gd name="connsiteY5" fmla="*/ 102742 h 5671335"/>
                    <a:gd name="connsiteX6" fmla="*/ 3267377 w 3937785"/>
                    <a:gd name="connsiteY6" fmla="*/ 107879 h 5671335"/>
                    <a:gd name="connsiteX7" fmla="*/ 3310929 w 3937785"/>
                    <a:gd name="connsiteY7" fmla="*/ 128232 h 5671335"/>
                    <a:gd name="connsiteX8" fmla="*/ 3354708 w 3937785"/>
                    <a:gd name="connsiteY8" fmla="*/ 190073 h 5671335"/>
                    <a:gd name="connsiteX9" fmla="*/ 3395191 w 3937785"/>
                    <a:gd name="connsiteY9" fmla="*/ 233430 h 5671335"/>
                    <a:gd name="connsiteX10" fmla="*/ 3403120 w 3937785"/>
                    <a:gd name="connsiteY10" fmla="*/ 307962 h 5671335"/>
                    <a:gd name="connsiteX11" fmla="*/ 3433941 w 3937785"/>
                    <a:gd name="connsiteY11" fmla="*/ 357417 h 5671335"/>
                    <a:gd name="connsiteX12" fmla="*/ 3436901 w 3937785"/>
                    <a:gd name="connsiteY12" fmla="*/ 416103 h 5671335"/>
                    <a:gd name="connsiteX13" fmla="*/ 3449154 w 3937785"/>
                    <a:gd name="connsiteY13" fmla="*/ 417283 h 5671335"/>
                    <a:gd name="connsiteX14" fmla="*/ 3457449 w 3937785"/>
                    <a:gd name="connsiteY14" fmla="*/ 441789 h 5671335"/>
                    <a:gd name="connsiteX15" fmla="*/ 3477997 w 3937785"/>
                    <a:gd name="connsiteY15" fmla="*/ 472611 h 5671335"/>
                    <a:gd name="connsiteX16" fmla="*/ 3499773 w 3937785"/>
                    <a:gd name="connsiteY16" fmla="*/ 476520 h 5671335"/>
                    <a:gd name="connsiteX17" fmla="*/ 3498546 w 3937785"/>
                    <a:gd name="connsiteY17" fmla="*/ 529119 h 5671335"/>
                    <a:gd name="connsiteX18" fmla="*/ 3493408 w 3937785"/>
                    <a:gd name="connsiteY18" fmla="*/ 554804 h 5671335"/>
                    <a:gd name="connsiteX19" fmla="*/ 3488271 w 3937785"/>
                    <a:gd name="connsiteY19" fmla="*/ 601038 h 5671335"/>
                    <a:gd name="connsiteX20" fmla="*/ 3472860 w 3937785"/>
                    <a:gd name="connsiteY20" fmla="*/ 642135 h 5671335"/>
                    <a:gd name="connsiteX21" fmla="*/ 3457449 w 3937785"/>
                    <a:gd name="connsiteY21" fmla="*/ 662683 h 5671335"/>
                    <a:gd name="connsiteX22" fmla="*/ 3442038 w 3937785"/>
                    <a:gd name="connsiteY22" fmla="*/ 688368 h 5671335"/>
                    <a:gd name="connsiteX23" fmla="*/ 3431764 w 3937785"/>
                    <a:gd name="connsiteY23" fmla="*/ 698643 h 5671335"/>
                    <a:gd name="connsiteX24" fmla="*/ 3364982 w 3937785"/>
                    <a:gd name="connsiteY24" fmla="*/ 744876 h 5671335"/>
                    <a:gd name="connsiteX25" fmla="*/ 3349570 w 3937785"/>
                    <a:gd name="connsiteY25" fmla="*/ 760288 h 5671335"/>
                    <a:gd name="connsiteX26" fmla="*/ 3291222 w 3937785"/>
                    <a:gd name="connsiteY26" fmla="*/ 805294 h 5671335"/>
                    <a:gd name="connsiteX27" fmla="*/ 3266778 w 3937785"/>
                    <a:gd name="connsiteY27" fmla="*/ 845039 h 5671335"/>
                    <a:gd name="connsiteX28" fmla="*/ 3251167 w 3937785"/>
                    <a:gd name="connsiteY28" fmla="*/ 867566 h 5671335"/>
                    <a:gd name="connsiteX29" fmla="*/ 3277651 w 3937785"/>
                    <a:gd name="connsiteY29" fmla="*/ 914400 h 5671335"/>
                    <a:gd name="connsiteX30" fmla="*/ 3341138 w 3937785"/>
                    <a:gd name="connsiteY30" fmla="*/ 937210 h 5671335"/>
                    <a:gd name="connsiteX31" fmla="*/ 3354707 w 3937785"/>
                    <a:gd name="connsiteY31" fmla="*/ 945222 h 5671335"/>
                    <a:gd name="connsiteX32" fmla="*/ 3416352 w 3937785"/>
                    <a:gd name="connsiteY32" fmla="*/ 950359 h 5671335"/>
                    <a:gd name="connsiteX33" fmla="*/ 3462586 w 3937785"/>
                    <a:gd name="connsiteY33" fmla="*/ 981182 h 5671335"/>
                    <a:gd name="connsiteX34" fmla="*/ 3494788 w 3937785"/>
                    <a:gd name="connsiteY34" fmla="*/ 1025437 h 5671335"/>
                    <a:gd name="connsiteX35" fmla="*/ 3538663 w 3937785"/>
                    <a:gd name="connsiteY35" fmla="*/ 1023459 h 5671335"/>
                    <a:gd name="connsiteX36" fmla="*/ 3573443 w 3937785"/>
                    <a:gd name="connsiteY36" fmla="*/ 1071271 h 5671335"/>
                    <a:gd name="connsiteX37" fmla="*/ 3576601 w 3937785"/>
                    <a:gd name="connsiteY37" fmla="*/ 1102493 h 5671335"/>
                    <a:gd name="connsiteX38" fmla="*/ 3560191 w 3937785"/>
                    <a:gd name="connsiteY38" fmla="*/ 1135294 h 5671335"/>
                    <a:gd name="connsiteX39" fmla="*/ 3570465 w 3937785"/>
                    <a:gd name="connsiteY39" fmla="*/ 1166117 h 5671335"/>
                    <a:gd name="connsiteX40" fmla="*/ 3580739 w 3937785"/>
                    <a:gd name="connsiteY40" fmla="*/ 1186665 h 5671335"/>
                    <a:gd name="connsiteX41" fmla="*/ 3591013 w 3937785"/>
                    <a:gd name="connsiteY41" fmla="*/ 1232899 h 5671335"/>
                    <a:gd name="connsiteX42" fmla="*/ 3601287 w 3937785"/>
                    <a:gd name="connsiteY42" fmla="*/ 1248310 h 5671335"/>
                    <a:gd name="connsiteX43" fmla="*/ 3621835 w 3937785"/>
                    <a:gd name="connsiteY43" fmla="*/ 1273995 h 5671335"/>
                    <a:gd name="connsiteX44" fmla="*/ 3662932 w 3937785"/>
                    <a:gd name="connsiteY44" fmla="*/ 1284270 h 5671335"/>
                    <a:gd name="connsiteX45" fmla="*/ 3693755 w 3937785"/>
                    <a:gd name="connsiteY45" fmla="*/ 1299681 h 5671335"/>
                    <a:gd name="connsiteX46" fmla="*/ 3724577 w 3937785"/>
                    <a:gd name="connsiteY46" fmla="*/ 1309955 h 5671335"/>
                    <a:gd name="connsiteX47" fmla="*/ 3745125 w 3937785"/>
                    <a:gd name="connsiteY47" fmla="*/ 1325366 h 5671335"/>
                    <a:gd name="connsiteX48" fmla="*/ 3770811 w 3937785"/>
                    <a:gd name="connsiteY48" fmla="*/ 1351052 h 5671335"/>
                    <a:gd name="connsiteX49" fmla="*/ 3801633 w 3937785"/>
                    <a:gd name="connsiteY49" fmla="*/ 1371600 h 5671335"/>
                    <a:gd name="connsiteX50" fmla="*/ 3817044 w 3937785"/>
                    <a:gd name="connsiteY50" fmla="*/ 1376737 h 5671335"/>
                    <a:gd name="connsiteX51" fmla="*/ 3831856 w 3937785"/>
                    <a:gd name="connsiteY51" fmla="*/ 1406380 h 5671335"/>
                    <a:gd name="connsiteX52" fmla="*/ 3864657 w 3937785"/>
                    <a:gd name="connsiteY52" fmla="*/ 1473362 h 5671335"/>
                    <a:gd name="connsiteX53" fmla="*/ 3828098 w 3937785"/>
                    <a:gd name="connsiteY53" fmla="*/ 1523933 h 5671335"/>
                    <a:gd name="connsiteX54" fmla="*/ 3837593 w 3937785"/>
                    <a:gd name="connsiteY54" fmla="*/ 1556535 h 5671335"/>
                    <a:gd name="connsiteX55" fmla="*/ 3847867 w 3937785"/>
                    <a:gd name="connsiteY55" fmla="*/ 1582220 h 5671335"/>
                    <a:gd name="connsiteX56" fmla="*/ 3868415 w 3937785"/>
                    <a:gd name="connsiteY56" fmla="*/ 1613043 h 5671335"/>
                    <a:gd name="connsiteX57" fmla="*/ 3878689 w 3937785"/>
                    <a:gd name="connsiteY57" fmla="*/ 1643865 h 5671335"/>
                    <a:gd name="connsiteX58" fmla="*/ 3883826 w 3937785"/>
                    <a:gd name="connsiteY58" fmla="*/ 1659276 h 5671335"/>
                    <a:gd name="connsiteX59" fmla="*/ 3894101 w 3937785"/>
                    <a:gd name="connsiteY59" fmla="*/ 1700373 h 5671335"/>
                    <a:gd name="connsiteX60" fmla="*/ 3878689 w 3937785"/>
                    <a:gd name="connsiteY60" fmla="*/ 1767155 h 5671335"/>
                    <a:gd name="connsiteX61" fmla="*/ 3883826 w 3937785"/>
                    <a:gd name="connsiteY61" fmla="*/ 1792840 h 5671335"/>
                    <a:gd name="connsiteX62" fmla="*/ 3863659 w 3937785"/>
                    <a:gd name="connsiteY62" fmla="*/ 1882350 h 5671335"/>
                    <a:gd name="connsiteX63" fmla="*/ 3887964 w 3937785"/>
                    <a:gd name="connsiteY63" fmla="*/ 1923246 h 5671335"/>
                    <a:gd name="connsiteX64" fmla="*/ 3919786 w 3937785"/>
                    <a:gd name="connsiteY64" fmla="*/ 1931542 h 5671335"/>
                    <a:gd name="connsiteX65" fmla="*/ 3924923 w 3937785"/>
                    <a:gd name="connsiteY65" fmla="*/ 1962364 h 5671335"/>
                    <a:gd name="connsiteX66" fmla="*/ 3930060 w 3937785"/>
                    <a:gd name="connsiteY66" fmla="*/ 1977775 h 5671335"/>
                    <a:gd name="connsiteX67" fmla="*/ 3931707 w 3937785"/>
                    <a:gd name="connsiteY67" fmla="*/ 2042489 h 5671335"/>
                    <a:gd name="connsiteX68" fmla="*/ 3935811 w 3937785"/>
                    <a:gd name="connsiteY68" fmla="*/ 2131500 h 5671335"/>
                    <a:gd name="connsiteX69" fmla="*/ 3893907 w 3937785"/>
                    <a:gd name="connsiteY69" fmla="*/ 2205454 h 5671335"/>
                    <a:gd name="connsiteX70" fmla="*/ 3888964 w 3937785"/>
                    <a:gd name="connsiteY70" fmla="*/ 2260315 h 5671335"/>
                    <a:gd name="connsiteX71" fmla="*/ 3878689 w 3937785"/>
                    <a:gd name="connsiteY71" fmla="*/ 2275726 h 5671335"/>
                    <a:gd name="connsiteX72" fmla="*/ 3868415 w 3937785"/>
                    <a:gd name="connsiteY72" fmla="*/ 2291137 h 5671335"/>
                    <a:gd name="connsiteX73" fmla="*/ 3853004 w 3937785"/>
                    <a:gd name="connsiteY73" fmla="*/ 2301411 h 5671335"/>
                    <a:gd name="connsiteX74" fmla="*/ 3832456 w 3937785"/>
                    <a:gd name="connsiteY74" fmla="*/ 2296274 h 5671335"/>
                    <a:gd name="connsiteX75" fmla="*/ 3806770 w 3937785"/>
                    <a:gd name="connsiteY75" fmla="*/ 2388742 h 5671335"/>
                    <a:gd name="connsiteX76" fmla="*/ 3796496 w 3937785"/>
                    <a:gd name="connsiteY76" fmla="*/ 2440112 h 5671335"/>
                    <a:gd name="connsiteX77" fmla="*/ 3817044 w 3937785"/>
                    <a:gd name="connsiteY77" fmla="*/ 2537717 h 5671335"/>
                    <a:gd name="connsiteX78" fmla="*/ 3832456 w 3937785"/>
                    <a:gd name="connsiteY78" fmla="*/ 2547991 h 5671335"/>
                    <a:gd name="connsiteX79" fmla="*/ 3842730 w 3937785"/>
                    <a:gd name="connsiteY79" fmla="*/ 2583950 h 5671335"/>
                    <a:gd name="connsiteX80" fmla="*/ 3837593 w 3937785"/>
                    <a:gd name="connsiteY80" fmla="*/ 2625047 h 5671335"/>
                    <a:gd name="connsiteX81" fmla="*/ 3827319 w 3937785"/>
                    <a:gd name="connsiteY81" fmla="*/ 2640458 h 5671335"/>
                    <a:gd name="connsiteX82" fmla="*/ 3817044 w 3937785"/>
                    <a:gd name="connsiteY82" fmla="*/ 2671281 h 5671335"/>
                    <a:gd name="connsiteX83" fmla="*/ 3811907 w 3937785"/>
                    <a:gd name="connsiteY83" fmla="*/ 2686692 h 5671335"/>
                    <a:gd name="connsiteX84" fmla="*/ 3817044 w 3937785"/>
                    <a:gd name="connsiteY84" fmla="*/ 2743200 h 5671335"/>
                    <a:gd name="connsiteX85" fmla="*/ 3811907 w 3937785"/>
                    <a:gd name="connsiteY85" fmla="*/ 2758611 h 5671335"/>
                    <a:gd name="connsiteX86" fmla="*/ 3817044 w 3937785"/>
                    <a:gd name="connsiteY86" fmla="*/ 2784297 h 5671335"/>
                    <a:gd name="connsiteX87" fmla="*/ 3806770 w 3937785"/>
                    <a:gd name="connsiteY87" fmla="*/ 2861353 h 5671335"/>
                    <a:gd name="connsiteX88" fmla="*/ 3786222 w 3937785"/>
                    <a:gd name="connsiteY88" fmla="*/ 2907586 h 5671335"/>
                    <a:gd name="connsiteX89" fmla="*/ 3775948 w 3937785"/>
                    <a:gd name="connsiteY89" fmla="*/ 2917861 h 5671335"/>
                    <a:gd name="connsiteX90" fmla="*/ 3755399 w 3937785"/>
                    <a:gd name="connsiteY90" fmla="*/ 2933272 h 5671335"/>
                    <a:gd name="connsiteX91" fmla="*/ 3719440 w 3937785"/>
                    <a:gd name="connsiteY91" fmla="*/ 2938409 h 5671335"/>
                    <a:gd name="connsiteX92" fmla="*/ 3714303 w 3937785"/>
                    <a:gd name="connsiteY92" fmla="*/ 2953820 h 5671335"/>
                    <a:gd name="connsiteX93" fmla="*/ 3698892 w 3937785"/>
                    <a:gd name="connsiteY93" fmla="*/ 2969231 h 5671335"/>
                    <a:gd name="connsiteX94" fmla="*/ 3693755 w 3937785"/>
                    <a:gd name="connsiteY94" fmla="*/ 3005191 h 5671335"/>
                    <a:gd name="connsiteX95" fmla="*/ 3674385 w 3937785"/>
                    <a:gd name="connsiteY95" fmla="*/ 3042730 h 5671335"/>
                    <a:gd name="connsiteX96" fmla="*/ 3633689 w 3937785"/>
                    <a:gd name="connsiteY96" fmla="*/ 3035414 h 5671335"/>
                    <a:gd name="connsiteX97" fmla="*/ 3590013 w 3937785"/>
                    <a:gd name="connsiteY97" fmla="*/ 3043309 h 5671335"/>
                    <a:gd name="connsiteX98" fmla="*/ 3574603 w 3937785"/>
                    <a:gd name="connsiteY98" fmla="*/ 3075131 h 5671335"/>
                    <a:gd name="connsiteX99" fmla="*/ 3591013 w 3937785"/>
                    <a:gd name="connsiteY99" fmla="*/ 3097658 h 5671335"/>
                    <a:gd name="connsiteX100" fmla="*/ 3596150 w 3937785"/>
                    <a:gd name="connsiteY100" fmla="*/ 3113070 h 5671335"/>
                    <a:gd name="connsiteX101" fmla="*/ 3601287 w 3937785"/>
                    <a:gd name="connsiteY101" fmla="*/ 3159303 h 5671335"/>
                    <a:gd name="connsiteX102" fmla="*/ 3596150 w 3937785"/>
                    <a:gd name="connsiteY102" fmla="*/ 3246634 h 5671335"/>
                    <a:gd name="connsiteX103" fmla="*/ 3591013 w 3937785"/>
                    <a:gd name="connsiteY103" fmla="*/ 3298004 h 5671335"/>
                    <a:gd name="connsiteX104" fmla="*/ 3601287 w 3937785"/>
                    <a:gd name="connsiteY104" fmla="*/ 3333964 h 5671335"/>
                    <a:gd name="connsiteX105" fmla="*/ 3611561 w 3937785"/>
                    <a:gd name="connsiteY105" fmla="*/ 3349375 h 5671335"/>
                    <a:gd name="connsiteX106" fmla="*/ 3621835 w 3937785"/>
                    <a:gd name="connsiteY106" fmla="*/ 3385335 h 5671335"/>
                    <a:gd name="connsiteX107" fmla="*/ 3626973 w 3937785"/>
                    <a:gd name="connsiteY107" fmla="*/ 3400746 h 5671335"/>
                    <a:gd name="connsiteX108" fmla="*/ 3621835 w 3937785"/>
                    <a:gd name="connsiteY108" fmla="*/ 3488076 h 5671335"/>
                    <a:gd name="connsiteX109" fmla="*/ 3616698 w 3937785"/>
                    <a:gd name="connsiteY109" fmla="*/ 3518899 h 5671335"/>
                    <a:gd name="connsiteX110" fmla="*/ 3637247 w 3937785"/>
                    <a:gd name="connsiteY110" fmla="*/ 3549721 h 5671335"/>
                    <a:gd name="connsiteX111" fmla="*/ 3642384 w 3937785"/>
                    <a:gd name="connsiteY111" fmla="*/ 3565133 h 5671335"/>
                    <a:gd name="connsiteX112" fmla="*/ 3616698 w 3937785"/>
                    <a:gd name="connsiteY112" fmla="*/ 3590818 h 5671335"/>
                    <a:gd name="connsiteX113" fmla="*/ 3601287 w 3937785"/>
                    <a:gd name="connsiteY113" fmla="*/ 3595955 h 5671335"/>
                    <a:gd name="connsiteX114" fmla="*/ 3585876 w 3937785"/>
                    <a:gd name="connsiteY114" fmla="*/ 3606229 h 5671335"/>
                    <a:gd name="connsiteX115" fmla="*/ 3575602 w 3937785"/>
                    <a:gd name="connsiteY115" fmla="*/ 3647326 h 5671335"/>
                    <a:gd name="connsiteX116" fmla="*/ 3580739 w 3937785"/>
                    <a:gd name="connsiteY116" fmla="*/ 3673011 h 5671335"/>
                    <a:gd name="connsiteX117" fmla="*/ 3575602 w 3937785"/>
                    <a:gd name="connsiteY117" fmla="*/ 3719245 h 5671335"/>
                    <a:gd name="connsiteX118" fmla="*/ 3570465 w 3937785"/>
                    <a:gd name="connsiteY118" fmla="*/ 3739793 h 5671335"/>
                    <a:gd name="connsiteX119" fmla="*/ 3544779 w 3937785"/>
                    <a:gd name="connsiteY119" fmla="*/ 3765479 h 5671335"/>
                    <a:gd name="connsiteX120" fmla="*/ 3539642 w 3937785"/>
                    <a:gd name="connsiteY120" fmla="*/ 3780890 h 5671335"/>
                    <a:gd name="connsiteX121" fmla="*/ 3544779 w 3937785"/>
                    <a:gd name="connsiteY121" fmla="*/ 3801438 h 5671335"/>
                    <a:gd name="connsiteX122" fmla="*/ 3549916 w 3937785"/>
                    <a:gd name="connsiteY122" fmla="*/ 3827124 h 5671335"/>
                    <a:gd name="connsiteX123" fmla="*/ 3539642 w 3937785"/>
                    <a:gd name="connsiteY123" fmla="*/ 3888768 h 5671335"/>
                    <a:gd name="connsiteX124" fmla="*/ 3529368 w 3937785"/>
                    <a:gd name="connsiteY124" fmla="*/ 3919591 h 5671335"/>
                    <a:gd name="connsiteX125" fmla="*/ 3524231 w 3937785"/>
                    <a:gd name="connsiteY125" fmla="*/ 3935002 h 5671335"/>
                    <a:gd name="connsiteX126" fmla="*/ 3549916 w 3937785"/>
                    <a:gd name="connsiteY126" fmla="*/ 3955550 h 5671335"/>
                    <a:gd name="connsiteX127" fmla="*/ 3632110 w 3937785"/>
                    <a:gd name="connsiteY127" fmla="*/ 3965825 h 5671335"/>
                    <a:gd name="connsiteX128" fmla="*/ 3647521 w 3937785"/>
                    <a:gd name="connsiteY128" fmla="*/ 3970962 h 5671335"/>
                    <a:gd name="connsiteX129" fmla="*/ 3678343 w 3937785"/>
                    <a:gd name="connsiteY129" fmla="*/ 3996647 h 5671335"/>
                    <a:gd name="connsiteX130" fmla="*/ 3683480 w 3937785"/>
                    <a:gd name="connsiteY130" fmla="*/ 4022333 h 5671335"/>
                    <a:gd name="connsiteX131" fmla="*/ 3678343 w 3937785"/>
                    <a:gd name="connsiteY131" fmla="*/ 4037744 h 5671335"/>
                    <a:gd name="connsiteX132" fmla="*/ 3668069 w 3937785"/>
                    <a:gd name="connsiteY132" fmla="*/ 4078840 h 5671335"/>
                    <a:gd name="connsiteX133" fmla="*/ 3662932 w 3937785"/>
                    <a:gd name="connsiteY133" fmla="*/ 4094252 h 5671335"/>
                    <a:gd name="connsiteX134" fmla="*/ 3642384 w 3937785"/>
                    <a:gd name="connsiteY134" fmla="*/ 4140485 h 5671335"/>
                    <a:gd name="connsiteX135" fmla="*/ 3611561 w 3937785"/>
                    <a:gd name="connsiteY135" fmla="*/ 4155897 h 5671335"/>
                    <a:gd name="connsiteX136" fmla="*/ 3606424 w 3937785"/>
                    <a:gd name="connsiteY136" fmla="*/ 4171308 h 5671335"/>
                    <a:gd name="connsiteX137" fmla="*/ 3606424 w 3937785"/>
                    <a:gd name="connsiteY137" fmla="*/ 4207267 h 5671335"/>
                    <a:gd name="connsiteX138" fmla="*/ 3596150 w 3937785"/>
                    <a:gd name="connsiteY138" fmla="*/ 4217542 h 5671335"/>
                    <a:gd name="connsiteX139" fmla="*/ 3565328 w 3937785"/>
                    <a:gd name="connsiteY139" fmla="*/ 4248364 h 5671335"/>
                    <a:gd name="connsiteX140" fmla="*/ 3555053 w 3937785"/>
                    <a:gd name="connsiteY140" fmla="*/ 4279186 h 5671335"/>
                    <a:gd name="connsiteX141" fmla="*/ 3549916 w 3937785"/>
                    <a:gd name="connsiteY141" fmla="*/ 4294598 h 5671335"/>
                    <a:gd name="connsiteX142" fmla="*/ 3555053 w 3937785"/>
                    <a:gd name="connsiteY142" fmla="*/ 4330557 h 5671335"/>
                    <a:gd name="connsiteX143" fmla="*/ 3555053 w 3937785"/>
                    <a:gd name="connsiteY143" fmla="*/ 4371654 h 5671335"/>
                    <a:gd name="connsiteX144" fmla="*/ 3596150 w 3937785"/>
                    <a:gd name="connsiteY144" fmla="*/ 4407613 h 5671335"/>
                    <a:gd name="connsiteX145" fmla="*/ 3611561 w 3937785"/>
                    <a:gd name="connsiteY145" fmla="*/ 4412750 h 5671335"/>
                    <a:gd name="connsiteX146" fmla="*/ 3637247 w 3937785"/>
                    <a:gd name="connsiteY146" fmla="*/ 4428162 h 5671335"/>
                    <a:gd name="connsiteX147" fmla="*/ 3647521 w 3937785"/>
                    <a:gd name="connsiteY147" fmla="*/ 4443573 h 5671335"/>
                    <a:gd name="connsiteX148" fmla="*/ 3637247 w 3937785"/>
                    <a:gd name="connsiteY148" fmla="*/ 4479533 h 5671335"/>
                    <a:gd name="connsiteX149" fmla="*/ 3642384 w 3937785"/>
                    <a:gd name="connsiteY149" fmla="*/ 4505218 h 5671335"/>
                    <a:gd name="connsiteX150" fmla="*/ 3678343 w 3937785"/>
                    <a:gd name="connsiteY150" fmla="*/ 4505218 h 5671335"/>
                    <a:gd name="connsiteX151" fmla="*/ 3693755 w 3937785"/>
                    <a:gd name="connsiteY151" fmla="*/ 4510355 h 5671335"/>
                    <a:gd name="connsiteX152" fmla="*/ 3704029 w 3937785"/>
                    <a:gd name="connsiteY152" fmla="*/ 4525766 h 5671335"/>
                    <a:gd name="connsiteX153" fmla="*/ 3662932 w 3937785"/>
                    <a:gd name="connsiteY153" fmla="*/ 4530903 h 5671335"/>
                    <a:gd name="connsiteX154" fmla="*/ 3642384 w 3937785"/>
                    <a:gd name="connsiteY154" fmla="*/ 4536040 h 5671335"/>
                    <a:gd name="connsiteX155" fmla="*/ 3621835 w 3937785"/>
                    <a:gd name="connsiteY155" fmla="*/ 4577137 h 5671335"/>
                    <a:gd name="connsiteX156" fmla="*/ 3606424 w 3937785"/>
                    <a:gd name="connsiteY156" fmla="*/ 4582274 h 5671335"/>
                    <a:gd name="connsiteX157" fmla="*/ 3591013 w 3937785"/>
                    <a:gd name="connsiteY157" fmla="*/ 4597685 h 5671335"/>
                    <a:gd name="connsiteX158" fmla="*/ 3601287 w 3937785"/>
                    <a:gd name="connsiteY158" fmla="*/ 4595197 h 5671335"/>
                    <a:gd name="connsiteX159" fmla="*/ 3591013 w 3937785"/>
                    <a:gd name="connsiteY159" fmla="*/ 4607959 h 5671335"/>
                    <a:gd name="connsiteX160" fmla="*/ 3585876 w 3937785"/>
                    <a:gd name="connsiteY160" fmla="*/ 4623371 h 5671335"/>
                    <a:gd name="connsiteX161" fmla="*/ 3591013 w 3937785"/>
                    <a:gd name="connsiteY161" fmla="*/ 4649056 h 5671335"/>
                    <a:gd name="connsiteX162" fmla="*/ 3601287 w 3937785"/>
                    <a:gd name="connsiteY162" fmla="*/ 4679879 h 5671335"/>
                    <a:gd name="connsiteX163" fmla="*/ 3580739 w 3937785"/>
                    <a:gd name="connsiteY163" fmla="*/ 4710701 h 5671335"/>
                    <a:gd name="connsiteX164" fmla="*/ 3555053 w 3937785"/>
                    <a:gd name="connsiteY164" fmla="*/ 4705564 h 5671335"/>
                    <a:gd name="connsiteX165" fmla="*/ 3539642 w 3937785"/>
                    <a:gd name="connsiteY165" fmla="*/ 4700427 h 5671335"/>
                    <a:gd name="connsiteX166" fmla="*/ 3519094 w 3937785"/>
                    <a:gd name="connsiteY166" fmla="*/ 4695290 h 5671335"/>
                    <a:gd name="connsiteX167" fmla="*/ 3503683 w 3937785"/>
                    <a:gd name="connsiteY167" fmla="*/ 4685016 h 5671335"/>
                    <a:gd name="connsiteX168" fmla="*/ 3498546 w 3937785"/>
                    <a:gd name="connsiteY168" fmla="*/ 4715838 h 5671335"/>
                    <a:gd name="connsiteX169" fmla="*/ 3493408 w 3937785"/>
                    <a:gd name="connsiteY169" fmla="*/ 4731249 h 5671335"/>
                    <a:gd name="connsiteX170" fmla="*/ 3462586 w 3937785"/>
                    <a:gd name="connsiteY170" fmla="*/ 4710701 h 5671335"/>
                    <a:gd name="connsiteX171" fmla="*/ 3442038 w 3937785"/>
                    <a:gd name="connsiteY171" fmla="*/ 4679879 h 5671335"/>
                    <a:gd name="connsiteX172" fmla="*/ 3426626 w 3937785"/>
                    <a:gd name="connsiteY172" fmla="*/ 4674742 h 5671335"/>
                    <a:gd name="connsiteX173" fmla="*/ 3385530 w 3937785"/>
                    <a:gd name="connsiteY173" fmla="*/ 4700427 h 5671335"/>
                    <a:gd name="connsiteX174" fmla="*/ 3390667 w 3937785"/>
                    <a:gd name="connsiteY174" fmla="*/ 4715838 h 5671335"/>
                    <a:gd name="connsiteX175" fmla="*/ 3375256 w 3937785"/>
                    <a:gd name="connsiteY175" fmla="*/ 4772346 h 5671335"/>
                    <a:gd name="connsiteX176" fmla="*/ 3364982 w 3937785"/>
                    <a:gd name="connsiteY176" fmla="*/ 4787757 h 5671335"/>
                    <a:gd name="connsiteX177" fmla="*/ 3349570 w 3937785"/>
                    <a:gd name="connsiteY177" fmla="*/ 4782620 h 5671335"/>
                    <a:gd name="connsiteX178" fmla="*/ 3318748 w 3937785"/>
                    <a:gd name="connsiteY178" fmla="*/ 4798031 h 5671335"/>
                    <a:gd name="connsiteX179" fmla="*/ 3298199 w 3937785"/>
                    <a:gd name="connsiteY179" fmla="*/ 4823717 h 5671335"/>
                    <a:gd name="connsiteX180" fmla="*/ 3282788 w 3937785"/>
                    <a:gd name="connsiteY180" fmla="*/ 4818580 h 5671335"/>
                    <a:gd name="connsiteX181" fmla="*/ 3272514 w 3937785"/>
                    <a:gd name="connsiteY181" fmla="*/ 4798031 h 5671335"/>
                    <a:gd name="connsiteX182" fmla="*/ 3267377 w 3937785"/>
                    <a:gd name="connsiteY182" fmla="*/ 4823717 h 5671335"/>
                    <a:gd name="connsiteX183" fmla="*/ 3262240 w 3937785"/>
                    <a:gd name="connsiteY183" fmla="*/ 4839128 h 5671335"/>
                    <a:gd name="connsiteX184" fmla="*/ 3246829 w 3937785"/>
                    <a:gd name="connsiteY184" fmla="*/ 4828854 h 5671335"/>
                    <a:gd name="connsiteX185" fmla="*/ 3216006 w 3937785"/>
                    <a:gd name="connsiteY185" fmla="*/ 4849402 h 5671335"/>
                    <a:gd name="connsiteX186" fmla="*/ 3159498 w 3937785"/>
                    <a:gd name="connsiteY186" fmla="*/ 4849402 h 5671335"/>
                    <a:gd name="connsiteX187" fmla="*/ 3149224 w 3937785"/>
                    <a:gd name="connsiteY187" fmla="*/ 4864813 h 5671335"/>
                    <a:gd name="connsiteX188" fmla="*/ 3138950 w 3937785"/>
                    <a:gd name="connsiteY188" fmla="*/ 4875088 h 5671335"/>
                    <a:gd name="connsiteX189" fmla="*/ 3072168 w 3937785"/>
                    <a:gd name="connsiteY189" fmla="*/ 4885362 h 5671335"/>
                    <a:gd name="connsiteX190" fmla="*/ 3056757 w 3937785"/>
                    <a:gd name="connsiteY190" fmla="*/ 4895636 h 5671335"/>
                    <a:gd name="connsiteX191" fmla="*/ 3025934 w 3937785"/>
                    <a:gd name="connsiteY191" fmla="*/ 4905910 h 5671335"/>
                    <a:gd name="connsiteX192" fmla="*/ 3010523 w 3937785"/>
                    <a:gd name="connsiteY192" fmla="*/ 4900773 h 5671335"/>
                    <a:gd name="connsiteX193" fmla="*/ 2959152 w 3937785"/>
                    <a:gd name="connsiteY193" fmla="*/ 4941870 h 5671335"/>
                    <a:gd name="connsiteX194" fmla="*/ 2928330 w 3937785"/>
                    <a:gd name="connsiteY194" fmla="*/ 4952144 h 5671335"/>
                    <a:gd name="connsiteX195" fmla="*/ 2871822 w 3937785"/>
                    <a:gd name="connsiteY195" fmla="*/ 4967555 h 5671335"/>
                    <a:gd name="connsiteX196" fmla="*/ 2820451 w 3937785"/>
                    <a:gd name="connsiteY196" fmla="*/ 5008652 h 5671335"/>
                    <a:gd name="connsiteX197" fmla="*/ 2779355 w 3937785"/>
                    <a:gd name="connsiteY197" fmla="*/ 5003515 h 5671335"/>
                    <a:gd name="connsiteX198" fmla="*/ 2763943 w 3937785"/>
                    <a:gd name="connsiteY198" fmla="*/ 4998377 h 5671335"/>
                    <a:gd name="connsiteX199" fmla="*/ 2733121 w 3937785"/>
                    <a:gd name="connsiteY199" fmla="*/ 5003515 h 5671335"/>
                    <a:gd name="connsiteX200" fmla="*/ 2676613 w 3937785"/>
                    <a:gd name="connsiteY200" fmla="*/ 5024063 h 5671335"/>
                    <a:gd name="connsiteX201" fmla="*/ 2661202 w 3937785"/>
                    <a:gd name="connsiteY201" fmla="*/ 5029200 h 5671335"/>
                    <a:gd name="connsiteX202" fmla="*/ 2645791 w 3937785"/>
                    <a:gd name="connsiteY202" fmla="*/ 5044611 h 5671335"/>
                    <a:gd name="connsiteX203" fmla="*/ 2630379 w 3937785"/>
                    <a:gd name="connsiteY203" fmla="*/ 5039474 h 5671335"/>
                    <a:gd name="connsiteX204" fmla="*/ 2614968 w 3937785"/>
                    <a:gd name="connsiteY204" fmla="*/ 5049748 h 5671335"/>
                    <a:gd name="connsiteX205" fmla="*/ 2609831 w 3937785"/>
                    <a:gd name="connsiteY205" fmla="*/ 5075434 h 5671335"/>
                    <a:gd name="connsiteX206" fmla="*/ 2563597 w 3937785"/>
                    <a:gd name="connsiteY206" fmla="*/ 5116530 h 5671335"/>
                    <a:gd name="connsiteX207" fmla="*/ 2548186 w 3937785"/>
                    <a:gd name="connsiteY207" fmla="*/ 5126804 h 5671335"/>
                    <a:gd name="connsiteX208" fmla="*/ 2507089 w 3937785"/>
                    <a:gd name="connsiteY208" fmla="*/ 5137079 h 5671335"/>
                    <a:gd name="connsiteX209" fmla="*/ 2491678 w 3937785"/>
                    <a:gd name="connsiteY209" fmla="*/ 5142216 h 5671335"/>
                    <a:gd name="connsiteX210" fmla="*/ 2465993 w 3937785"/>
                    <a:gd name="connsiteY210" fmla="*/ 5147353 h 5671335"/>
                    <a:gd name="connsiteX211" fmla="*/ 2450582 w 3937785"/>
                    <a:gd name="connsiteY211" fmla="*/ 5142216 h 5671335"/>
                    <a:gd name="connsiteX212" fmla="*/ 2430033 w 3937785"/>
                    <a:gd name="connsiteY212" fmla="*/ 5116530 h 5671335"/>
                    <a:gd name="connsiteX213" fmla="*/ 2373525 w 3937785"/>
                    <a:gd name="connsiteY213" fmla="*/ 5106256 h 5671335"/>
                    <a:gd name="connsiteX214" fmla="*/ 2332429 w 3937785"/>
                    <a:gd name="connsiteY214" fmla="*/ 5106256 h 5671335"/>
                    <a:gd name="connsiteX215" fmla="*/ 2301606 w 3937785"/>
                    <a:gd name="connsiteY215" fmla="*/ 5126804 h 5671335"/>
                    <a:gd name="connsiteX216" fmla="*/ 2255373 w 3937785"/>
                    <a:gd name="connsiteY216" fmla="*/ 5121667 h 5671335"/>
                    <a:gd name="connsiteX217" fmla="*/ 2231666 w 3937785"/>
                    <a:gd name="connsiteY217" fmla="*/ 5139657 h 5671335"/>
                    <a:gd name="connsiteX218" fmla="*/ 2209338 w 3937785"/>
                    <a:gd name="connsiteY218" fmla="*/ 5144794 h 5671335"/>
                    <a:gd name="connsiteX219" fmla="*/ 2181874 w 3937785"/>
                    <a:gd name="connsiteY219" fmla="*/ 5154868 h 5671335"/>
                    <a:gd name="connsiteX220" fmla="*/ 2152631 w 3937785"/>
                    <a:gd name="connsiteY220" fmla="*/ 5111393 h 5671335"/>
                    <a:gd name="connsiteX221" fmla="*/ 2132083 w 3937785"/>
                    <a:gd name="connsiteY221" fmla="*/ 5142216 h 5671335"/>
                    <a:gd name="connsiteX222" fmla="*/ 2099281 w 3937785"/>
                    <a:gd name="connsiteY222" fmla="*/ 5143196 h 5671335"/>
                    <a:gd name="connsiteX223" fmla="*/ 2060164 w 3937785"/>
                    <a:gd name="connsiteY223" fmla="*/ 5157627 h 5671335"/>
                    <a:gd name="connsiteX224" fmla="*/ 2029341 w 3937785"/>
                    <a:gd name="connsiteY224" fmla="*/ 5173038 h 5671335"/>
                    <a:gd name="connsiteX225" fmla="*/ 2003656 w 3937785"/>
                    <a:gd name="connsiteY225" fmla="*/ 5193586 h 5671335"/>
                    <a:gd name="connsiteX226" fmla="*/ 1993382 w 3937785"/>
                    <a:gd name="connsiteY226" fmla="*/ 5203861 h 5671335"/>
                    <a:gd name="connsiteX227" fmla="*/ 1977970 w 3937785"/>
                    <a:gd name="connsiteY227" fmla="*/ 5208998 h 5671335"/>
                    <a:gd name="connsiteX228" fmla="*/ 1951106 w 3937785"/>
                    <a:gd name="connsiteY228" fmla="*/ 5209997 h 5671335"/>
                    <a:gd name="connsiteX229" fmla="*/ 1926599 w 3937785"/>
                    <a:gd name="connsiteY229" fmla="*/ 5204260 h 5671335"/>
                    <a:gd name="connsiteX230" fmla="*/ 1895777 w 3937785"/>
                    <a:gd name="connsiteY230" fmla="*/ 5203861 h 5671335"/>
                    <a:gd name="connsiteX231" fmla="*/ 1862776 w 3937785"/>
                    <a:gd name="connsiteY231" fmla="*/ 5207019 h 5671335"/>
                    <a:gd name="connsiteX232" fmla="*/ 1818921 w 3937785"/>
                    <a:gd name="connsiteY232" fmla="*/ 5225588 h 5671335"/>
                    <a:gd name="connsiteX233" fmla="*/ 1798173 w 3937785"/>
                    <a:gd name="connsiteY233" fmla="*/ 5234683 h 5671335"/>
                    <a:gd name="connsiteX234" fmla="*/ 1767750 w 3937785"/>
                    <a:gd name="connsiteY234" fmla="*/ 5255831 h 5671335"/>
                    <a:gd name="connsiteX235" fmla="*/ 1751939 w 3937785"/>
                    <a:gd name="connsiteY235" fmla="*/ 5255231 h 5671335"/>
                    <a:gd name="connsiteX236" fmla="*/ 1746802 w 3937785"/>
                    <a:gd name="connsiteY236" fmla="*/ 5275780 h 5671335"/>
                    <a:gd name="connsiteX237" fmla="*/ 1721116 w 3937785"/>
                    <a:gd name="connsiteY237" fmla="*/ 5301465 h 5671335"/>
                    <a:gd name="connsiteX238" fmla="*/ 1710842 w 3937785"/>
                    <a:gd name="connsiteY238" fmla="*/ 5332288 h 5671335"/>
                    <a:gd name="connsiteX239" fmla="*/ 1674883 w 3937785"/>
                    <a:gd name="connsiteY239" fmla="*/ 5357973 h 5671335"/>
                    <a:gd name="connsiteX240" fmla="*/ 1659471 w 3937785"/>
                    <a:gd name="connsiteY240" fmla="*/ 5363110 h 5671335"/>
                    <a:gd name="connsiteX241" fmla="*/ 1644060 w 3937785"/>
                    <a:gd name="connsiteY241" fmla="*/ 5357973 h 5671335"/>
                    <a:gd name="connsiteX242" fmla="*/ 1613238 w 3937785"/>
                    <a:gd name="connsiteY242" fmla="*/ 5363110 h 5671335"/>
                    <a:gd name="connsiteX243" fmla="*/ 1556730 w 3937785"/>
                    <a:gd name="connsiteY243" fmla="*/ 5383658 h 5671335"/>
                    <a:gd name="connsiteX244" fmla="*/ 1523840 w 3937785"/>
                    <a:gd name="connsiteY244" fmla="*/ 5376905 h 5671335"/>
                    <a:gd name="connsiteX245" fmla="*/ 1491175 w 3937785"/>
                    <a:gd name="connsiteY245" fmla="*/ 5390055 h 5671335"/>
                    <a:gd name="connsiteX246" fmla="*/ 1433440 w 3937785"/>
                    <a:gd name="connsiteY246" fmla="*/ 5417583 h 5671335"/>
                    <a:gd name="connsiteX247" fmla="*/ 1397287 w 3937785"/>
                    <a:gd name="connsiteY247" fmla="*/ 5444496 h 5671335"/>
                    <a:gd name="connsiteX248" fmla="*/ 1351247 w 3937785"/>
                    <a:gd name="connsiteY248" fmla="*/ 5491537 h 5671335"/>
                    <a:gd name="connsiteX249" fmla="*/ 1315287 w 3937785"/>
                    <a:gd name="connsiteY249" fmla="*/ 5486400 h 5671335"/>
                    <a:gd name="connsiteX250" fmla="*/ 1305013 w 3937785"/>
                    <a:gd name="connsiteY250" fmla="*/ 5455577 h 5671335"/>
                    <a:gd name="connsiteX251" fmla="*/ 1289602 w 3937785"/>
                    <a:gd name="connsiteY251" fmla="*/ 5450440 h 5671335"/>
                    <a:gd name="connsiteX252" fmla="*/ 1263916 w 3937785"/>
                    <a:gd name="connsiteY252" fmla="*/ 5465852 h 5671335"/>
                    <a:gd name="connsiteX253" fmla="*/ 1248505 w 3937785"/>
                    <a:gd name="connsiteY253" fmla="*/ 5470989 h 5671335"/>
                    <a:gd name="connsiteX254" fmla="*/ 1162823 w 3937785"/>
                    <a:gd name="connsiteY254" fmla="*/ 5464430 h 5671335"/>
                    <a:gd name="connsiteX255" fmla="*/ 1121857 w 3937785"/>
                    <a:gd name="connsiteY255" fmla="*/ 5492316 h 5671335"/>
                    <a:gd name="connsiteX256" fmla="*/ 1089256 w 3937785"/>
                    <a:gd name="connsiteY256" fmla="*/ 5476126 h 5671335"/>
                    <a:gd name="connsiteX257" fmla="*/ 1073844 w 3937785"/>
                    <a:gd name="connsiteY257" fmla="*/ 5460715 h 5671335"/>
                    <a:gd name="connsiteX258" fmla="*/ 1039064 w 3937785"/>
                    <a:gd name="connsiteY258" fmla="*/ 5469029 h 5671335"/>
                    <a:gd name="connsiteX259" fmla="*/ 1022474 w 3937785"/>
                    <a:gd name="connsiteY259" fmla="*/ 5453819 h 5671335"/>
                    <a:gd name="connsiteX260" fmla="*/ 979598 w 3937785"/>
                    <a:gd name="connsiteY260" fmla="*/ 5432271 h 5671335"/>
                    <a:gd name="connsiteX261" fmla="*/ 924869 w 3937785"/>
                    <a:gd name="connsiteY261" fmla="*/ 5404207 h 5671335"/>
                    <a:gd name="connsiteX262" fmla="*/ 868361 w 3937785"/>
                    <a:gd name="connsiteY262" fmla="*/ 5409344 h 5671335"/>
                    <a:gd name="connsiteX263" fmla="*/ 796442 w 3937785"/>
                    <a:gd name="connsiteY263" fmla="*/ 5409344 h 5671335"/>
                    <a:gd name="connsiteX264" fmla="*/ 708132 w 3937785"/>
                    <a:gd name="connsiteY264" fmla="*/ 5453399 h 5671335"/>
                    <a:gd name="connsiteX265" fmla="*/ 654183 w 3937785"/>
                    <a:gd name="connsiteY265" fmla="*/ 5460116 h 5671335"/>
                    <a:gd name="connsiteX266" fmla="*/ 637193 w 3937785"/>
                    <a:gd name="connsiteY266" fmla="*/ 5457937 h 5671335"/>
                    <a:gd name="connsiteX267" fmla="*/ 606370 w 3937785"/>
                    <a:gd name="connsiteY267" fmla="*/ 5460715 h 5671335"/>
                    <a:gd name="connsiteX268" fmla="*/ 590959 w 3937785"/>
                    <a:gd name="connsiteY268" fmla="*/ 5450440 h 5671335"/>
                    <a:gd name="connsiteX269" fmla="*/ 557262 w 3937785"/>
                    <a:gd name="connsiteY269" fmla="*/ 5442621 h 5671335"/>
                    <a:gd name="connsiteX270" fmla="*/ 546567 w 3937785"/>
                    <a:gd name="connsiteY270" fmla="*/ 5447953 h 5671335"/>
                    <a:gd name="connsiteX271" fmla="*/ 550671 w 3937785"/>
                    <a:gd name="connsiteY271" fmla="*/ 5443429 h 5671335"/>
                    <a:gd name="connsiteX272" fmla="*/ 515130 w 3937785"/>
                    <a:gd name="connsiteY272" fmla="*/ 5458420 h 5671335"/>
                    <a:gd name="connsiteX273" fmla="*/ 468703 w 3937785"/>
                    <a:gd name="connsiteY273" fmla="*/ 5445272 h 5671335"/>
                    <a:gd name="connsiteX274" fmla="*/ 420627 w 3937785"/>
                    <a:gd name="connsiteY274" fmla="*/ 5424723 h 5671335"/>
                    <a:gd name="connsiteX275" fmla="*/ 381138 w 3937785"/>
                    <a:gd name="connsiteY275" fmla="*/ 5396311 h 5671335"/>
                    <a:gd name="connsiteX276" fmla="*/ 317894 w 3937785"/>
                    <a:gd name="connsiteY276" fmla="*/ 5394132 h 5671335"/>
                    <a:gd name="connsiteX277" fmla="*/ 257049 w 3937785"/>
                    <a:gd name="connsiteY277" fmla="*/ 5435029 h 5671335"/>
                    <a:gd name="connsiteX278" fmla="*/ 215952 w 3937785"/>
                    <a:gd name="connsiteY278" fmla="*/ 5450440 h 5671335"/>
                    <a:gd name="connsiteX279" fmla="*/ 205678 w 3937785"/>
                    <a:gd name="connsiteY279" fmla="*/ 5460715 h 5671335"/>
                    <a:gd name="connsiteX280" fmla="*/ 179993 w 3937785"/>
                    <a:gd name="connsiteY280" fmla="*/ 5486400 h 5671335"/>
                    <a:gd name="connsiteX281" fmla="*/ 162319 w 3937785"/>
                    <a:gd name="connsiteY281" fmla="*/ 5468533 h 5671335"/>
                    <a:gd name="connsiteX282" fmla="*/ 117734 w 3937785"/>
                    <a:gd name="connsiteY282" fmla="*/ 5472443 h 5671335"/>
                    <a:gd name="connsiteX283" fmla="*/ 97799 w 3937785"/>
                    <a:gd name="connsiteY283" fmla="*/ 5532634 h 5671335"/>
                    <a:gd name="connsiteX284" fmla="*/ 56703 w 3937785"/>
                    <a:gd name="connsiteY284" fmla="*/ 5558319 h 5671335"/>
                    <a:gd name="connsiteX285" fmla="*/ 10469 w 3937785"/>
                    <a:gd name="connsiteY285" fmla="*/ 5584004 h 5671335"/>
                    <a:gd name="connsiteX286" fmla="*/ 195 w 3937785"/>
                    <a:gd name="connsiteY286" fmla="*/ 5640512 h 5671335"/>
                    <a:gd name="connsiteX287" fmla="*/ 15606 w 3937785"/>
                    <a:gd name="connsiteY287" fmla="*/ 5671335 h 5671335"/>
                    <a:gd name="connsiteX0" fmla="*/ 3151273 w 3929560"/>
                    <a:gd name="connsiteY0" fmla="*/ 0 h 5671335"/>
                    <a:gd name="connsiteX1" fmla="*/ 3185874 w 3929560"/>
                    <a:gd name="connsiteY1" fmla="*/ 6716 h 5671335"/>
                    <a:gd name="connsiteX2" fmla="*/ 3207781 w 3929560"/>
                    <a:gd name="connsiteY2" fmla="*/ 82193 h 5671335"/>
                    <a:gd name="connsiteX3" fmla="*/ 3212918 w 3929560"/>
                    <a:gd name="connsiteY3" fmla="*/ 97604 h 5671335"/>
                    <a:gd name="connsiteX4" fmla="*/ 3223192 w 3929560"/>
                    <a:gd name="connsiteY4" fmla="*/ 107879 h 5671335"/>
                    <a:gd name="connsiteX5" fmla="*/ 3238604 w 3929560"/>
                    <a:gd name="connsiteY5" fmla="*/ 102742 h 5671335"/>
                    <a:gd name="connsiteX6" fmla="*/ 3259152 w 3929560"/>
                    <a:gd name="connsiteY6" fmla="*/ 107879 h 5671335"/>
                    <a:gd name="connsiteX7" fmla="*/ 3302704 w 3929560"/>
                    <a:gd name="connsiteY7" fmla="*/ 128232 h 5671335"/>
                    <a:gd name="connsiteX8" fmla="*/ 3346483 w 3929560"/>
                    <a:gd name="connsiteY8" fmla="*/ 190073 h 5671335"/>
                    <a:gd name="connsiteX9" fmla="*/ 3386966 w 3929560"/>
                    <a:gd name="connsiteY9" fmla="*/ 233430 h 5671335"/>
                    <a:gd name="connsiteX10" fmla="*/ 3394895 w 3929560"/>
                    <a:gd name="connsiteY10" fmla="*/ 307962 h 5671335"/>
                    <a:gd name="connsiteX11" fmla="*/ 3425716 w 3929560"/>
                    <a:gd name="connsiteY11" fmla="*/ 357417 h 5671335"/>
                    <a:gd name="connsiteX12" fmla="*/ 3428676 w 3929560"/>
                    <a:gd name="connsiteY12" fmla="*/ 416103 h 5671335"/>
                    <a:gd name="connsiteX13" fmla="*/ 3440929 w 3929560"/>
                    <a:gd name="connsiteY13" fmla="*/ 417283 h 5671335"/>
                    <a:gd name="connsiteX14" fmla="*/ 3449224 w 3929560"/>
                    <a:gd name="connsiteY14" fmla="*/ 441789 h 5671335"/>
                    <a:gd name="connsiteX15" fmla="*/ 3469772 w 3929560"/>
                    <a:gd name="connsiteY15" fmla="*/ 472611 h 5671335"/>
                    <a:gd name="connsiteX16" fmla="*/ 3491548 w 3929560"/>
                    <a:gd name="connsiteY16" fmla="*/ 476520 h 5671335"/>
                    <a:gd name="connsiteX17" fmla="*/ 3490321 w 3929560"/>
                    <a:gd name="connsiteY17" fmla="*/ 529119 h 5671335"/>
                    <a:gd name="connsiteX18" fmla="*/ 3485183 w 3929560"/>
                    <a:gd name="connsiteY18" fmla="*/ 554804 h 5671335"/>
                    <a:gd name="connsiteX19" fmla="*/ 3480046 w 3929560"/>
                    <a:gd name="connsiteY19" fmla="*/ 601038 h 5671335"/>
                    <a:gd name="connsiteX20" fmla="*/ 3464635 w 3929560"/>
                    <a:gd name="connsiteY20" fmla="*/ 642135 h 5671335"/>
                    <a:gd name="connsiteX21" fmla="*/ 3449224 w 3929560"/>
                    <a:gd name="connsiteY21" fmla="*/ 662683 h 5671335"/>
                    <a:gd name="connsiteX22" fmla="*/ 3433813 w 3929560"/>
                    <a:gd name="connsiteY22" fmla="*/ 688368 h 5671335"/>
                    <a:gd name="connsiteX23" fmla="*/ 3423539 w 3929560"/>
                    <a:gd name="connsiteY23" fmla="*/ 698643 h 5671335"/>
                    <a:gd name="connsiteX24" fmla="*/ 3356757 w 3929560"/>
                    <a:gd name="connsiteY24" fmla="*/ 744876 h 5671335"/>
                    <a:gd name="connsiteX25" fmla="*/ 3341345 w 3929560"/>
                    <a:gd name="connsiteY25" fmla="*/ 760288 h 5671335"/>
                    <a:gd name="connsiteX26" fmla="*/ 3282997 w 3929560"/>
                    <a:gd name="connsiteY26" fmla="*/ 805294 h 5671335"/>
                    <a:gd name="connsiteX27" fmla="*/ 3258553 w 3929560"/>
                    <a:gd name="connsiteY27" fmla="*/ 845039 h 5671335"/>
                    <a:gd name="connsiteX28" fmla="*/ 3242942 w 3929560"/>
                    <a:gd name="connsiteY28" fmla="*/ 867566 h 5671335"/>
                    <a:gd name="connsiteX29" fmla="*/ 3269426 w 3929560"/>
                    <a:gd name="connsiteY29" fmla="*/ 914400 h 5671335"/>
                    <a:gd name="connsiteX30" fmla="*/ 3332913 w 3929560"/>
                    <a:gd name="connsiteY30" fmla="*/ 937210 h 5671335"/>
                    <a:gd name="connsiteX31" fmla="*/ 3346482 w 3929560"/>
                    <a:gd name="connsiteY31" fmla="*/ 945222 h 5671335"/>
                    <a:gd name="connsiteX32" fmla="*/ 3408127 w 3929560"/>
                    <a:gd name="connsiteY32" fmla="*/ 950359 h 5671335"/>
                    <a:gd name="connsiteX33" fmla="*/ 3454361 w 3929560"/>
                    <a:gd name="connsiteY33" fmla="*/ 981182 h 5671335"/>
                    <a:gd name="connsiteX34" fmla="*/ 3486563 w 3929560"/>
                    <a:gd name="connsiteY34" fmla="*/ 1025437 h 5671335"/>
                    <a:gd name="connsiteX35" fmla="*/ 3530438 w 3929560"/>
                    <a:gd name="connsiteY35" fmla="*/ 1023459 h 5671335"/>
                    <a:gd name="connsiteX36" fmla="*/ 3565218 w 3929560"/>
                    <a:gd name="connsiteY36" fmla="*/ 1071271 h 5671335"/>
                    <a:gd name="connsiteX37" fmla="*/ 3568376 w 3929560"/>
                    <a:gd name="connsiteY37" fmla="*/ 1102493 h 5671335"/>
                    <a:gd name="connsiteX38" fmla="*/ 3551966 w 3929560"/>
                    <a:gd name="connsiteY38" fmla="*/ 1135294 h 5671335"/>
                    <a:gd name="connsiteX39" fmla="*/ 3562240 w 3929560"/>
                    <a:gd name="connsiteY39" fmla="*/ 1166117 h 5671335"/>
                    <a:gd name="connsiteX40" fmla="*/ 3572514 w 3929560"/>
                    <a:gd name="connsiteY40" fmla="*/ 1186665 h 5671335"/>
                    <a:gd name="connsiteX41" fmla="*/ 3582788 w 3929560"/>
                    <a:gd name="connsiteY41" fmla="*/ 1232899 h 5671335"/>
                    <a:gd name="connsiteX42" fmla="*/ 3593062 w 3929560"/>
                    <a:gd name="connsiteY42" fmla="*/ 1248310 h 5671335"/>
                    <a:gd name="connsiteX43" fmla="*/ 3613610 w 3929560"/>
                    <a:gd name="connsiteY43" fmla="*/ 1273995 h 5671335"/>
                    <a:gd name="connsiteX44" fmla="*/ 3654707 w 3929560"/>
                    <a:gd name="connsiteY44" fmla="*/ 1284270 h 5671335"/>
                    <a:gd name="connsiteX45" fmla="*/ 3685530 w 3929560"/>
                    <a:gd name="connsiteY45" fmla="*/ 1299681 h 5671335"/>
                    <a:gd name="connsiteX46" fmla="*/ 3716352 w 3929560"/>
                    <a:gd name="connsiteY46" fmla="*/ 1309955 h 5671335"/>
                    <a:gd name="connsiteX47" fmla="*/ 3736900 w 3929560"/>
                    <a:gd name="connsiteY47" fmla="*/ 1325366 h 5671335"/>
                    <a:gd name="connsiteX48" fmla="*/ 3762586 w 3929560"/>
                    <a:gd name="connsiteY48" fmla="*/ 1351052 h 5671335"/>
                    <a:gd name="connsiteX49" fmla="*/ 3793408 w 3929560"/>
                    <a:gd name="connsiteY49" fmla="*/ 1371600 h 5671335"/>
                    <a:gd name="connsiteX50" fmla="*/ 3808819 w 3929560"/>
                    <a:gd name="connsiteY50" fmla="*/ 1376737 h 5671335"/>
                    <a:gd name="connsiteX51" fmla="*/ 3823631 w 3929560"/>
                    <a:gd name="connsiteY51" fmla="*/ 1406380 h 5671335"/>
                    <a:gd name="connsiteX52" fmla="*/ 3856432 w 3929560"/>
                    <a:gd name="connsiteY52" fmla="*/ 1473362 h 5671335"/>
                    <a:gd name="connsiteX53" fmla="*/ 3819873 w 3929560"/>
                    <a:gd name="connsiteY53" fmla="*/ 1523933 h 5671335"/>
                    <a:gd name="connsiteX54" fmla="*/ 3829368 w 3929560"/>
                    <a:gd name="connsiteY54" fmla="*/ 1556535 h 5671335"/>
                    <a:gd name="connsiteX55" fmla="*/ 3839642 w 3929560"/>
                    <a:gd name="connsiteY55" fmla="*/ 1582220 h 5671335"/>
                    <a:gd name="connsiteX56" fmla="*/ 3860190 w 3929560"/>
                    <a:gd name="connsiteY56" fmla="*/ 1613043 h 5671335"/>
                    <a:gd name="connsiteX57" fmla="*/ 3870464 w 3929560"/>
                    <a:gd name="connsiteY57" fmla="*/ 1643865 h 5671335"/>
                    <a:gd name="connsiteX58" fmla="*/ 3875601 w 3929560"/>
                    <a:gd name="connsiteY58" fmla="*/ 1659276 h 5671335"/>
                    <a:gd name="connsiteX59" fmla="*/ 3885876 w 3929560"/>
                    <a:gd name="connsiteY59" fmla="*/ 1700373 h 5671335"/>
                    <a:gd name="connsiteX60" fmla="*/ 3870464 w 3929560"/>
                    <a:gd name="connsiteY60" fmla="*/ 1767155 h 5671335"/>
                    <a:gd name="connsiteX61" fmla="*/ 3875601 w 3929560"/>
                    <a:gd name="connsiteY61" fmla="*/ 1792840 h 5671335"/>
                    <a:gd name="connsiteX62" fmla="*/ 3855434 w 3929560"/>
                    <a:gd name="connsiteY62" fmla="*/ 1882350 h 5671335"/>
                    <a:gd name="connsiteX63" fmla="*/ 3879739 w 3929560"/>
                    <a:gd name="connsiteY63" fmla="*/ 1923246 h 5671335"/>
                    <a:gd name="connsiteX64" fmla="*/ 3911561 w 3929560"/>
                    <a:gd name="connsiteY64" fmla="*/ 1931542 h 5671335"/>
                    <a:gd name="connsiteX65" fmla="*/ 3916698 w 3929560"/>
                    <a:gd name="connsiteY65" fmla="*/ 1962364 h 5671335"/>
                    <a:gd name="connsiteX66" fmla="*/ 3921835 w 3929560"/>
                    <a:gd name="connsiteY66" fmla="*/ 1977775 h 5671335"/>
                    <a:gd name="connsiteX67" fmla="*/ 3923482 w 3929560"/>
                    <a:gd name="connsiteY67" fmla="*/ 2042489 h 5671335"/>
                    <a:gd name="connsiteX68" fmla="*/ 3927586 w 3929560"/>
                    <a:gd name="connsiteY68" fmla="*/ 2131500 h 5671335"/>
                    <a:gd name="connsiteX69" fmla="*/ 3885682 w 3929560"/>
                    <a:gd name="connsiteY69" fmla="*/ 2205454 h 5671335"/>
                    <a:gd name="connsiteX70" fmla="*/ 3880739 w 3929560"/>
                    <a:gd name="connsiteY70" fmla="*/ 2260315 h 5671335"/>
                    <a:gd name="connsiteX71" fmla="*/ 3870464 w 3929560"/>
                    <a:gd name="connsiteY71" fmla="*/ 2275726 h 5671335"/>
                    <a:gd name="connsiteX72" fmla="*/ 3860190 w 3929560"/>
                    <a:gd name="connsiteY72" fmla="*/ 2291137 h 5671335"/>
                    <a:gd name="connsiteX73" fmla="*/ 3844779 w 3929560"/>
                    <a:gd name="connsiteY73" fmla="*/ 2301411 h 5671335"/>
                    <a:gd name="connsiteX74" fmla="*/ 3824231 w 3929560"/>
                    <a:gd name="connsiteY74" fmla="*/ 2296274 h 5671335"/>
                    <a:gd name="connsiteX75" fmla="*/ 3798545 w 3929560"/>
                    <a:gd name="connsiteY75" fmla="*/ 2388742 h 5671335"/>
                    <a:gd name="connsiteX76" fmla="*/ 3788271 w 3929560"/>
                    <a:gd name="connsiteY76" fmla="*/ 2440112 h 5671335"/>
                    <a:gd name="connsiteX77" fmla="*/ 3808819 w 3929560"/>
                    <a:gd name="connsiteY77" fmla="*/ 2537717 h 5671335"/>
                    <a:gd name="connsiteX78" fmla="*/ 3824231 w 3929560"/>
                    <a:gd name="connsiteY78" fmla="*/ 2547991 h 5671335"/>
                    <a:gd name="connsiteX79" fmla="*/ 3834505 w 3929560"/>
                    <a:gd name="connsiteY79" fmla="*/ 2583950 h 5671335"/>
                    <a:gd name="connsiteX80" fmla="*/ 3829368 w 3929560"/>
                    <a:gd name="connsiteY80" fmla="*/ 2625047 h 5671335"/>
                    <a:gd name="connsiteX81" fmla="*/ 3819094 w 3929560"/>
                    <a:gd name="connsiteY81" fmla="*/ 2640458 h 5671335"/>
                    <a:gd name="connsiteX82" fmla="*/ 3808819 w 3929560"/>
                    <a:gd name="connsiteY82" fmla="*/ 2671281 h 5671335"/>
                    <a:gd name="connsiteX83" fmla="*/ 3803682 w 3929560"/>
                    <a:gd name="connsiteY83" fmla="*/ 2686692 h 5671335"/>
                    <a:gd name="connsiteX84" fmla="*/ 3808819 w 3929560"/>
                    <a:gd name="connsiteY84" fmla="*/ 2743200 h 5671335"/>
                    <a:gd name="connsiteX85" fmla="*/ 3803682 w 3929560"/>
                    <a:gd name="connsiteY85" fmla="*/ 2758611 h 5671335"/>
                    <a:gd name="connsiteX86" fmla="*/ 3808819 w 3929560"/>
                    <a:gd name="connsiteY86" fmla="*/ 2784297 h 5671335"/>
                    <a:gd name="connsiteX87" fmla="*/ 3798545 w 3929560"/>
                    <a:gd name="connsiteY87" fmla="*/ 2861353 h 5671335"/>
                    <a:gd name="connsiteX88" fmla="*/ 3777997 w 3929560"/>
                    <a:gd name="connsiteY88" fmla="*/ 2907586 h 5671335"/>
                    <a:gd name="connsiteX89" fmla="*/ 3767723 w 3929560"/>
                    <a:gd name="connsiteY89" fmla="*/ 2917861 h 5671335"/>
                    <a:gd name="connsiteX90" fmla="*/ 3747174 w 3929560"/>
                    <a:gd name="connsiteY90" fmla="*/ 2933272 h 5671335"/>
                    <a:gd name="connsiteX91" fmla="*/ 3711215 w 3929560"/>
                    <a:gd name="connsiteY91" fmla="*/ 2938409 h 5671335"/>
                    <a:gd name="connsiteX92" fmla="*/ 3706078 w 3929560"/>
                    <a:gd name="connsiteY92" fmla="*/ 2953820 h 5671335"/>
                    <a:gd name="connsiteX93" fmla="*/ 3690667 w 3929560"/>
                    <a:gd name="connsiteY93" fmla="*/ 2969231 h 5671335"/>
                    <a:gd name="connsiteX94" fmla="*/ 3685530 w 3929560"/>
                    <a:gd name="connsiteY94" fmla="*/ 3005191 h 5671335"/>
                    <a:gd name="connsiteX95" fmla="*/ 3666160 w 3929560"/>
                    <a:gd name="connsiteY95" fmla="*/ 3042730 h 5671335"/>
                    <a:gd name="connsiteX96" fmla="*/ 3625464 w 3929560"/>
                    <a:gd name="connsiteY96" fmla="*/ 3035414 h 5671335"/>
                    <a:gd name="connsiteX97" fmla="*/ 3581788 w 3929560"/>
                    <a:gd name="connsiteY97" fmla="*/ 3043309 h 5671335"/>
                    <a:gd name="connsiteX98" fmla="*/ 3566378 w 3929560"/>
                    <a:gd name="connsiteY98" fmla="*/ 3075131 h 5671335"/>
                    <a:gd name="connsiteX99" fmla="*/ 3582788 w 3929560"/>
                    <a:gd name="connsiteY99" fmla="*/ 3097658 h 5671335"/>
                    <a:gd name="connsiteX100" fmla="*/ 3587925 w 3929560"/>
                    <a:gd name="connsiteY100" fmla="*/ 3113070 h 5671335"/>
                    <a:gd name="connsiteX101" fmla="*/ 3593062 w 3929560"/>
                    <a:gd name="connsiteY101" fmla="*/ 3159303 h 5671335"/>
                    <a:gd name="connsiteX102" fmla="*/ 3587925 w 3929560"/>
                    <a:gd name="connsiteY102" fmla="*/ 3246634 h 5671335"/>
                    <a:gd name="connsiteX103" fmla="*/ 3582788 w 3929560"/>
                    <a:gd name="connsiteY103" fmla="*/ 3298004 h 5671335"/>
                    <a:gd name="connsiteX104" fmla="*/ 3593062 w 3929560"/>
                    <a:gd name="connsiteY104" fmla="*/ 3333964 h 5671335"/>
                    <a:gd name="connsiteX105" fmla="*/ 3603336 w 3929560"/>
                    <a:gd name="connsiteY105" fmla="*/ 3349375 h 5671335"/>
                    <a:gd name="connsiteX106" fmla="*/ 3613610 w 3929560"/>
                    <a:gd name="connsiteY106" fmla="*/ 3385335 h 5671335"/>
                    <a:gd name="connsiteX107" fmla="*/ 3618748 w 3929560"/>
                    <a:gd name="connsiteY107" fmla="*/ 3400746 h 5671335"/>
                    <a:gd name="connsiteX108" fmla="*/ 3613610 w 3929560"/>
                    <a:gd name="connsiteY108" fmla="*/ 3488076 h 5671335"/>
                    <a:gd name="connsiteX109" fmla="*/ 3608473 w 3929560"/>
                    <a:gd name="connsiteY109" fmla="*/ 3518899 h 5671335"/>
                    <a:gd name="connsiteX110" fmla="*/ 3629022 w 3929560"/>
                    <a:gd name="connsiteY110" fmla="*/ 3549721 h 5671335"/>
                    <a:gd name="connsiteX111" fmla="*/ 3634159 w 3929560"/>
                    <a:gd name="connsiteY111" fmla="*/ 3565133 h 5671335"/>
                    <a:gd name="connsiteX112" fmla="*/ 3608473 w 3929560"/>
                    <a:gd name="connsiteY112" fmla="*/ 3590818 h 5671335"/>
                    <a:gd name="connsiteX113" fmla="*/ 3593062 w 3929560"/>
                    <a:gd name="connsiteY113" fmla="*/ 3595955 h 5671335"/>
                    <a:gd name="connsiteX114" fmla="*/ 3577651 w 3929560"/>
                    <a:gd name="connsiteY114" fmla="*/ 3606229 h 5671335"/>
                    <a:gd name="connsiteX115" fmla="*/ 3567377 w 3929560"/>
                    <a:gd name="connsiteY115" fmla="*/ 3647326 h 5671335"/>
                    <a:gd name="connsiteX116" fmla="*/ 3572514 w 3929560"/>
                    <a:gd name="connsiteY116" fmla="*/ 3673011 h 5671335"/>
                    <a:gd name="connsiteX117" fmla="*/ 3567377 w 3929560"/>
                    <a:gd name="connsiteY117" fmla="*/ 3719245 h 5671335"/>
                    <a:gd name="connsiteX118" fmla="*/ 3562240 w 3929560"/>
                    <a:gd name="connsiteY118" fmla="*/ 3739793 h 5671335"/>
                    <a:gd name="connsiteX119" fmla="*/ 3536554 w 3929560"/>
                    <a:gd name="connsiteY119" fmla="*/ 3765479 h 5671335"/>
                    <a:gd name="connsiteX120" fmla="*/ 3531417 w 3929560"/>
                    <a:gd name="connsiteY120" fmla="*/ 3780890 h 5671335"/>
                    <a:gd name="connsiteX121" fmla="*/ 3536554 w 3929560"/>
                    <a:gd name="connsiteY121" fmla="*/ 3801438 h 5671335"/>
                    <a:gd name="connsiteX122" fmla="*/ 3541691 w 3929560"/>
                    <a:gd name="connsiteY122" fmla="*/ 3827124 h 5671335"/>
                    <a:gd name="connsiteX123" fmla="*/ 3531417 w 3929560"/>
                    <a:gd name="connsiteY123" fmla="*/ 3888768 h 5671335"/>
                    <a:gd name="connsiteX124" fmla="*/ 3521143 w 3929560"/>
                    <a:gd name="connsiteY124" fmla="*/ 3919591 h 5671335"/>
                    <a:gd name="connsiteX125" fmla="*/ 3516006 w 3929560"/>
                    <a:gd name="connsiteY125" fmla="*/ 3935002 h 5671335"/>
                    <a:gd name="connsiteX126" fmla="*/ 3541691 w 3929560"/>
                    <a:gd name="connsiteY126" fmla="*/ 3955550 h 5671335"/>
                    <a:gd name="connsiteX127" fmla="*/ 3623885 w 3929560"/>
                    <a:gd name="connsiteY127" fmla="*/ 3965825 h 5671335"/>
                    <a:gd name="connsiteX128" fmla="*/ 3639296 w 3929560"/>
                    <a:gd name="connsiteY128" fmla="*/ 3970962 h 5671335"/>
                    <a:gd name="connsiteX129" fmla="*/ 3670118 w 3929560"/>
                    <a:gd name="connsiteY129" fmla="*/ 3996647 h 5671335"/>
                    <a:gd name="connsiteX130" fmla="*/ 3675255 w 3929560"/>
                    <a:gd name="connsiteY130" fmla="*/ 4022333 h 5671335"/>
                    <a:gd name="connsiteX131" fmla="*/ 3670118 w 3929560"/>
                    <a:gd name="connsiteY131" fmla="*/ 4037744 h 5671335"/>
                    <a:gd name="connsiteX132" fmla="*/ 3659844 w 3929560"/>
                    <a:gd name="connsiteY132" fmla="*/ 4078840 h 5671335"/>
                    <a:gd name="connsiteX133" fmla="*/ 3654707 w 3929560"/>
                    <a:gd name="connsiteY133" fmla="*/ 4094252 h 5671335"/>
                    <a:gd name="connsiteX134" fmla="*/ 3634159 w 3929560"/>
                    <a:gd name="connsiteY134" fmla="*/ 4140485 h 5671335"/>
                    <a:gd name="connsiteX135" fmla="*/ 3603336 w 3929560"/>
                    <a:gd name="connsiteY135" fmla="*/ 4155897 h 5671335"/>
                    <a:gd name="connsiteX136" fmla="*/ 3598199 w 3929560"/>
                    <a:gd name="connsiteY136" fmla="*/ 4171308 h 5671335"/>
                    <a:gd name="connsiteX137" fmla="*/ 3598199 w 3929560"/>
                    <a:gd name="connsiteY137" fmla="*/ 4207267 h 5671335"/>
                    <a:gd name="connsiteX138" fmla="*/ 3587925 w 3929560"/>
                    <a:gd name="connsiteY138" fmla="*/ 4217542 h 5671335"/>
                    <a:gd name="connsiteX139" fmla="*/ 3557103 w 3929560"/>
                    <a:gd name="connsiteY139" fmla="*/ 4248364 h 5671335"/>
                    <a:gd name="connsiteX140" fmla="*/ 3546828 w 3929560"/>
                    <a:gd name="connsiteY140" fmla="*/ 4279186 h 5671335"/>
                    <a:gd name="connsiteX141" fmla="*/ 3541691 w 3929560"/>
                    <a:gd name="connsiteY141" fmla="*/ 4294598 h 5671335"/>
                    <a:gd name="connsiteX142" fmla="*/ 3546828 w 3929560"/>
                    <a:gd name="connsiteY142" fmla="*/ 4330557 h 5671335"/>
                    <a:gd name="connsiteX143" fmla="*/ 3546828 w 3929560"/>
                    <a:gd name="connsiteY143" fmla="*/ 4371654 h 5671335"/>
                    <a:gd name="connsiteX144" fmla="*/ 3587925 w 3929560"/>
                    <a:gd name="connsiteY144" fmla="*/ 4407613 h 5671335"/>
                    <a:gd name="connsiteX145" fmla="*/ 3603336 w 3929560"/>
                    <a:gd name="connsiteY145" fmla="*/ 4412750 h 5671335"/>
                    <a:gd name="connsiteX146" fmla="*/ 3629022 w 3929560"/>
                    <a:gd name="connsiteY146" fmla="*/ 4428162 h 5671335"/>
                    <a:gd name="connsiteX147" fmla="*/ 3639296 w 3929560"/>
                    <a:gd name="connsiteY147" fmla="*/ 4443573 h 5671335"/>
                    <a:gd name="connsiteX148" fmla="*/ 3629022 w 3929560"/>
                    <a:gd name="connsiteY148" fmla="*/ 4479533 h 5671335"/>
                    <a:gd name="connsiteX149" fmla="*/ 3634159 w 3929560"/>
                    <a:gd name="connsiteY149" fmla="*/ 4505218 h 5671335"/>
                    <a:gd name="connsiteX150" fmla="*/ 3670118 w 3929560"/>
                    <a:gd name="connsiteY150" fmla="*/ 4505218 h 5671335"/>
                    <a:gd name="connsiteX151" fmla="*/ 3685530 w 3929560"/>
                    <a:gd name="connsiteY151" fmla="*/ 4510355 h 5671335"/>
                    <a:gd name="connsiteX152" fmla="*/ 3695804 w 3929560"/>
                    <a:gd name="connsiteY152" fmla="*/ 4525766 h 5671335"/>
                    <a:gd name="connsiteX153" fmla="*/ 3654707 w 3929560"/>
                    <a:gd name="connsiteY153" fmla="*/ 4530903 h 5671335"/>
                    <a:gd name="connsiteX154" fmla="*/ 3634159 w 3929560"/>
                    <a:gd name="connsiteY154" fmla="*/ 4536040 h 5671335"/>
                    <a:gd name="connsiteX155" fmla="*/ 3613610 w 3929560"/>
                    <a:gd name="connsiteY155" fmla="*/ 4577137 h 5671335"/>
                    <a:gd name="connsiteX156" fmla="*/ 3598199 w 3929560"/>
                    <a:gd name="connsiteY156" fmla="*/ 4582274 h 5671335"/>
                    <a:gd name="connsiteX157" fmla="*/ 3582788 w 3929560"/>
                    <a:gd name="connsiteY157" fmla="*/ 4597685 h 5671335"/>
                    <a:gd name="connsiteX158" fmla="*/ 3593062 w 3929560"/>
                    <a:gd name="connsiteY158" fmla="*/ 4595197 h 5671335"/>
                    <a:gd name="connsiteX159" fmla="*/ 3582788 w 3929560"/>
                    <a:gd name="connsiteY159" fmla="*/ 4607959 h 5671335"/>
                    <a:gd name="connsiteX160" fmla="*/ 3577651 w 3929560"/>
                    <a:gd name="connsiteY160" fmla="*/ 4623371 h 5671335"/>
                    <a:gd name="connsiteX161" fmla="*/ 3582788 w 3929560"/>
                    <a:gd name="connsiteY161" fmla="*/ 4649056 h 5671335"/>
                    <a:gd name="connsiteX162" fmla="*/ 3593062 w 3929560"/>
                    <a:gd name="connsiteY162" fmla="*/ 4679879 h 5671335"/>
                    <a:gd name="connsiteX163" fmla="*/ 3572514 w 3929560"/>
                    <a:gd name="connsiteY163" fmla="*/ 4710701 h 5671335"/>
                    <a:gd name="connsiteX164" fmla="*/ 3546828 w 3929560"/>
                    <a:gd name="connsiteY164" fmla="*/ 4705564 h 5671335"/>
                    <a:gd name="connsiteX165" fmla="*/ 3531417 w 3929560"/>
                    <a:gd name="connsiteY165" fmla="*/ 4700427 h 5671335"/>
                    <a:gd name="connsiteX166" fmla="*/ 3510869 w 3929560"/>
                    <a:gd name="connsiteY166" fmla="*/ 4695290 h 5671335"/>
                    <a:gd name="connsiteX167" fmla="*/ 3495458 w 3929560"/>
                    <a:gd name="connsiteY167" fmla="*/ 4685016 h 5671335"/>
                    <a:gd name="connsiteX168" fmla="*/ 3490321 w 3929560"/>
                    <a:gd name="connsiteY168" fmla="*/ 4715838 h 5671335"/>
                    <a:gd name="connsiteX169" fmla="*/ 3485183 w 3929560"/>
                    <a:gd name="connsiteY169" fmla="*/ 4731249 h 5671335"/>
                    <a:gd name="connsiteX170" fmla="*/ 3454361 w 3929560"/>
                    <a:gd name="connsiteY170" fmla="*/ 4710701 h 5671335"/>
                    <a:gd name="connsiteX171" fmla="*/ 3433813 w 3929560"/>
                    <a:gd name="connsiteY171" fmla="*/ 4679879 h 5671335"/>
                    <a:gd name="connsiteX172" fmla="*/ 3418401 w 3929560"/>
                    <a:gd name="connsiteY172" fmla="*/ 4674742 h 5671335"/>
                    <a:gd name="connsiteX173" fmla="*/ 3377305 w 3929560"/>
                    <a:gd name="connsiteY173" fmla="*/ 4700427 h 5671335"/>
                    <a:gd name="connsiteX174" fmla="*/ 3382442 w 3929560"/>
                    <a:gd name="connsiteY174" fmla="*/ 4715838 h 5671335"/>
                    <a:gd name="connsiteX175" fmla="*/ 3367031 w 3929560"/>
                    <a:gd name="connsiteY175" fmla="*/ 4772346 h 5671335"/>
                    <a:gd name="connsiteX176" fmla="*/ 3356757 w 3929560"/>
                    <a:gd name="connsiteY176" fmla="*/ 4787757 h 5671335"/>
                    <a:gd name="connsiteX177" fmla="*/ 3341345 w 3929560"/>
                    <a:gd name="connsiteY177" fmla="*/ 4782620 h 5671335"/>
                    <a:gd name="connsiteX178" fmla="*/ 3310523 w 3929560"/>
                    <a:gd name="connsiteY178" fmla="*/ 4798031 h 5671335"/>
                    <a:gd name="connsiteX179" fmla="*/ 3289974 w 3929560"/>
                    <a:gd name="connsiteY179" fmla="*/ 4823717 h 5671335"/>
                    <a:gd name="connsiteX180" fmla="*/ 3274563 w 3929560"/>
                    <a:gd name="connsiteY180" fmla="*/ 4818580 h 5671335"/>
                    <a:gd name="connsiteX181" fmla="*/ 3264289 w 3929560"/>
                    <a:gd name="connsiteY181" fmla="*/ 4798031 h 5671335"/>
                    <a:gd name="connsiteX182" fmla="*/ 3259152 w 3929560"/>
                    <a:gd name="connsiteY182" fmla="*/ 4823717 h 5671335"/>
                    <a:gd name="connsiteX183" fmla="*/ 3254015 w 3929560"/>
                    <a:gd name="connsiteY183" fmla="*/ 4839128 h 5671335"/>
                    <a:gd name="connsiteX184" fmla="*/ 3238604 w 3929560"/>
                    <a:gd name="connsiteY184" fmla="*/ 4828854 h 5671335"/>
                    <a:gd name="connsiteX185" fmla="*/ 3207781 w 3929560"/>
                    <a:gd name="connsiteY185" fmla="*/ 4849402 h 5671335"/>
                    <a:gd name="connsiteX186" fmla="*/ 3151273 w 3929560"/>
                    <a:gd name="connsiteY186" fmla="*/ 4849402 h 5671335"/>
                    <a:gd name="connsiteX187" fmla="*/ 3140999 w 3929560"/>
                    <a:gd name="connsiteY187" fmla="*/ 4864813 h 5671335"/>
                    <a:gd name="connsiteX188" fmla="*/ 3130725 w 3929560"/>
                    <a:gd name="connsiteY188" fmla="*/ 4875088 h 5671335"/>
                    <a:gd name="connsiteX189" fmla="*/ 3063943 w 3929560"/>
                    <a:gd name="connsiteY189" fmla="*/ 4885362 h 5671335"/>
                    <a:gd name="connsiteX190" fmla="*/ 3048532 w 3929560"/>
                    <a:gd name="connsiteY190" fmla="*/ 4895636 h 5671335"/>
                    <a:gd name="connsiteX191" fmla="*/ 3017709 w 3929560"/>
                    <a:gd name="connsiteY191" fmla="*/ 4905910 h 5671335"/>
                    <a:gd name="connsiteX192" fmla="*/ 3002298 w 3929560"/>
                    <a:gd name="connsiteY192" fmla="*/ 4900773 h 5671335"/>
                    <a:gd name="connsiteX193" fmla="*/ 2950927 w 3929560"/>
                    <a:gd name="connsiteY193" fmla="*/ 4941870 h 5671335"/>
                    <a:gd name="connsiteX194" fmla="*/ 2920105 w 3929560"/>
                    <a:gd name="connsiteY194" fmla="*/ 4952144 h 5671335"/>
                    <a:gd name="connsiteX195" fmla="*/ 2863597 w 3929560"/>
                    <a:gd name="connsiteY195" fmla="*/ 4967555 h 5671335"/>
                    <a:gd name="connsiteX196" fmla="*/ 2812226 w 3929560"/>
                    <a:gd name="connsiteY196" fmla="*/ 5008652 h 5671335"/>
                    <a:gd name="connsiteX197" fmla="*/ 2771130 w 3929560"/>
                    <a:gd name="connsiteY197" fmla="*/ 5003515 h 5671335"/>
                    <a:gd name="connsiteX198" fmla="*/ 2755718 w 3929560"/>
                    <a:gd name="connsiteY198" fmla="*/ 4998377 h 5671335"/>
                    <a:gd name="connsiteX199" fmla="*/ 2724896 w 3929560"/>
                    <a:gd name="connsiteY199" fmla="*/ 5003515 h 5671335"/>
                    <a:gd name="connsiteX200" fmla="*/ 2668388 w 3929560"/>
                    <a:gd name="connsiteY200" fmla="*/ 5024063 h 5671335"/>
                    <a:gd name="connsiteX201" fmla="*/ 2652977 w 3929560"/>
                    <a:gd name="connsiteY201" fmla="*/ 5029200 h 5671335"/>
                    <a:gd name="connsiteX202" fmla="*/ 2637566 w 3929560"/>
                    <a:gd name="connsiteY202" fmla="*/ 5044611 h 5671335"/>
                    <a:gd name="connsiteX203" fmla="*/ 2622154 w 3929560"/>
                    <a:gd name="connsiteY203" fmla="*/ 5039474 h 5671335"/>
                    <a:gd name="connsiteX204" fmla="*/ 2606743 w 3929560"/>
                    <a:gd name="connsiteY204" fmla="*/ 5049748 h 5671335"/>
                    <a:gd name="connsiteX205" fmla="*/ 2601606 w 3929560"/>
                    <a:gd name="connsiteY205" fmla="*/ 5075434 h 5671335"/>
                    <a:gd name="connsiteX206" fmla="*/ 2555372 w 3929560"/>
                    <a:gd name="connsiteY206" fmla="*/ 5116530 h 5671335"/>
                    <a:gd name="connsiteX207" fmla="*/ 2539961 w 3929560"/>
                    <a:gd name="connsiteY207" fmla="*/ 5126804 h 5671335"/>
                    <a:gd name="connsiteX208" fmla="*/ 2498864 w 3929560"/>
                    <a:gd name="connsiteY208" fmla="*/ 5137079 h 5671335"/>
                    <a:gd name="connsiteX209" fmla="*/ 2483453 w 3929560"/>
                    <a:gd name="connsiteY209" fmla="*/ 5142216 h 5671335"/>
                    <a:gd name="connsiteX210" fmla="*/ 2457768 w 3929560"/>
                    <a:gd name="connsiteY210" fmla="*/ 5147353 h 5671335"/>
                    <a:gd name="connsiteX211" fmla="*/ 2442357 w 3929560"/>
                    <a:gd name="connsiteY211" fmla="*/ 5142216 h 5671335"/>
                    <a:gd name="connsiteX212" fmla="*/ 2421808 w 3929560"/>
                    <a:gd name="connsiteY212" fmla="*/ 5116530 h 5671335"/>
                    <a:gd name="connsiteX213" fmla="*/ 2365300 w 3929560"/>
                    <a:gd name="connsiteY213" fmla="*/ 5106256 h 5671335"/>
                    <a:gd name="connsiteX214" fmla="*/ 2324204 w 3929560"/>
                    <a:gd name="connsiteY214" fmla="*/ 5106256 h 5671335"/>
                    <a:gd name="connsiteX215" fmla="*/ 2293381 w 3929560"/>
                    <a:gd name="connsiteY215" fmla="*/ 5126804 h 5671335"/>
                    <a:gd name="connsiteX216" fmla="*/ 2247148 w 3929560"/>
                    <a:gd name="connsiteY216" fmla="*/ 5121667 h 5671335"/>
                    <a:gd name="connsiteX217" fmla="*/ 2223441 w 3929560"/>
                    <a:gd name="connsiteY217" fmla="*/ 5139657 h 5671335"/>
                    <a:gd name="connsiteX218" fmla="*/ 2201113 w 3929560"/>
                    <a:gd name="connsiteY218" fmla="*/ 5144794 h 5671335"/>
                    <a:gd name="connsiteX219" fmla="*/ 2173649 w 3929560"/>
                    <a:gd name="connsiteY219" fmla="*/ 5154868 h 5671335"/>
                    <a:gd name="connsiteX220" fmla="*/ 2144406 w 3929560"/>
                    <a:gd name="connsiteY220" fmla="*/ 5111393 h 5671335"/>
                    <a:gd name="connsiteX221" fmla="*/ 2123858 w 3929560"/>
                    <a:gd name="connsiteY221" fmla="*/ 5142216 h 5671335"/>
                    <a:gd name="connsiteX222" fmla="*/ 2091056 w 3929560"/>
                    <a:gd name="connsiteY222" fmla="*/ 5143196 h 5671335"/>
                    <a:gd name="connsiteX223" fmla="*/ 2051939 w 3929560"/>
                    <a:gd name="connsiteY223" fmla="*/ 5157627 h 5671335"/>
                    <a:gd name="connsiteX224" fmla="*/ 2021116 w 3929560"/>
                    <a:gd name="connsiteY224" fmla="*/ 5173038 h 5671335"/>
                    <a:gd name="connsiteX225" fmla="*/ 1995431 w 3929560"/>
                    <a:gd name="connsiteY225" fmla="*/ 5193586 h 5671335"/>
                    <a:gd name="connsiteX226" fmla="*/ 1985157 w 3929560"/>
                    <a:gd name="connsiteY226" fmla="*/ 5203861 h 5671335"/>
                    <a:gd name="connsiteX227" fmla="*/ 1969745 w 3929560"/>
                    <a:gd name="connsiteY227" fmla="*/ 5208998 h 5671335"/>
                    <a:gd name="connsiteX228" fmla="*/ 1942881 w 3929560"/>
                    <a:gd name="connsiteY228" fmla="*/ 5209997 h 5671335"/>
                    <a:gd name="connsiteX229" fmla="*/ 1918374 w 3929560"/>
                    <a:gd name="connsiteY229" fmla="*/ 5204260 h 5671335"/>
                    <a:gd name="connsiteX230" fmla="*/ 1887552 w 3929560"/>
                    <a:gd name="connsiteY230" fmla="*/ 5203861 h 5671335"/>
                    <a:gd name="connsiteX231" fmla="*/ 1854551 w 3929560"/>
                    <a:gd name="connsiteY231" fmla="*/ 5207019 h 5671335"/>
                    <a:gd name="connsiteX232" fmla="*/ 1810696 w 3929560"/>
                    <a:gd name="connsiteY232" fmla="*/ 5225588 h 5671335"/>
                    <a:gd name="connsiteX233" fmla="*/ 1789948 w 3929560"/>
                    <a:gd name="connsiteY233" fmla="*/ 5234683 h 5671335"/>
                    <a:gd name="connsiteX234" fmla="*/ 1759525 w 3929560"/>
                    <a:gd name="connsiteY234" fmla="*/ 5255831 h 5671335"/>
                    <a:gd name="connsiteX235" fmla="*/ 1743714 w 3929560"/>
                    <a:gd name="connsiteY235" fmla="*/ 5255231 h 5671335"/>
                    <a:gd name="connsiteX236" fmla="*/ 1738577 w 3929560"/>
                    <a:gd name="connsiteY236" fmla="*/ 5275780 h 5671335"/>
                    <a:gd name="connsiteX237" fmla="*/ 1712891 w 3929560"/>
                    <a:gd name="connsiteY237" fmla="*/ 5301465 h 5671335"/>
                    <a:gd name="connsiteX238" fmla="*/ 1702617 w 3929560"/>
                    <a:gd name="connsiteY238" fmla="*/ 5332288 h 5671335"/>
                    <a:gd name="connsiteX239" fmla="*/ 1666658 w 3929560"/>
                    <a:gd name="connsiteY239" fmla="*/ 5357973 h 5671335"/>
                    <a:gd name="connsiteX240" fmla="*/ 1651246 w 3929560"/>
                    <a:gd name="connsiteY240" fmla="*/ 5363110 h 5671335"/>
                    <a:gd name="connsiteX241" fmla="*/ 1635835 w 3929560"/>
                    <a:gd name="connsiteY241" fmla="*/ 5357973 h 5671335"/>
                    <a:gd name="connsiteX242" fmla="*/ 1605013 w 3929560"/>
                    <a:gd name="connsiteY242" fmla="*/ 5363110 h 5671335"/>
                    <a:gd name="connsiteX243" fmla="*/ 1548505 w 3929560"/>
                    <a:gd name="connsiteY243" fmla="*/ 5383658 h 5671335"/>
                    <a:gd name="connsiteX244" fmla="*/ 1515615 w 3929560"/>
                    <a:gd name="connsiteY244" fmla="*/ 5376905 h 5671335"/>
                    <a:gd name="connsiteX245" fmla="*/ 1482950 w 3929560"/>
                    <a:gd name="connsiteY245" fmla="*/ 5390055 h 5671335"/>
                    <a:gd name="connsiteX246" fmla="*/ 1425215 w 3929560"/>
                    <a:gd name="connsiteY246" fmla="*/ 5417583 h 5671335"/>
                    <a:gd name="connsiteX247" fmla="*/ 1389062 w 3929560"/>
                    <a:gd name="connsiteY247" fmla="*/ 5444496 h 5671335"/>
                    <a:gd name="connsiteX248" fmla="*/ 1343022 w 3929560"/>
                    <a:gd name="connsiteY248" fmla="*/ 5491537 h 5671335"/>
                    <a:gd name="connsiteX249" fmla="*/ 1307062 w 3929560"/>
                    <a:gd name="connsiteY249" fmla="*/ 5486400 h 5671335"/>
                    <a:gd name="connsiteX250" fmla="*/ 1296788 w 3929560"/>
                    <a:gd name="connsiteY250" fmla="*/ 5455577 h 5671335"/>
                    <a:gd name="connsiteX251" fmla="*/ 1281377 w 3929560"/>
                    <a:gd name="connsiteY251" fmla="*/ 5450440 h 5671335"/>
                    <a:gd name="connsiteX252" fmla="*/ 1255691 w 3929560"/>
                    <a:gd name="connsiteY252" fmla="*/ 5465852 h 5671335"/>
                    <a:gd name="connsiteX253" fmla="*/ 1240280 w 3929560"/>
                    <a:gd name="connsiteY253" fmla="*/ 5470989 h 5671335"/>
                    <a:gd name="connsiteX254" fmla="*/ 1154598 w 3929560"/>
                    <a:gd name="connsiteY254" fmla="*/ 5464430 h 5671335"/>
                    <a:gd name="connsiteX255" fmla="*/ 1113632 w 3929560"/>
                    <a:gd name="connsiteY255" fmla="*/ 5492316 h 5671335"/>
                    <a:gd name="connsiteX256" fmla="*/ 1081031 w 3929560"/>
                    <a:gd name="connsiteY256" fmla="*/ 5476126 h 5671335"/>
                    <a:gd name="connsiteX257" fmla="*/ 1065619 w 3929560"/>
                    <a:gd name="connsiteY257" fmla="*/ 5460715 h 5671335"/>
                    <a:gd name="connsiteX258" fmla="*/ 1030839 w 3929560"/>
                    <a:gd name="connsiteY258" fmla="*/ 5469029 h 5671335"/>
                    <a:gd name="connsiteX259" fmla="*/ 1014249 w 3929560"/>
                    <a:gd name="connsiteY259" fmla="*/ 5453819 h 5671335"/>
                    <a:gd name="connsiteX260" fmla="*/ 971373 w 3929560"/>
                    <a:gd name="connsiteY260" fmla="*/ 5432271 h 5671335"/>
                    <a:gd name="connsiteX261" fmla="*/ 916644 w 3929560"/>
                    <a:gd name="connsiteY261" fmla="*/ 5404207 h 5671335"/>
                    <a:gd name="connsiteX262" fmla="*/ 860136 w 3929560"/>
                    <a:gd name="connsiteY262" fmla="*/ 5409344 h 5671335"/>
                    <a:gd name="connsiteX263" fmla="*/ 788217 w 3929560"/>
                    <a:gd name="connsiteY263" fmla="*/ 5409344 h 5671335"/>
                    <a:gd name="connsiteX264" fmla="*/ 699907 w 3929560"/>
                    <a:gd name="connsiteY264" fmla="*/ 5453399 h 5671335"/>
                    <a:gd name="connsiteX265" fmla="*/ 645958 w 3929560"/>
                    <a:gd name="connsiteY265" fmla="*/ 5460116 h 5671335"/>
                    <a:gd name="connsiteX266" fmla="*/ 628968 w 3929560"/>
                    <a:gd name="connsiteY266" fmla="*/ 5457937 h 5671335"/>
                    <a:gd name="connsiteX267" fmla="*/ 598145 w 3929560"/>
                    <a:gd name="connsiteY267" fmla="*/ 5460715 h 5671335"/>
                    <a:gd name="connsiteX268" fmla="*/ 582734 w 3929560"/>
                    <a:gd name="connsiteY268" fmla="*/ 5450440 h 5671335"/>
                    <a:gd name="connsiteX269" fmla="*/ 549037 w 3929560"/>
                    <a:gd name="connsiteY269" fmla="*/ 5442621 h 5671335"/>
                    <a:gd name="connsiteX270" fmla="*/ 538342 w 3929560"/>
                    <a:gd name="connsiteY270" fmla="*/ 5447953 h 5671335"/>
                    <a:gd name="connsiteX271" fmla="*/ 542446 w 3929560"/>
                    <a:gd name="connsiteY271" fmla="*/ 5443429 h 5671335"/>
                    <a:gd name="connsiteX272" fmla="*/ 506905 w 3929560"/>
                    <a:gd name="connsiteY272" fmla="*/ 5458420 h 5671335"/>
                    <a:gd name="connsiteX273" fmla="*/ 460478 w 3929560"/>
                    <a:gd name="connsiteY273" fmla="*/ 5445272 h 5671335"/>
                    <a:gd name="connsiteX274" fmla="*/ 412402 w 3929560"/>
                    <a:gd name="connsiteY274" fmla="*/ 5424723 h 5671335"/>
                    <a:gd name="connsiteX275" fmla="*/ 372913 w 3929560"/>
                    <a:gd name="connsiteY275" fmla="*/ 5396311 h 5671335"/>
                    <a:gd name="connsiteX276" fmla="*/ 309669 w 3929560"/>
                    <a:gd name="connsiteY276" fmla="*/ 5394132 h 5671335"/>
                    <a:gd name="connsiteX277" fmla="*/ 248824 w 3929560"/>
                    <a:gd name="connsiteY277" fmla="*/ 5435029 h 5671335"/>
                    <a:gd name="connsiteX278" fmla="*/ 207727 w 3929560"/>
                    <a:gd name="connsiteY278" fmla="*/ 5450440 h 5671335"/>
                    <a:gd name="connsiteX279" fmla="*/ 197453 w 3929560"/>
                    <a:gd name="connsiteY279" fmla="*/ 5460715 h 5671335"/>
                    <a:gd name="connsiteX280" fmla="*/ 171768 w 3929560"/>
                    <a:gd name="connsiteY280" fmla="*/ 5486400 h 5671335"/>
                    <a:gd name="connsiteX281" fmla="*/ 154094 w 3929560"/>
                    <a:gd name="connsiteY281" fmla="*/ 5468533 h 5671335"/>
                    <a:gd name="connsiteX282" fmla="*/ 109509 w 3929560"/>
                    <a:gd name="connsiteY282" fmla="*/ 5472443 h 5671335"/>
                    <a:gd name="connsiteX283" fmla="*/ 89574 w 3929560"/>
                    <a:gd name="connsiteY283" fmla="*/ 5532634 h 5671335"/>
                    <a:gd name="connsiteX284" fmla="*/ 48478 w 3929560"/>
                    <a:gd name="connsiteY284" fmla="*/ 5558319 h 5671335"/>
                    <a:gd name="connsiteX285" fmla="*/ 2244 w 3929560"/>
                    <a:gd name="connsiteY285" fmla="*/ 5584004 h 5671335"/>
                    <a:gd name="connsiteX286" fmla="*/ 7381 w 3929560"/>
                    <a:gd name="connsiteY286" fmla="*/ 5671335 h 5671335"/>
                    <a:gd name="connsiteX0" fmla="*/ 3149029 w 3927316"/>
                    <a:gd name="connsiteY0" fmla="*/ 0 h 5584004"/>
                    <a:gd name="connsiteX1" fmla="*/ 3183630 w 3927316"/>
                    <a:gd name="connsiteY1" fmla="*/ 6716 h 5584004"/>
                    <a:gd name="connsiteX2" fmla="*/ 3205537 w 3927316"/>
                    <a:gd name="connsiteY2" fmla="*/ 82193 h 5584004"/>
                    <a:gd name="connsiteX3" fmla="*/ 3210674 w 3927316"/>
                    <a:gd name="connsiteY3" fmla="*/ 97604 h 5584004"/>
                    <a:gd name="connsiteX4" fmla="*/ 3220948 w 3927316"/>
                    <a:gd name="connsiteY4" fmla="*/ 107879 h 5584004"/>
                    <a:gd name="connsiteX5" fmla="*/ 3236360 w 3927316"/>
                    <a:gd name="connsiteY5" fmla="*/ 102742 h 5584004"/>
                    <a:gd name="connsiteX6" fmla="*/ 3256908 w 3927316"/>
                    <a:gd name="connsiteY6" fmla="*/ 107879 h 5584004"/>
                    <a:gd name="connsiteX7" fmla="*/ 3300460 w 3927316"/>
                    <a:gd name="connsiteY7" fmla="*/ 128232 h 5584004"/>
                    <a:gd name="connsiteX8" fmla="*/ 3344239 w 3927316"/>
                    <a:gd name="connsiteY8" fmla="*/ 190073 h 5584004"/>
                    <a:gd name="connsiteX9" fmla="*/ 3384722 w 3927316"/>
                    <a:gd name="connsiteY9" fmla="*/ 233430 h 5584004"/>
                    <a:gd name="connsiteX10" fmla="*/ 3392651 w 3927316"/>
                    <a:gd name="connsiteY10" fmla="*/ 307962 h 5584004"/>
                    <a:gd name="connsiteX11" fmla="*/ 3423472 w 3927316"/>
                    <a:gd name="connsiteY11" fmla="*/ 357417 h 5584004"/>
                    <a:gd name="connsiteX12" fmla="*/ 3426432 w 3927316"/>
                    <a:gd name="connsiteY12" fmla="*/ 416103 h 5584004"/>
                    <a:gd name="connsiteX13" fmla="*/ 3438685 w 3927316"/>
                    <a:gd name="connsiteY13" fmla="*/ 417283 h 5584004"/>
                    <a:gd name="connsiteX14" fmla="*/ 3446980 w 3927316"/>
                    <a:gd name="connsiteY14" fmla="*/ 441789 h 5584004"/>
                    <a:gd name="connsiteX15" fmla="*/ 3467528 w 3927316"/>
                    <a:gd name="connsiteY15" fmla="*/ 472611 h 5584004"/>
                    <a:gd name="connsiteX16" fmla="*/ 3489304 w 3927316"/>
                    <a:gd name="connsiteY16" fmla="*/ 476520 h 5584004"/>
                    <a:gd name="connsiteX17" fmla="*/ 3488077 w 3927316"/>
                    <a:gd name="connsiteY17" fmla="*/ 529119 h 5584004"/>
                    <a:gd name="connsiteX18" fmla="*/ 3482939 w 3927316"/>
                    <a:gd name="connsiteY18" fmla="*/ 554804 h 5584004"/>
                    <a:gd name="connsiteX19" fmla="*/ 3477802 w 3927316"/>
                    <a:gd name="connsiteY19" fmla="*/ 601038 h 5584004"/>
                    <a:gd name="connsiteX20" fmla="*/ 3462391 w 3927316"/>
                    <a:gd name="connsiteY20" fmla="*/ 642135 h 5584004"/>
                    <a:gd name="connsiteX21" fmla="*/ 3446980 w 3927316"/>
                    <a:gd name="connsiteY21" fmla="*/ 662683 h 5584004"/>
                    <a:gd name="connsiteX22" fmla="*/ 3431569 w 3927316"/>
                    <a:gd name="connsiteY22" fmla="*/ 688368 h 5584004"/>
                    <a:gd name="connsiteX23" fmla="*/ 3421295 w 3927316"/>
                    <a:gd name="connsiteY23" fmla="*/ 698643 h 5584004"/>
                    <a:gd name="connsiteX24" fmla="*/ 3354513 w 3927316"/>
                    <a:gd name="connsiteY24" fmla="*/ 744876 h 5584004"/>
                    <a:gd name="connsiteX25" fmla="*/ 3339101 w 3927316"/>
                    <a:gd name="connsiteY25" fmla="*/ 760288 h 5584004"/>
                    <a:gd name="connsiteX26" fmla="*/ 3280753 w 3927316"/>
                    <a:gd name="connsiteY26" fmla="*/ 805294 h 5584004"/>
                    <a:gd name="connsiteX27" fmla="*/ 3256309 w 3927316"/>
                    <a:gd name="connsiteY27" fmla="*/ 845039 h 5584004"/>
                    <a:gd name="connsiteX28" fmla="*/ 3240698 w 3927316"/>
                    <a:gd name="connsiteY28" fmla="*/ 867566 h 5584004"/>
                    <a:gd name="connsiteX29" fmla="*/ 3267182 w 3927316"/>
                    <a:gd name="connsiteY29" fmla="*/ 914400 h 5584004"/>
                    <a:gd name="connsiteX30" fmla="*/ 3330669 w 3927316"/>
                    <a:gd name="connsiteY30" fmla="*/ 937210 h 5584004"/>
                    <a:gd name="connsiteX31" fmla="*/ 3344238 w 3927316"/>
                    <a:gd name="connsiteY31" fmla="*/ 945222 h 5584004"/>
                    <a:gd name="connsiteX32" fmla="*/ 3405883 w 3927316"/>
                    <a:gd name="connsiteY32" fmla="*/ 950359 h 5584004"/>
                    <a:gd name="connsiteX33" fmla="*/ 3452117 w 3927316"/>
                    <a:gd name="connsiteY33" fmla="*/ 981182 h 5584004"/>
                    <a:gd name="connsiteX34" fmla="*/ 3484319 w 3927316"/>
                    <a:gd name="connsiteY34" fmla="*/ 1025437 h 5584004"/>
                    <a:gd name="connsiteX35" fmla="*/ 3528194 w 3927316"/>
                    <a:gd name="connsiteY35" fmla="*/ 1023459 h 5584004"/>
                    <a:gd name="connsiteX36" fmla="*/ 3562974 w 3927316"/>
                    <a:gd name="connsiteY36" fmla="*/ 1071271 h 5584004"/>
                    <a:gd name="connsiteX37" fmla="*/ 3566132 w 3927316"/>
                    <a:gd name="connsiteY37" fmla="*/ 1102493 h 5584004"/>
                    <a:gd name="connsiteX38" fmla="*/ 3549722 w 3927316"/>
                    <a:gd name="connsiteY38" fmla="*/ 1135294 h 5584004"/>
                    <a:gd name="connsiteX39" fmla="*/ 3559996 w 3927316"/>
                    <a:gd name="connsiteY39" fmla="*/ 1166117 h 5584004"/>
                    <a:gd name="connsiteX40" fmla="*/ 3570270 w 3927316"/>
                    <a:gd name="connsiteY40" fmla="*/ 1186665 h 5584004"/>
                    <a:gd name="connsiteX41" fmla="*/ 3580544 w 3927316"/>
                    <a:gd name="connsiteY41" fmla="*/ 1232899 h 5584004"/>
                    <a:gd name="connsiteX42" fmla="*/ 3590818 w 3927316"/>
                    <a:gd name="connsiteY42" fmla="*/ 1248310 h 5584004"/>
                    <a:gd name="connsiteX43" fmla="*/ 3611366 w 3927316"/>
                    <a:gd name="connsiteY43" fmla="*/ 1273995 h 5584004"/>
                    <a:gd name="connsiteX44" fmla="*/ 3652463 w 3927316"/>
                    <a:gd name="connsiteY44" fmla="*/ 1284270 h 5584004"/>
                    <a:gd name="connsiteX45" fmla="*/ 3683286 w 3927316"/>
                    <a:gd name="connsiteY45" fmla="*/ 1299681 h 5584004"/>
                    <a:gd name="connsiteX46" fmla="*/ 3714108 w 3927316"/>
                    <a:gd name="connsiteY46" fmla="*/ 1309955 h 5584004"/>
                    <a:gd name="connsiteX47" fmla="*/ 3734656 w 3927316"/>
                    <a:gd name="connsiteY47" fmla="*/ 1325366 h 5584004"/>
                    <a:gd name="connsiteX48" fmla="*/ 3760342 w 3927316"/>
                    <a:gd name="connsiteY48" fmla="*/ 1351052 h 5584004"/>
                    <a:gd name="connsiteX49" fmla="*/ 3791164 w 3927316"/>
                    <a:gd name="connsiteY49" fmla="*/ 1371600 h 5584004"/>
                    <a:gd name="connsiteX50" fmla="*/ 3806575 w 3927316"/>
                    <a:gd name="connsiteY50" fmla="*/ 1376737 h 5584004"/>
                    <a:gd name="connsiteX51" fmla="*/ 3821387 w 3927316"/>
                    <a:gd name="connsiteY51" fmla="*/ 1406380 h 5584004"/>
                    <a:gd name="connsiteX52" fmla="*/ 3854188 w 3927316"/>
                    <a:gd name="connsiteY52" fmla="*/ 1473362 h 5584004"/>
                    <a:gd name="connsiteX53" fmla="*/ 3817629 w 3927316"/>
                    <a:gd name="connsiteY53" fmla="*/ 1523933 h 5584004"/>
                    <a:gd name="connsiteX54" fmla="*/ 3827124 w 3927316"/>
                    <a:gd name="connsiteY54" fmla="*/ 1556535 h 5584004"/>
                    <a:gd name="connsiteX55" fmla="*/ 3837398 w 3927316"/>
                    <a:gd name="connsiteY55" fmla="*/ 1582220 h 5584004"/>
                    <a:gd name="connsiteX56" fmla="*/ 3857946 w 3927316"/>
                    <a:gd name="connsiteY56" fmla="*/ 1613043 h 5584004"/>
                    <a:gd name="connsiteX57" fmla="*/ 3868220 w 3927316"/>
                    <a:gd name="connsiteY57" fmla="*/ 1643865 h 5584004"/>
                    <a:gd name="connsiteX58" fmla="*/ 3873357 w 3927316"/>
                    <a:gd name="connsiteY58" fmla="*/ 1659276 h 5584004"/>
                    <a:gd name="connsiteX59" fmla="*/ 3883632 w 3927316"/>
                    <a:gd name="connsiteY59" fmla="*/ 1700373 h 5584004"/>
                    <a:gd name="connsiteX60" fmla="*/ 3868220 w 3927316"/>
                    <a:gd name="connsiteY60" fmla="*/ 1767155 h 5584004"/>
                    <a:gd name="connsiteX61" fmla="*/ 3873357 w 3927316"/>
                    <a:gd name="connsiteY61" fmla="*/ 1792840 h 5584004"/>
                    <a:gd name="connsiteX62" fmla="*/ 3853190 w 3927316"/>
                    <a:gd name="connsiteY62" fmla="*/ 1882350 h 5584004"/>
                    <a:gd name="connsiteX63" fmla="*/ 3877495 w 3927316"/>
                    <a:gd name="connsiteY63" fmla="*/ 1923246 h 5584004"/>
                    <a:gd name="connsiteX64" fmla="*/ 3909317 w 3927316"/>
                    <a:gd name="connsiteY64" fmla="*/ 1931542 h 5584004"/>
                    <a:gd name="connsiteX65" fmla="*/ 3914454 w 3927316"/>
                    <a:gd name="connsiteY65" fmla="*/ 1962364 h 5584004"/>
                    <a:gd name="connsiteX66" fmla="*/ 3919591 w 3927316"/>
                    <a:gd name="connsiteY66" fmla="*/ 1977775 h 5584004"/>
                    <a:gd name="connsiteX67" fmla="*/ 3921238 w 3927316"/>
                    <a:gd name="connsiteY67" fmla="*/ 2042489 h 5584004"/>
                    <a:gd name="connsiteX68" fmla="*/ 3925342 w 3927316"/>
                    <a:gd name="connsiteY68" fmla="*/ 2131500 h 5584004"/>
                    <a:gd name="connsiteX69" fmla="*/ 3883438 w 3927316"/>
                    <a:gd name="connsiteY69" fmla="*/ 2205454 h 5584004"/>
                    <a:gd name="connsiteX70" fmla="*/ 3878495 w 3927316"/>
                    <a:gd name="connsiteY70" fmla="*/ 2260315 h 5584004"/>
                    <a:gd name="connsiteX71" fmla="*/ 3868220 w 3927316"/>
                    <a:gd name="connsiteY71" fmla="*/ 2275726 h 5584004"/>
                    <a:gd name="connsiteX72" fmla="*/ 3857946 w 3927316"/>
                    <a:gd name="connsiteY72" fmla="*/ 2291137 h 5584004"/>
                    <a:gd name="connsiteX73" fmla="*/ 3842535 w 3927316"/>
                    <a:gd name="connsiteY73" fmla="*/ 2301411 h 5584004"/>
                    <a:gd name="connsiteX74" fmla="*/ 3821987 w 3927316"/>
                    <a:gd name="connsiteY74" fmla="*/ 2296274 h 5584004"/>
                    <a:gd name="connsiteX75" fmla="*/ 3796301 w 3927316"/>
                    <a:gd name="connsiteY75" fmla="*/ 2388742 h 5584004"/>
                    <a:gd name="connsiteX76" fmla="*/ 3786027 w 3927316"/>
                    <a:gd name="connsiteY76" fmla="*/ 2440112 h 5584004"/>
                    <a:gd name="connsiteX77" fmla="*/ 3806575 w 3927316"/>
                    <a:gd name="connsiteY77" fmla="*/ 2537717 h 5584004"/>
                    <a:gd name="connsiteX78" fmla="*/ 3821987 w 3927316"/>
                    <a:gd name="connsiteY78" fmla="*/ 2547991 h 5584004"/>
                    <a:gd name="connsiteX79" fmla="*/ 3832261 w 3927316"/>
                    <a:gd name="connsiteY79" fmla="*/ 2583950 h 5584004"/>
                    <a:gd name="connsiteX80" fmla="*/ 3827124 w 3927316"/>
                    <a:gd name="connsiteY80" fmla="*/ 2625047 h 5584004"/>
                    <a:gd name="connsiteX81" fmla="*/ 3816850 w 3927316"/>
                    <a:gd name="connsiteY81" fmla="*/ 2640458 h 5584004"/>
                    <a:gd name="connsiteX82" fmla="*/ 3806575 w 3927316"/>
                    <a:gd name="connsiteY82" fmla="*/ 2671281 h 5584004"/>
                    <a:gd name="connsiteX83" fmla="*/ 3801438 w 3927316"/>
                    <a:gd name="connsiteY83" fmla="*/ 2686692 h 5584004"/>
                    <a:gd name="connsiteX84" fmla="*/ 3806575 w 3927316"/>
                    <a:gd name="connsiteY84" fmla="*/ 2743200 h 5584004"/>
                    <a:gd name="connsiteX85" fmla="*/ 3801438 w 3927316"/>
                    <a:gd name="connsiteY85" fmla="*/ 2758611 h 5584004"/>
                    <a:gd name="connsiteX86" fmla="*/ 3806575 w 3927316"/>
                    <a:gd name="connsiteY86" fmla="*/ 2784297 h 5584004"/>
                    <a:gd name="connsiteX87" fmla="*/ 3796301 w 3927316"/>
                    <a:gd name="connsiteY87" fmla="*/ 2861353 h 5584004"/>
                    <a:gd name="connsiteX88" fmla="*/ 3775753 w 3927316"/>
                    <a:gd name="connsiteY88" fmla="*/ 2907586 h 5584004"/>
                    <a:gd name="connsiteX89" fmla="*/ 3765479 w 3927316"/>
                    <a:gd name="connsiteY89" fmla="*/ 2917861 h 5584004"/>
                    <a:gd name="connsiteX90" fmla="*/ 3744930 w 3927316"/>
                    <a:gd name="connsiteY90" fmla="*/ 2933272 h 5584004"/>
                    <a:gd name="connsiteX91" fmla="*/ 3708971 w 3927316"/>
                    <a:gd name="connsiteY91" fmla="*/ 2938409 h 5584004"/>
                    <a:gd name="connsiteX92" fmla="*/ 3703834 w 3927316"/>
                    <a:gd name="connsiteY92" fmla="*/ 2953820 h 5584004"/>
                    <a:gd name="connsiteX93" fmla="*/ 3688423 w 3927316"/>
                    <a:gd name="connsiteY93" fmla="*/ 2969231 h 5584004"/>
                    <a:gd name="connsiteX94" fmla="*/ 3683286 w 3927316"/>
                    <a:gd name="connsiteY94" fmla="*/ 3005191 h 5584004"/>
                    <a:gd name="connsiteX95" fmla="*/ 3663916 w 3927316"/>
                    <a:gd name="connsiteY95" fmla="*/ 3042730 h 5584004"/>
                    <a:gd name="connsiteX96" fmla="*/ 3623220 w 3927316"/>
                    <a:gd name="connsiteY96" fmla="*/ 3035414 h 5584004"/>
                    <a:gd name="connsiteX97" fmla="*/ 3579544 w 3927316"/>
                    <a:gd name="connsiteY97" fmla="*/ 3043309 h 5584004"/>
                    <a:gd name="connsiteX98" fmla="*/ 3564134 w 3927316"/>
                    <a:gd name="connsiteY98" fmla="*/ 3075131 h 5584004"/>
                    <a:gd name="connsiteX99" fmla="*/ 3580544 w 3927316"/>
                    <a:gd name="connsiteY99" fmla="*/ 3097658 h 5584004"/>
                    <a:gd name="connsiteX100" fmla="*/ 3585681 w 3927316"/>
                    <a:gd name="connsiteY100" fmla="*/ 3113070 h 5584004"/>
                    <a:gd name="connsiteX101" fmla="*/ 3590818 w 3927316"/>
                    <a:gd name="connsiteY101" fmla="*/ 3159303 h 5584004"/>
                    <a:gd name="connsiteX102" fmla="*/ 3585681 w 3927316"/>
                    <a:gd name="connsiteY102" fmla="*/ 3246634 h 5584004"/>
                    <a:gd name="connsiteX103" fmla="*/ 3580544 w 3927316"/>
                    <a:gd name="connsiteY103" fmla="*/ 3298004 h 5584004"/>
                    <a:gd name="connsiteX104" fmla="*/ 3590818 w 3927316"/>
                    <a:gd name="connsiteY104" fmla="*/ 3333964 h 5584004"/>
                    <a:gd name="connsiteX105" fmla="*/ 3601092 w 3927316"/>
                    <a:gd name="connsiteY105" fmla="*/ 3349375 h 5584004"/>
                    <a:gd name="connsiteX106" fmla="*/ 3611366 w 3927316"/>
                    <a:gd name="connsiteY106" fmla="*/ 3385335 h 5584004"/>
                    <a:gd name="connsiteX107" fmla="*/ 3616504 w 3927316"/>
                    <a:gd name="connsiteY107" fmla="*/ 3400746 h 5584004"/>
                    <a:gd name="connsiteX108" fmla="*/ 3611366 w 3927316"/>
                    <a:gd name="connsiteY108" fmla="*/ 3488076 h 5584004"/>
                    <a:gd name="connsiteX109" fmla="*/ 3606229 w 3927316"/>
                    <a:gd name="connsiteY109" fmla="*/ 3518899 h 5584004"/>
                    <a:gd name="connsiteX110" fmla="*/ 3626778 w 3927316"/>
                    <a:gd name="connsiteY110" fmla="*/ 3549721 h 5584004"/>
                    <a:gd name="connsiteX111" fmla="*/ 3631915 w 3927316"/>
                    <a:gd name="connsiteY111" fmla="*/ 3565133 h 5584004"/>
                    <a:gd name="connsiteX112" fmla="*/ 3606229 w 3927316"/>
                    <a:gd name="connsiteY112" fmla="*/ 3590818 h 5584004"/>
                    <a:gd name="connsiteX113" fmla="*/ 3590818 w 3927316"/>
                    <a:gd name="connsiteY113" fmla="*/ 3595955 h 5584004"/>
                    <a:gd name="connsiteX114" fmla="*/ 3575407 w 3927316"/>
                    <a:gd name="connsiteY114" fmla="*/ 3606229 h 5584004"/>
                    <a:gd name="connsiteX115" fmla="*/ 3565133 w 3927316"/>
                    <a:gd name="connsiteY115" fmla="*/ 3647326 h 5584004"/>
                    <a:gd name="connsiteX116" fmla="*/ 3570270 w 3927316"/>
                    <a:gd name="connsiteY116" fmla="*/ 3673011 h 5584004"/>
                    <a:gd name="connsiteX117" fmla="*/ 3565133 w 3927316"/>
                    <a:gd name="connsiteY117" fmla="*/ 3719245 h 5584004"/>
                    <a:gd name="connsiteX118" fmla="*/ 3559996 w 3927316"/>
                    <a:gd name="connsiteY118" fmla="*/ 3739793 h 5584004"/>
                    <a:gd name="connsiteX119" fmla="*/ 3534310 w 3927316"/>
                    <a:gd name="connsiteY119" fmla="*/ 3765479 h 5584004"/>
                    <a:gd name="connsiteX120" fmla="*/ 3529173 w 3927316"/>
                    <a:gd name="connsiteY120" fmla="*/ 3780890 h 5584004"/>
                    <a:gd name="connsiteX121" fmla="*/ 3534310 w 3927316"/>
                    <a:gd name="connsiteY121" fmla="*/ 3801438 h 5584004"/>
                    <a:gd name="connsiteX122" fmla="*/ 3539447 w 3927316"/>
                    <a:gd name="connsiteY122" fmla="*/ 3827124 h 5584004"/>
                    <a:gd name="connsiteX123" fmla="*/ 3529173 w 3927316"/>
                    <a:gd name="connsiteY123" fmla="*/ 3888768 h 5584004"/>
                    <a:gd name="connsiteX124" fmla="*/ 3518899 w 3927316"/>
                    <a:gd name="connsiteY124" fmla="*/ 3919591 h 5584004"/>
                    <a:gd name="connsiteX125" fmla="*/ 3513762 w 3927316"/>
                    <a:gd name="connsiteY125" fmla="*/ 3935002 h 5584004"/>
                    <a:gd name="connsiteX126" fmla="*/ 3539447 w 3927316"/>
                    <a:gd name="connsiteY126" fmla="*/ 3955550 h 5584004"/>
                    <a:gd name="connsiteX127" fmla="*/ 3621641 w 3927316"/>
                    <a:gd name="connsiteY127" fmla="*/ 3965825 h 5584004"/>
                    <a:gd name="connsiteX128" fmla="*/ 3637052 w 3927316"/>
                    <a:gd name="connsiteY128" fmla="*/ 3970962 h 5584004"/>
                    <a:gd name="connsiteX129" fmla="*/ 3667874 w 3927316"/>
                    <a:gd name="connsiteY129" fmla="*/ 3996647 h 5584004"/>
                    <a:gd name="connsiteX130" fmla="*/ 3673011 w 3927316"/>
                    <a:gd name="connsiteY130" fmla="*/ 4022333 h 5584004"/>
                    <a:gd name="connsiteX131" fmla="*/ 3667874 w 3927316"/>
                    <a:gd name="connsiteY131" fmla="*/ 4037744 h 5584004"/>
                    <a:gd name="connsiteX132" fmla="*/ 3657600 w 3927316"/>
                    <a:gd name="connsiteY132" fmla="*/ 4078840 h 5584004"/>
                    <a:gd name="connsiteX133" fmla="*/ 3652463 w 3927316"/>
                    <a:gd name="connsiteY133" fmla="*/ 4094252 h 5584004"/>
                    <a:gd name="connsiteX134" fmla="*/ 3631915 w 3927316"/>
                    <a:gd name="connsiteY134" fmla="*/ 4140485 h 5584004"/>
                    <a:gd name="connsiteX135" fmla="*/ 3601092 w 3927316"/>
                    <a:gd name="connsiteY135" fmla="*/ 4155897 h 5584004"/>
                    <a:gd name="connsiteX136" fmla="*/ 3595955 w 3927316"/>
                    <a:gd name="connsiteY136" fmla="*/ 4171308 h 5584004"/>
                    <a:gd name="connsiteX137" fmla="*/ 3595955 w 3927316"/>
                    <a:gd name="connsiteY137" fmla="*/ 4207267 h 5584004"/>
                    <a:gd name="connsiteX138" fmla="*/ 3585681 w 3927316"/>
                    <a:gd name="connsiteY138" fmla="*/ 4217542 h 5584004"/>
                    <a:gd name="connsiteX139" fmla="*/ 3554859 w 3927316"/>
                    <a:gd name="connsiteY139" fmla="*/ 4248364 h 5584004"/>
                    <a:gd name="connsiteX140" fmla="*/ 3544584 w 3927316"/>
                    <a:gd name="connsiteY140" fmla="*/ 4279186 h 5584004"/>
                    <a:gd name="connsiteX141" fmla="*/ 3539447 w 3927316"/>
                    <a:gd name="connsiteY141" fmla="*/ 4294598 h 5584004"/>
                    <a:gd name="connsiteX142" fmla="*/ 3544584 w 3927316"/>
                    <a:gd name="connsiteY142" fmla="*/ 4330557 h 5584004"/>
                    <a:gd name="connsiteX143" fmla="*/ 3544584 w 3927316"/>
                    <a:gd name="connsiteY143" fmla="*/ 4371654 h 5584004"/>
                    <a:gd name="connsiteX144" fmla="*/ 3585681 w 3927316"/>
                    <a:gd name="connsiteY144" fmla="*/ 4407613 h 5584004"/>
                    <a:gd name="connsiteX145" fmla="*/ 3601092 w 3927316"/>
                    <a:gd name="connsiteY145" fmla="*/ 4412750 h 5584004"/>
                    <a:gd name="connsiteX146" fmla="*/ 3626778 w 3927316"/>
                    <a:gd name="connsiteY146" fmla="*/ 4428162 h 5584004"/>
                    <a:gd name="connsiteX147" fmla="*/ 3637052 w 3927316"/>
                    <a:gd name="connsiteY147" fmla="*/ 4443573 h 5584004"/>
                    <a:gd name="connsiteX148" fmla="*/ 3626778 w 3927316"/>
                    <a:gd name="connsiteY148" fmla="*/ 4479533 h 5584004"/>
                    <a:gd name="connsiteX149" fmla="*/ 3631915 w 3927316"/>
                    <a:gd name="connsiteY149" fmla="*/ 4505218 h 5584004"/>
                    <a:gd name="connsiteX150" fmla="*/ 3667874 w 3927316"/>
                    <a:gd name="connsiteY150" fmla="*/ 4505218 h 5584004"/>
                    <a:gd name="connsiteX151" fmla="*/ 3683286 w 3927316"/>
                    <a:gd name="connsiteY151" fmla="*/ 4510355 h 5584004"/>
                    <a:gd name="connsiteX152" fmla="*/ 3693560 w 3927316"/>
                    <a:gd name="connsiteY152" fmla="*/ 4525766 h 5584004"/>
                    <a:gd name="connsiteX153" fmla="*/ 3652463 w 3927316"/>
                    <a:gd name="connsiteY153" fmla="*/ 4530903 h 5584004"/>
                    <a:gd name="connsiteX154" fmla="*/ 3631915 w 3927316"/>
                    <a:gd name="connsiteY154" fmla="*/ 4536040 h 5584004"/>
                    <a:gd name="connsiteX155" fmla="*/ 3611366 w 3927316"/>
                    <a:gd name="connsiteY155" fmla="*/ 4577137 h 5584004"/>
                    <a:gd name="connsiteX156" fmla="*/ 3595955 w 3927316"/>
                    <a:gd name="connsiteY156" fmla="*/ 4582274 h 5584004"/>
                    <a:gd name="connsiteX157" fmla="*/ 3580544 w 3927316"/>
                    <a:gd name="connsiteY157" fmla="*/ 4597685 h 5584004"/>
                    <a:gd name="connsiteX158" fmla="*/ 3590818 w 3927316"/>
                    <a:gd name="connsiteY158" fmla="*/ 4595197 h 5584004"/>
                    <a:gd name="connsiteX159" fmla="*/ 3580544 w 3927316"/>
                    <a:gd name="connsiteY159" fmla="*/ 4607959 h 5584004"/>
                    <a:gd name="connsiteX160" fmla="*/ 3575407 w 3927316"/>
                    <a:gd name="connsiteY160" fmla="*/ 4623371 h 5584004"/>
                    <a:gd name="connsiteX161" fmla="*/ 3580544 w 3927316"/>
                    <a:gd name="connsiteY161" fmla="*/ 4649056 h 5584004"/>
                    <a:gd name="connsiteX162" fmla="*/ 3590818 w 3927316"/>
                    <a:gd name="connsiteY162" fmla="*/ 4679879 h 5584004"/>
                    <a:gd name="connsiteX163" fmla="*/ 3570270 w 3927316"/>
                    <a:gd name="connsiteY163" fmla="*/ 4710701 h 5584004"/>
                    <a:gd name="connsiteX164" fmla="*/ 3544584 w 3927316"/>
                    <a:gd name="connsiteY164" fmla="*/ 4705564 h 5584004"/>
                    <a:gd name="connsiteX165" fmla="*/ 3529173 w 3927316"/>
                    <a:gd name="connsiteY165" fmla="*/ 4700427 h 5584004"/>
                    <a:gd name="connsiteX166" fmla="*/ 3508625 w 3927316"/>
                    <a:gd name="connsiteY166" fmla="*/ 4695290 h 5584004"/>
                    <a:gd name="connsiteX167" fmla="*/ 3493214 w 3927316"/>
                    <a:gd name="connsiteY167" fmla="*/ 4685016 h 5584004"/>
                    <a:gd name="connsiteX168" fmla="*/ 3488077 w 3927316"/>
                    <a:gd name="connsiteY168" fmla="*/ 4715838 h 5584004"/>
                    <a:gd name="connsiteX169" fmla="*/ 3482939 w 3927316"/>
                    <a:gd name="connsiteY169" fmla="*/ 4731249 h 5584004"/>
                    <a:gd name="connsiteX170" fmla="*/ 3452117 w 3927316"/>
                    <a:gd name="connsiteY170" fmla="*/ 4710701 h 5584004"/>
                    <a:gd name="connsiteX171" fmla="*/ 3431569 w 3927316"/>
                    <a:gd name="connsiteY171" fmla="*/ 4679879 h 5584004"/>
                    <a:gd name="connsiteX172" fmla="*/ 3416157 w 3927316"/>
                    <a:gd name="connsiteY172" fmla="*/ 4674742 h 5584004"/>
                    <a:gd name="connsiteX173" fmla="*/ 3375061 w 3927316"/>
                    <a:gd name="connsiteY173" fmla="*/ 4700427 h 5584004"/>
                    <a:gd name="connsiteX174" fmla="*/ 3380198 w 3927316"/>
                    <a:gd name="connsiteY174" fmla="*/ 4715838 h 5584004"/>
                    <a:gd name="connsiteX175" fmla="*/ 3364787 w 3927316"/>
                    <a:gd name="connsiteY175" fmla="*/ 4772346 h 5584004"/>
                    <a:gd name="connsiteX176" fmla="*/ 3354513 w 3927316"/>
                    <a:gd name="connsiteY176" fmla="*/ 4787757 h 5584004"/>
                    <a:gd name="connsiteX177" fmla="*/ 3339101 w 3927316"/>
                    <a:gd name="connsiteY177" fmla="*/ 4782620 h 5584004"/>
                    <a:gd name="connsiteX178" fmla="*/ 3308279 w 3927316"/>
                    <a:gd name="connsiteY178" fmla="*/ 4798031 h 5584004"/>
                    <a:gd name="connsiteX179" fmla="*/ 3287730 w 3927316"/>
                    <a:gd name="connsiteY179" fmla="*/ 4823717 h 5584004"/>
                    <a:gd name="connsiteX180" fmla="*/ 3272319 w 3927316"/>
                    <a:gd name="connsiteY180" fmla="*/ 4818580 h 5584004"/>
                    <a:gd name="connsiteX181" fmla="*/ 3262045 w 3927316"/>
                    <a:gd name="connsiteY181" fmla="*/ 4798031 h 5584004"/>
                    <a:gd name="connsiteX182" fmla="*/ 3256908 w 3927316"/>
                    <a:gd name="connsiteY182" fmla="*/ 4823717 h 5584004"/>
                    <a:gd name="connsiteX183" fmla="*/ 3251771 w 3927316"/>
                    <a:gd name="connsiteY183" fmla="*/ 4839128 h 5584004"/>
                    <a:gd name="connsiteX184" fmla="*/ 3236360 w 3927316"/>
                    <a:gd name="connsiteY184" fmla="*/ 4828854 h 5584004"/>
                    <a:gd name="connsiteX185" fmla="*/ 3205537 w 3927316"/>
                    <a:gd name="connsiteY185" fmla="*/ 4849402 h 5584004"/>
                    <a:gd name="connsiteX186" fmla="*/ 3149029 w 3927316"/>
                    <a:gd name="connsiteY186" fmla="*/ 4849402 h 5584004"/>
                    <a:gd name="connsiteX187" fmla="*/ 3138755 w 3927316"/>
                    <a:gd name="connsiteY187" fmla="*/ 4864813 h 5584004"/>
                    <a:gd name="connsiteX188" fmla="*/ 3128481 w 3927316"/>
                    <a:gd name="connsiteY188" fmla="*/ 4875088 h 5584004"/>
                    <a:gd name="connsiteX189" fmla="*/ 3061699 w 3927316"/>
                    <a:gd name="connsiteY189" fmla="*/ 4885362 h 5584004"/>
                    <a:gd name="connsiteX190" fmla="*/ 3046288 w 3927316"/>
                    <a:gd name="connsiteY190" fmla="*/ 4895636 h 5584004"/>
                    <a:gd name="connsiteX191" fmla="*/ 3015465 w 3927316"/>
                    <a:gd name="connsiteY191" fmla="*/ 4905910 h 5584004"/>
                    <a:gd name="connsiteX192" fmla="*/ 3000054 w 3927316"/>
                    <a:gd name="connsiteY192" fmla="*/ 4900773 h 5584004"/>
                    <a:gd name="connsiteX193" fmla="*/ 2948683 w 3927316"/>
                    <a:gd name="connsiteY193" fmla="*/ 4941870 h 5584004"/>
                    <a:gd name="connsiteX194" fmla="*/ 2917861 w 3927316"/>
                    <a:gd name="connsiteY194" fmla="*/ 4952144 h 5584004"/>
                    <a:gd name="connsiteX195" fmla="*/ 2861353 w 3927316"/>
                    <a:gd name="connsiteY195" fmla="*/ 4967555 h 5584004"/>
                    <a:gd name="connsiteX196" fmla="*/ 2809982 w 3927316"/>
                    <a:gd name="connsiteY196" fmla="*/ 5008652 h 5584004"/>
                    <a:gd name="connsiteX197" fmla="*/ 2768886 w 3927316"/>
                    <a:gd name="connsiteY197" fmla="*/ 5003515 h 5584004"/>
                    <a:gd name="connsiteX198" fmla="*/ 2753474 w 3927316"/>
                    <a:gd name="connsiteY198" fmla="*/ 4998377 h 5584004"/>
                    <a:gd name="connsiteX199" fmla="*/ 2722652 w 3927316"/>
                    <a:gd name="connsiteY199" fmla="*/ 5003515 h 5584004"/>
                    <a:gd name="connsiteX200" fmla="*/ 2666144 w 3927316"/>
                    <a:gd name="connsiteY200" fmla="*/ 5024063 h 5584004"/>
                    <a:gd name="connsiteX201" fmla="*/ 2650733 w 3927316"/>
                    <a:gd name="connsiteY201" fmla="*/ 5029200 h 5584004"/>
                    <a:gd name="connsiteX202" fmla="*/ 2635322 w 3927316"/>
                    <a:gd name="connsiteY202" fmla="*/ 5044611 h 5584004"/>
                    <a:gd name="connsiteX203" fmla="*/ 2619910 w 3927316"/>
                    <a:gd name="connsiteY203" fmla="*/ 5039474 h 5584004"/>
                    <a:gd name="connsiteX204" fmla="*/ 2604499 w 3927316"/>
                    <a:gd name="connsiteY204" fmla="*/ 5049748 h 5584004"/>
                    <a:gd name="connsiteX205" fmla="*/ 2599362 w 3927316"/>
                    <a:gd name="connsiteY205" fmla="*/ 5075434 h 5584004"/>
                    <a:gd name="connsiteX206" fmla="*/ 2553128 w 3927316"/>
                    <a:gd name="connsiteY206" fmla="*/ 5116530 h 5584004"/>
                    <a:gd name="connsiteX207" fmla="*/ 2537717 w 3927316"/>
                    <a:gd name="connsiteY207" fmla="*/ 5126804 h 5584004"/>
                    <a:gd name="connsiteX208" fmla="*/ 2496620 w 3927316"/>
                    <a:gd name="connsiteY208" fmla="*/ 5137079 h 5584004"/>
                    <a:gd name="connsiteX209" fmla="*/ 2481209 w 3927316"/>
                    <a:gd name="connsiteY209" fmla="*/ 5142216 h 5584004"/>
                    <a:gd name="connsiteX210" fmla="*/ 2455524 w 3927316"/>
                    <a:gd name="connsiteY210" fmla="*/ 5147353 h 5584004"/>
                    <a:gd name="connsiteX211" fmla="*/ 2440113 w 3927316"/>
                    <a:gd name="connsiteY211" fmla="*/ 5142216 h 5584004"/>
                    <a:gd name="connsiteX212" fmla="*/ 2419564 w 3927316"/>
                    <a:gd name="connsiteY212" fmla="*/ 5116530 h 5584004"/>
                    <a:gd name="connsiteX213" fmla="*/ 2363056 w 3927316"/>
                    <a:gd name="connsiteY213" fmla="*/ 5106256 h 5584004"/>
                    <a:gd name="connsiteX214" fmla="*/ 2321960 w 3927316"/>
                    <a:gd name="connsiteY214" fmla="*/ 5106256 h 5584004"/>
                    <a:gd name="connsiteX215" fmla="*/ 2291137 w 3927316"/>
                    <a:gd name="connsiteY215" fmla="*/ 5126804 h 5584004"/>
                    <a:gd name="connsiteX216" fmla="*/ 2244904 w 3927316"/>
                    <a:gd name="connsiteY216" fmla="*/ 5121667 h 5584004"/>
                    <a:gd name="connsiteX217" fmla="*/ 2221197 w 3927316"/>
                    <a:gd name="connsiteY217" fmla="*/ 5139657 h 5584004"/>
                    <a:gd name="connsiteX218" fmla="*/ 2198869 w 3927316"/>
                    <a:gd name="connsiteY218" fmla="*/ 5144794 h 5584004"/>
                    <a:gd name="connsiteX219" fmla="*/ 2171405 w 3927316"/>
                    <a:gd name="connsiteY219" fmla="*/ 5154868 h 5584004"/>
                    <a:gd name="connsiteX220" fmla="*/ 2142162 w 3927316"/>
                    <a:gd name="connsiteY220" fmla="*/ 5111393 h 5584004"/>
                    <a:gd name="connsiteX221" fmla="*/ 2121614 w 3927316"/>
                    <a:gd name="connsiteY221" fmla="*/ 5142216 h 5584004"/>
                    <a:gd name="connsiteX222" fmla="*/ 2088812 w 3927316"/>
                    <a:gd name="connsiteY222" fmla="*/ 5143196 h 5584004"/>
                    <a:gd name="connsiteX223" fmla="*/ 2049695 w 3927316"/>
                    <a:gd name="connsiteY223" fmla="*/ 5157627 h 5584004"/>
                    <a:gd name="connsiteX224" fmla="*/ 2018872 w 3927316"/>
                    <a:gd name="connsiteY224" fmla="*/ 5173038 h 5584004"/>
                    <a:gd name="connsiteX225" fmla="*/ 1993187 w 3927316"/>
                    <a:gd name="connsiteY225" fmla="*/ 5193586 h 5584004"/>
                    <a:gd name="connsiteX226" fmla="*/ 1982913 w 3927316"/>
                    <a:gd name="connsiteY226" fmla="*/ 5203861 h 5584004"/>
                    <a:gd name="connsiteX227" fmla="*/ 1967501 w 3927316"/>
                    <a:gd name="connsiteY227" fmla="*/ 5208998 h 5584004"/>
                    <a:gd name="connsiteX228" fmla="*/ 1940637 w 3927316"/>
                    <a:gd name="connsiteY228" fmla="*/ 5209997 h 5584004"/>
                    <a:gd name="connsiteX229" fmla="*/ 1916130 w 3927316"/>
                    <a:gd name="connsiteY229" fmla="*/ 5204260 h 5584004"/>
                    <a:gd name="connsiteX230" fmla="*/ 1885308 w 3927316"/>
                    <a:gd name="connsiteY230" fmla="*/ 5203861 h 5584004"/>
                    <a:gd name="connsiteX231" fmla="*/ 1852307 w 3927316"/>
                    <a:gd name="connsiteY231" fmla="*/ 5207019 h 5584004"/>
                    <a:gd name="connsiteX232" fmla="*/ 1808452 w 3927316"/>
                    <a:gd name="connsiteY232" fmla="*/ 5225588 h 5584004"/>
                    <a:gd name="connsiteX233" fmla="*/ 1787704 w 3927316"/>
                    <a:gd name="connsiteY233" fmla="*/ 5234683 h 5584004"/>
                    <a:gd name="connsiteX234" fmla="*/ 1757281 w 3927316"/>
                    <a:gd name="connsiteY234" fmla="*/ 5255831 h 5584004"/>
                    <a:gd name="connsiteX235" fmla="*/ 1741470 w 3927316"/>
                    <a:gd name="connsiteY235" fmla="*/ 5255231 h 5584004"/>
                    <a:gd name="connsiteX236" fmla="*/ 1736333 w 3927316"/>
                    <a:gd name="connsiteY236" fmla="*/ 5275780 h 5584004"/>
                    <a:gd name="connsiteX237" fmla="*/ 1710647 w 3927316"/>
                    <a:gd name="connsiteY237" fmla="*/ 5301465 h 5584004"/>
                    <a:gd name="connsiteX238" fmla="*/ 1700373 w 3927316"/>
                    <a:gd name="connsiteY238" fmla="*/ 5332288 h 5584004"/>
                    <a:gd name="connsiteX239" fmla="*/ 1664414 w 3927316"/>
                    <a:gd name="connsiteY239" fmla="*/ 5357973 h 5584004"/>
                    <a:gd name="connsiteX240" fmla="*/ 1649002 w 3927316"/>
                    <a:gd name="connsiteY240" fmla="*/ 5363110 h 5584004"/>
                    <a:gd name="connsiteX241" fmla="*/ 1633591 w 3927316"/>
                    <a:gd name="connsiteY241" fmla="*/ 5357973 h 5584004"/>
                    <a:gd name="connsiteX242" fmla="*/ 1602769 w 3927316"/>
                    <a:gd name="connsiteY242" fmla="*/ 5363110 h 5584004"/>
                    <a:gd name="connsiteX243" fmla="*/ 1546261 w 3927316"/>
                    <a:gd name="connsiteY243" fmla="*/ 5383658 h 5584004"/>
                    <a:gd name="connsiteX244" fmla="*/ 1513371 w 3927316"/>
                    <a:gd name="connsiteY244" fmla="*/ 5376905 h 5584004"/>
                    <a:gd name="connsiteX245" fmla="*/ 1480706 w 3927316"/>
                    <a:gd name="connsiteY245" fmla="*/ 5390055 h 5584004"/>
                    <a:gd name="connsiteX246" fmla="*/ 1422971 w 3927316"/>
                    <a:gd name="connsiteY246" fmla="*/ 5417583 h 5584004"/>
                    <a:gd name="connsiteX247" fmla="*/ 1386818 w 3927316"/>
                    <a:gd name="connsiteY247" fmla="*/ 5444496 h 5584004"/>
                    <a:gd name="connsiteX248" fmla="*/ 1340778 w 3927316"/>
                    <a:gd name="connsiteY248" fmla="*/ 5491537 h 5584004"/>
                    <a:gd name="connsiteX249" fmla="*/ 1304818 w 3927316"/>
                    <a:gd name="connsiteY249" fmla="*/ 5486400 h 5584004"/>
                    <a:gd name="connsiteX250" fmla="*/ 1294544 w 3927316"/>
                    <a:gd name="connsiteY250" fmla="*/ 5455577 h 5584004"/>
                    <a:gd name="connsiteX251" fmla="*/ 1279133 w 3927316"/>
                    <a:gd name="connsiteY251" fmla="*/ 5450440 h 5584004"/>
                    <a:gd name="connsiteX252" fmla="*/ 1253447 w 3927316"/>
                    <a:gd name="connsiteY252" fmla="*/ 5465852 h 5584004"/>
                    <a:gd name="connsiteX253" fmla="*/ 1238036 w 3927316"/>
                    <a:gd name="connsiteY253" fmla="*/ 5470989 h 5584004"/>
                    <a:gd name="connsiteX254" fmla="*/ 1152354 w 3927316"/>
                    <a:gd name="connsiteY254" fmla="*/ 5464430 h 5584004"/>
                    <a:gd name="connsiteX255" fmla="*/ 1111388 w 3927316"/>
                    <a:gd name="connsiteY255" fmla="*/ 5492316 h 5584004"/>
                    <a:gd name="connsiteX256" fmla="*/ 1078787 w 3927316"/>
                    <a:gd name="connsiteY256" fmla="*/ 5476126 h 5584004"/>
                    <a:gd name="connsiteX257" fmla="*/ 1063375 w 3927316"/>
                    <a:gd name="connsiteY257" fmla="*/ 5460715 h 5584004"/>
                    <a:gd name="connsiteX258" fmla="*/ 1028595 w 3927316"/>
                    <a:gd name="connsiteY258" fmla="*/ 5469029 h 5584004"/>
                    <a:gd name="connsiteX259" fmla="*/ 1012005 w 3927316"/>
                    <a:gd name="connsiteY259" fmla="*/ 5453819 h 5584004"/>
                    <a:gd name="connsiteX260" fmla="*/ 969129 w 3927316"/>
                    <a:gd name="connsiteY260" fmla="*/ 5432271 h 5584004"/>
                    <a:gd name="connsiteX261" fmla="*/ 914400 w 3927316"/>
                    <a:gd name="connsiteY261" fmla="*/ 5404207 h 5584004"/>
                    <a:gd name="connsiteX262" fmla="*/ 857892 w 3927316"/>
                    <a:gd name="connsiteY262" fmla="*/ 5409344 h 5584004"/>
                    <a:gd name="connsiteX263" fmla="*/ 785973 w 3927316"/>
                    <a:gd name="connsiteY263" fmla="*/ 5409344 h 5584004"/>
                    <a:gd name="connsiteX264" fmla="*/ 697663 w 3927316"/>
                    <a:gd name="connsiteY264" fmla="*/ 5453399 h 5584004"/>
                    <a:gd name="connsiteX265" fmla="*/ 643714 w 3927316"/>
                    <a:gd name="connsiteY265" fmla="*/ 5460116 h 5584004"/>
                    <a:gd name="connsiteX266" fmla="*/ 626724 w 3927316"/>
                    <a:gd name="connsiteY266" fmla="*/ 5457937 h 5584004"/>
                    <a:gd name="connsiteX267" fmla="*/ 595901 w 3927316"/>
                    <a:gd name="connsiteY267" fmla="*/ 5460715 h 5584004"/>
                    <a:gd name="connsiteX268" fmla="*/ 580490 w 3927316"/>
                    <a:gd name="connsiteY268" fmla="*/ 5450440 h 5584004"/>
                    <a:gd name="connsiteX269" fmla="*/ 546793 w 3927316"/>
                    <a:gd name="connsiteY269" fmla="*/ 5442621 h 5584004"/>
                    <a:gd name="connsiteX270" fmla="*/ 536098 w 3927316"/>
                    <a:gd name="connsiteY270" fmla="*/ 5447953 h 5584004"/>
                    <a:gd name="connsiteX271" fmla="*/ 540202 w 3927316"/>
                    <a:gd name="connsiteY271" fmla="*/ 5443429 h 5584004"/>
                    <a:gd name="connsiteX272" fmla="*/ 504661 w 3927316"/>
                    <a:gd name="connsiteY272" fmla="*/ 5458420 h 5584004"/>
                    <a:gd name="connsiteX273" fmla="*/ 458234 w 3927316"/>
                    <a:gd name="connsiteY273" fmla="*/ 5445272 h 5584004"/>
                    <a:gd name="connsiteX274" fmla="*/ 410158 w 3927316"/>
                    <a:gd name="connsiteY274" fmla="*/ 5424723 h 5584004"/>
                    <a:gd name="connsiteX275" fmla="*/ 370669 w 3927316"/>
                    <a:gd name="connsiteY275" fmla="*/ 5396311 h 5584004"/>
                    <a:gd name="connsiteX276" fmla="*/ 307425 w 3927316"/>
                    <a:gd name="connsiteY276" fmla="*/ 5394132 h 5584004"/>
                    <a:gd name="connsiteX277" fmla="*/ 246580 w 3927316"/>
                    <a:gd name="connsiteY277" fmla="*/ 5435029 h 5584004"/>
                    <a:gd name="connsiteX278" fmla="*/ 205483 w 3927316"/>
                    <a:gd name="connsiteY278" fmla="*/ 5450440 h 5584004"/>
                    <a:gd name="connsiteX279" fmla="*/ 195209 w 3927316"/>
                    <a:gd name="connsiteY279" fmla="*/ 5460715 h 5584004"/>
                    <a:gd name="connsiteX280" fmla="*/ 169524 w 3927316"/>
                    <a:gd name="connsiteY280" fmla="*/ 5486400 h 5584004"/>
                    <a:gd name="connsiteX281" fmla="*/ 151850 w 3927316"/>
                    <a:gd name="connsiteY281" fmla="*/ 5468533 h 5584004"/>
                    <a:gd name="connsiteX282" fmla="*/ 107265 w 3927316"/>
                    <a:gd name="connsiteY282" fmla="*/ 5472443 h 5584004"/>
                    <a:gd name="connsiteX283" fmla="*/ 87330 w 3927316"/>
                    <a:gd name="connsiteY283" fmla="*/ 5532634 h 5584004"/>
                    <a:gd name="connsiteX284" fmla="*/ 46234 w 3927316"/>
                    <a:gd name="connsiteY284" fmla="*/ 5558319 h 5584004"/>
                    <a:gd name="connsiteX285" fmla="*/ 0 w 3927316"/>
                    <a:gd name="connsiteY285" fmla="*/ 5584004 h 5584004"/>
                    <a:gd name="connsiteX0" fmla="*/ 3102795 w 3881082"/>
                    <a:gd name="connsiteY0" fmla="*/ 0 h 5558319"/>
                    <a:gd name="connsiteX1" fmla="*/ 3137396 w 3881082"/>
                    <a:gd name="connsiteY1" fmla="*/ 6716 h 5558319"/>
                    <a:gd name="connsiteX2" fmla="*/ 3159303 w 3881082"/>
                    <a:gd name="connsiteY2" fmla="*/ 82193 h 5558319"/>
                    <a:gd name="connsiteX3" fmla="*/ 3164440 w 3881082"/>
                    <a:gd name="connsiteY3" fmla="*/ 97604 h 5558319"/>
                    <a:gd name="connsiteX4" fmla="*/ 3174714 w 3881082"/>
                    <a:gd name="connsiteY4" fmla="*/ 107879 h 5558319"/>
                    <a:gd name="connsiteX5" fmla="*/ 3190126 w 3881082"/>
                    <a:gd name="connsiteY5" fmla="*/ 102742 h 5558319"/>
                    <a:gd name="connsiteX6" fmla="*/ 3210674 w 3881082"/>
                    <a:gd name="connsiteY6" fmla="*/ 107879 h 5558319"/>
                    <a:gd name="connsiteX7" fmla="*/ 3254226 w 3881082"/>
                    <a:gd name="connsiteY7" fmla="*/ 128232 h 5558319"/>
                    <a:gd name="connsiteX8" fmla="*/ 3298005 w 3881082"/>
                    <a:gd name="connsiteY8" fmla="*/ 190073 h 5558319"/>
                    <a:gd name="connsiteX9" fmla="*/ 3338488 w 3881082"/>
                    <a:gd name="connsiteY9" fmla="*/ 233430 h 5558319"/>
                    <a:gd name="connsiteX10" fmla="*/ 3346417 w 3881082"/>
                    <a:gd name="connsiteY10" fmla="*/ 307962 h 5558319"/>
                    <a:gd name="connsiteX11" fmla="*/ 3377238 w 3881082"/>
                    <a:gd name="connsiteY11" fmla="*/ 357417 h 5558319"/>
                    <a:gd name="connsiteX12" fmla="*/ 3380198 w 3881082"/>
                    <a:gd name="connsiteY12" fmla="*/ 416103 h 5558319"/>
                    <a:gd name="connsiteX13" fmla="*/ 3392451 w 3881082"/>
                    <a:gd name="connsiteY13" fmla="*/ 417283 h 5558319"/>
                    <a:gd name="connsiteX14" fmla="*/ 3400746 w 3881082"/>
                    <a:gd name="connsiteY14" fmla="*/ 441789 h 5558319"/>
                    <a:gd name="connsiteX15" fmla="*/ 3421294 w 3881082"/>
                    <a:gd name="connsiteY15" fmla="*/ 472611 h 5558319"/>
                    <a:gd name="connsiteX16" fmla="*/ 3443070 w 3881082"/>
                    <a:gd name="connsiteY16" fmla="*/ 476520 h 5558319"/>
                    <a:gd name="connsiteX17" fmla="*/ 3441843 w 3881082"/>
                    <a:gd name="connsiteY17" fmla="*/ 529119 h 5558319"/>
                    <a:gd name="connsiteX18" fmla="*/ 3436705 w 3881082"/>
                    <a:gd name="connsiteY18" fmla="*/ 554804 h 5558319"/>
                    <a:gd name="connsiteX19" fmla="*/ 3431568 w 3881082"/>
                    <a:gd name="connsiteY19" fmla="*/ 601038 h 5558319"/>
                    <a:gd name="connsiteX20" fmla="*/ 3416157 w 3881082"/>
                    <a:gd name="connsiteY20" fmla="*/ 642135 h 5558319"/>
                    <a:gd name="connsiteX21" fmla="*/ 3400746 w 3881082"/>
                    <a:gd name="connsiteY21" fmla="*/ 662683 h 5558319"/>
                    <a:gd name="connsiteX22" fmla="*/ 3385335 w 3881082"/>
                    <a:gd name="connsiteY22" fmla="*/ 688368 h 5558319"/>
                    <a:gd name="connsiteX23" fmla="*/ 3375061 w 3881082"/>
                    <a:gd name="connsiteY23" fmla="*/ 698643 h 5558319"/>
                    <a:gd name="connsiteX24" fmla="*/ 3308279 w 3881082"/>
                    <a:gd name="connsiteY24" fmla="*/ 744876 h 5558319"/>
                    <a:gd name="connsiteX25" fmla="*/ 3292867 w 3881082"/>
                    <a:gd name="connsiteY25" fmla="*/ 760288 h 5558319"/>
                    <a:gd name="connsiteX26" fmla="*/ 3234519 w 3881082"/>
                    <a:gd name="connsiteY26" fmla="*/ 805294 h 5558319"/>
                    <a:gd name="connsiteX27" fmla="*/ 3210075 w 3881082"/>
                    <a:gd name="connsiteY27" fmla="*/ 845039 h 5558319"/>
                    <a:gd name="connsiteX28" fmla="*/ 3194464 w 3881082"/>
                    <a:gd name="connsiteY28" fmla="*/ 867566 h 5558319"/>
                    <a:gd name="connsiteX29" fmla="*/ 3220948 w 3881082"/>
                    <a:gd name="connsiteY29" fmla="*/ 914400 h 5558319"/>
                    <a:gd name="connsiteX30" fmla="*/ 3284435 w 3881082"/>
                    <a:gd name="connsiteY30" fmla="*/ 937210 h 5558319"/>
                    <a:gd name="connsiteX31" fmla="*/ 3298004 w 3881082"/>
                    <a:gd name="connsiteY31" fmla="*/ 945222 h 5558319"/>
                    <a:gd name="connsiteX32" fmla="*/ 3359649 w 3881082"/>
                    <a:gd name="connsiteY32" fmla="*/ 950359 h 5558319"/>
                    <a:gd name="connsiteX33" fmla="*/ 3405883 w 3881082"/>
                    <a:gd name="connsiteY33" fmla="*/ 981182 h 5558319"/>
                    <a:gd name="connsiteX34" fmla="*/ 3438085 w 3881082"/>
                    <a:gd name="connsiteY34" fmla="*/ 1025437 h 5558319"/>
                    <a:gd name="connsiteX35" fmla="*/ 3481960 w 3881082"/>
                    <a:gd name="connsiteY35" fmla="*/ 1023459 h 5558319"/>
                    <a:gd name="connsiteX36" fmla="*/ 3516740 w 3881082"/>
                    <a:gd name="connsiteY36" fmla="*/ 1071271 h 5558319"/>
                    <a:gd name="connsiteX37" fmla="*/ 3519898 w 3881082"/>
                    <a:gd name="connsiteY37" fmla="*/ 1102493 h 5558319"/>
                    <a:gd name="connsiteX38" fmla="*/ 3503488 w 3881082"/>
                    <a:gd name="connsiteY38" fmla="*/ 1135294 h 5558319"/>
                    <a:gd name="connsiteX39" fmla="*/ 3513762 w 3881082"/>
                    <a:gd name="connsiteY39" fmla="*/ 1166117 h 5558319"/>
                    <a:gd name="connsiteX40" fmla="*/ 3524036 w 3881082"/>
                    <a:gd name="connsiteY40" fmla="*/ 1186665 h 5558319"/>
                    <a:gd name="connsiteX41" fmla="*/ 3534310 w 3881082"/>
                    <a:gd name="connsiteY41" fmla="*/ 1232899 h 5558319"/>
                    <a:gd name="connsiteX42" fmla="*/ 3544584 w 3881082"/>
                    <a:gd name="connsiteY42" fmla="*/ 1248310 h 5558319"/>
                    <a:gd name="connsiteX43" fmla="*/ 3565132 w 3881082"/>
                    <a:gd name="connsiteY43" fmla="*/ 1273995 h 5558319"/>
                    <a:gd name="connsiteX44" fmla="*/ 3606229 w 3881082"/>
                    <a:gd name="connsiteY44" fmla="*/ 1284270 h 5558319"/>
                    <a:gd name="connsiteX45" fmla="*/ 3637052 w 3881082"/>
                    <a:gd name="connsiteY45" fmla="*/ 1299681 h 5558319"/>
                    <a:gd name="connsiteX46" fmla="*/ 3667874 w 3881082"/>
                    <a:gd name="connsiteY46" fmla="*/ 1309955 h 5558319"/>
                    <a:gd name="connsiteX47" fmla="*/ 3688422 w 3881082"/>
                    <a:gd name="connsiteY47" fmla="*/ 1325366 h 5558319"/>
                    <a:gd name="connsiteX48" fmla="*/ 3714108 w 3881082"/>
                    <a:gd name="connsiteY48" fmla="*/ 1351052 h 5558319"/>
                    <a:gd name="connsiteX49" fmla="*/ 3744930 w 3881082"/>
                    <a:gd name="connsiteY49" fmla="*/ 1371600 h 5558319"/>
                    <a:gd name="connsiteX50" fmla="*/ 3760341 w 3881082"/>
                    <a:gd name="connsiteY50" fmla="*/ 1376737 h 5558319"/>
                    <a:gd name="connsiteX51" fmla="*/ 3775153 w 3881082"/>
                    <a:gd name="connsiteY51" fmla="*/ 1406380 h 5558319"/>
                    <a:gd name="connsiteX52" fmla="*/ 3807954 w 3881082"/>
                    <a:gd name="connsiteY52" fmla="*/ 1473362 h 5558319"/>
                    <a:gd name="connsiteX53" fmla="*/ 3771395 w 3881082"/>
                    <a:gd name="connsiteY53" fmla="*/ 1523933 h 5558319"/>
                    <a:gd name="connsiteX54" fmla="*/ 3780890 w 3881082"/>
                    <a:gd name="connsiteY54" fmla="*/ 1556535 h 5558319"/>
                    <a:gd name="connsiteX55" fmla="*/ 3791164 w 3881082"/>
                    <a:gd name="connsiteY55" fmla="*/ 1582220 h 5558319"/>
                    <a:gd name="connsiteX56" fmla="*/ 3811712 w 3881082"/>
                    <a:gd name="connsiteY56" fmla="*/ 1613043 h 5558319"/>
                    <a:gd name="connsiteX57" fmla="*/ 3821986 w 3881082"/>
                    <a:gd name="connsiteY57" fmla="*/ 1643865 h 5558319"/>
                    <a:gd name="connsiteX58" fmla="*/ 3827123 w 3881082"/>
                    <a:gd name="connsiteY58" fmla="*/ 1659276 h 5558319"/>
                    <a:gd name="connsiteX59" fmla="*/ 3837398 w 3881082"/>
                    <a:gd name="connsiteY59" fmla="*/ 1700373 h 5558319"/>
                    <a:gd name="connsiteX60" fmla="*/ 3821986 w 3881082"/>
                    <a:gd name="connsiteY60" fmla="*/ 1767155 h 5558319"/>
                    <a:gd name="connsiteX61" fmla="*/ 3827123 w 3881082"/>
                    <a:gd name="connsiteY61" fmla="*/ 1792840 h 5558319"/>
                    <a:gd name="connsiteX62" fmla="*/ 3806956 w 3881082"/>
                    <a:gd name="connsiteY62" fmla="*/ 1882350 h 5558319"/>
                    <a:gd name="connsiteX63" fmla="*/ 3831261 w 3881082"/>
                    <a:gd name="connsiteY63" fmla="*/ 1923246 h 5558319"/>
                    <a:gd name="connsiteX64" fmla="*/ 3863083 w 3881082"/>
                    <a:gd name="connsiteY64" fmla="*/ 1931542 h 5558319"/>
                    <a:gd name="connsiteX65" fmla="*/ 3868220 w 3881082"/>
                    <a:gd name="connsiteY65" fmla="*/ 1962364 h 5558319"/>
                    <a:gd name="connsiteX66" fmla="*/ 3873357 w 3881082"/>
                    <a:gd name="connsiteY66" fmla="*/ 1977775 h 5558319"/>
                    <a:gd name="connsiteX67" fmla="*/ 3875004 w 3881082"/>
                    <a:gd name="connsiteY67" fmla="*/ 2042489 h 5558319"/>
                    <a:gd name="connsiteX68" fmla="*/ 3879108 w 3881082"/>
                    <a:gd name="connsiteY68" fmla="*/ 2131500 h 5558319"/>
                    <a:gd name="connsiteX69" fmla="*/ 3837204 w 3881082"/>
                    <a:gd name="connsiteY69" fmla="*/ 2205454 h 5558319"/>
                    <a:gd name="connsiteX70" fmla="*/ 3832261 w 3881082"/>
                    <a:gd name="connsiteY70" fmla="*/ 2260315 h 5558319"/>
                    <a:gd name="connsiteX71" fmla="*/ 3821986 w 3881082"/>
                    <a:gd name="connsiteY71" fmla="*/ 2275726 h 5558319"/>
                    <a:gd name="connsiteX72" fmla="*/ 3811712 w 3881082"/>
                    <a:gd name="connsiteY72" fmla="*/ 2291137 h 5558319"/>
                    <a:gd name="connsiteX73" fmla="*/ 3796301 w 3881082"/>
                    <a:gd name="connsiteY73" fmla="*/ 2301411 h 5558319"/>
                    <a:gd name="connsiteX74" fmla="*/ 3775753 w 3881082"/>
                    <a:gd name="connsiteY74" fmla="*/ 2296274 h 5558319"/>
                    <a:gd name="connsiteX75" fmla="*/ 3750067 w 3881082"/>
                    <a:gd name="connsiteY75" fmla="*/ 2388742 h 5558319"/>
                    <a:gd name="connsiteX76" fmla="*/ 3739793 w 3881082"/>
                    <a:gd name="connsiteY76" fmla="*/ 2440112 h 5558319"/>
                    <a:gd name="connsiteX77" fmla="*/ 3760341 w 3881082"/>
                    <a:gd name="connsiteY77" fmla="*/ 2537717 h 5558319"/>
                    <a:gd name="connsiteX78" fmla="*/ 3775753 w 3881082"/>
                    <a:gd name="connsiteY78" fmla="*/ 2547991 h 5558319"/>
                    <a:gd name="connsiteX79" fmla="*/ 3786027 w 3881082"/>
                    <a:gd name="connsiteY79" fmla="*/ 2583950 h 5558319"/>
                    <a:gd name="connsiteX80" fmla="*/ 3780890 w 3881082"/>
                    <a:gd name="connsiteY80" fmla="*/ 2625047 h 5558319"/>
                    <a:gd name="connsiteX81" fmla="*/ 3770616 w 3881082"/>
                    <a:gd name="connsiteY81" fmla="*/ 2640458 h 5558319"/>
                    <a:gd name="connsiteX82" fmla="*/ 3760341 w 3881082"/>
                    <a:gd name="connsiteY82" fmla="*/ 2671281 h 5558319"/>
                    <a:gd name="connsiteX83" fmla="*/ 3755204 w 3881082"/>
                    <a:gd name="connsiteY83" fmla="*/ 2686692 h 5558319"/>
                    <a:gd name="connsiteX84" fmla="*/ 3760341 w 3881082"/>
                    <a:gd name="connsiteY84" fmla="*/ 2743200 h 5558319"/>
                    <a:gd name="connsiteX85" fmla="*/ 3755204 w 3881082"/>
                    <a:gd name="connsiteY85" fmla="*/ 2758611 h 5558319"/>
                    <a:gd name="connsiteX86" fmla="*/ 3760341 w 3881082"/>
                    <a:gd name="connsiteY86" fmla="*/ 2784297 h 5558319"/>
                    <a:gd name="connsiteX87" fmla="*/ 3750067 w 3881082"/>
                    <a:gd name="connsiteY87" fmla="*/ 2861353 h 5558319"/>
                    <a:gd name="connsiteX88" fmla="*/ 3729519 w 3881082"/>
                    <a:gd name="connsiteY88" fmla="*/ 2907586 h 5558319"/>
                    <a:gd name="connsiteX89" fmla="*/ 3719245 w 3881082"/>
                    <a:gd name="connsiteY89" fmla="*/ 2917861 h 5558319"/>
                    <a:gd name="connsiteX90" fmla="*/ 3698696 w 3881082"/>
                    <a:gd name="connsiteY90" fmla="*/ 2933272 h 5558319"/>
                    <a:gd name="connsiteX91" fmla="*/ 3662737 w 3881082"/>
                    <a:gd name="connsiteY91" fmla="*/ 2938409 h 5558319"/>
                    <a:gd name="connsiteX92" fmla="*/ 3657600 w 3881082"/>
                    <a:gd name="connsiteY92" fmla="*/ 2953820 h 5558319"/>
                    <a:gd name="connsiteX93" fmla="*/ 3642189 w 3881082"/>
                    <a:gd name="connsiteY93" fmla="*/ 2969231 h 5558319"/>
                    <a:gd name="connsiteX94" fmla="*/ 3637052 w 3881082"/>
                    <a:gd name="connsiteY94" fmla="*/ 3005191 h 5558319"/>
                    <a:gd name="connsiteX95" fmla="*/ 3617682 w 3881082"/>
                    <a:gd name="connsiteY95" fmla="*/ 3042730 h 5558319"/>
                    <a:gd name="connsiteX96" fmla="*/ 3576986 w 3881082"/>
                    <a:gd name="connsiteY96" fmla="*/ 3035414 h 5558319"/>
                    <a:gd name="connsiteX97" fmla="*/ 3533310 w 3881082"/>
                    <a:gd name="connsiteY97" fmla="*/ 3043309 h 5558319"/>
                    <a:gd name="connsiteX98" fmla="*/ 3517900 w 3881082"/>
                    <a:gd name="connsiteY98" fmla="*/ 3075131 h 5558319"/>
                    <a:gd name="connsiteX99" fmla="*/ 3534310 w 3881082"/>
                    <a:gd name="connsiteY99" fmla="*/ 3097658 h 5558319"/>
                    <a:gd name="connsiteX100" fmla="*/ 3539447 w 3881082"/>
                    <a:gd name="connsiteY100" fmla="*/ 3113070 h 5558319"/>
                    <a:gd name="connsiteX101" fmla="*/ 3544584 w 3881082"/>
                    <a:gd name="connsiteY101" fmla="*/ 3159303 h 5558319"/>
                    <a:gd name="connsiteX102" fmla="*/ 3539447 w 3881082"/>
                    <a:gd name="connsiteY102" fmla="*/ 3246634 h 5558319"/>
                    <a:gd name="connsiteX103" fmla="*/ 3534310 w 3881082"/>
                    <a:gd name="connsiteY103" fmla="*/ 3298004 h 5558319"/>
                    <a:gd name="connsiteX104" fmla="*/ 3544584 w 3881082"/>
                    <a:gd name="connsiteY104" fmla="*/ 3333964 h 5558319"/>
                    <a:gd name="connsiteX105" fmla="*/ 3554858 w 3881082"/>
                    <a:gd name="connsiteY105" fmla="*/ 3349375 h 5558319"/>
                    <a:gd name="connsiteX106" fmla="*/ 3565132 w 3881082"/>
                    <a:gd name="connsiteY106" fmla="*/ 3385335 h 5558319"/>
                    <a:gd name="connsiteX107" fmla="*/ 3570270 w 3881082"/>
                    <a:gd name="connsiteY107" fmla="*/ 3400746 h 5558319"/>
                    <a:gd name="connsiteX108" fmla="*/ 3565132 w 3881082"/>
                    <a:gd name="connsiteY108" fmla="*/ 3488076 h 5558319"/>
                    <a:gd name="connsiteX109" fmla="*/ 3559995 w 3881082"/>
                    <a:gd name="connsiteY109" fmla="*/ 3518899 h 5558319"/>
                    <a:gd name="connsiteX110" fmla="*/ 3580544 w 3881082"/>
                    <a:gd name="connsiteY110" fmla="*/ 3549721 h 5558319"/>
                    <a:gd name="connsiteX111" fmla="*/ 3585681 w 3881082"/>
                    <a:gd name="connsiteY111" fmla="*/ 3565133 h 5558319"/>
                    <a:gd name="connsiteX112" fmla="*/ 3559995 w 3881082"/>
                    <a:gd name="connsiteY112" fmla="*/ 3590818 h 5558319"/>
                    <a:gd name="connsiteX113" fmla="*/ 3544584 w 3881082"/>
                    <a:gd name="connsiteY113" fmla="*/ 3595955 h 5558319"/>
                    <a:gd name="connsiteX114" fmla="*/ 3529173 w 3881082"/>
                    <a:gd name="connsiteY114" fmla="*/ 3606229 h 5558319"/>
                    <a:gd name="connsiteX115" fmla="*/ 3518899 w 3881082"/>
                    <a:gd name="connsiteY115" fmla="*/ 3647326 h 5558319"/>
                    <a:gd name="connsiteX116" fmla="*/ 3524036 w 3881082"/>
                    <a:gd name="connsiteY116" fmla="*/ 3673011 h 5558319"/>
                    <a:gd name="connsiteX117" fmla="*/ 3518899 w 3881082"/>
                    <a:gd name="connsiteY117" fmla="*/ 3719245 h 5558319"/>
                    <a:gd name="connsiteX118" fmla="*/ 3513762 w 3881082"/>
                    <a:gd name="connsiteY118" fmla="*/ 3739793 h 5558319"/>
                    <a:gd name="connsiteX119" fmla="*/ 3488076 w 3881082"/>
                    <a:gd name="connsiteY119" fmla="*/ 3765479 h 5558319"/>
                    <a:gd name="connsiteX120" fmla="*/ 3482939 w 3881082"/>
                    <a:gd name="connsiteY120" fmla="*/ 3780890 h 5558319"/>
                    <a:gd name="connsiteX121" fmla="*/ 3488076 w 3881082"/>
                    <a:gd name="connsiteY121" fmla="*/ 3801438 h 5558319"/>
                    <a:gd name="connsiteX122" fmla="*/ 3493213 w 3881082"/>
                    <a:gd name="connsiteY122" fmla="*/ 3827124 h 5558319"/>
                    <a:gd name="connsiteX123" fmla="*/ 3482939 w 3881082"/>
                    <a:gd name="connsiteY123" fmla="*/ 3888768 h 5558319"/>
                    <a:gd name="connsiteX124" fmla="*/ 3472665 w 3881082"/>
                    <a:gd name="connsiteY124" fmla="*/ 3919591 h 5558319"/>
                    <a:gd name="connsiteX125" fmla="*/ 3467528 w 3881082"/>
                    <a:gd name="connsiteY125" fmla="*/ 3935002 h 5558319"/>
                    <a:gd name="connsiteX126" fmla="*/ 3493213 w 3881082"/>
                    <a:gd name="connsiteY126" fmla="*/ 3955550 h 5558319"/>
                    <a:gd name="connsiteX127" fmla="*/ 3575407 w 3881082"/>
                    <a:gd name="connsiteY127" fmla="*/ 3965825 h 5558319"/>
                    <a:gd name="connsiteX128" fmla="*/ 3590818 w 3881082"/>
                    <a:gd name="connsiteY128" fmla="*/ 3970962 h 5558319"/>
                    <a:gd name="connsiteX129" fmla="*/ 3621640 w 3881082"/>
                    <a:gd name="connsiteY129" fmla="*/ 3996647 h 5558319"/>
                    <a:gd name="connsiteX130" fmla="*/ 3626777 w 3881082"/>
                    <a:gd name="connsiteY130" fmla="*/ 4022333 h 5558319"/>
                    <a:gd name="connsiteX131" fmla="*/ 3621640 w 3881082"/>
                    <a:gd name="connsiteY131" fmla="*/ 4037744 h 5558319"/>
                    <a:gd name="connsiteX132" fmla="*/ 3611366 w 3881082"/>
                    <a:gd name="connsiteY132" fmla="*/ 4078840 h 5558319"/>
                    <a:gd name="connsiteX133" fmla="*/ 3606229 w 3881082"/>
                    <a:gd name="connsiteY133" fmla="*/ 4094252 h 5558319"/>
                    <a:gd name="connsiteX134" fmla="*/ 3585681 w 3881082"/>
                    <a:gd name="connsiteY134" fmla="*/ 4140485 h 5558319"/>
                    <a:gd name="connsiteX135" fmla="*/ 3554858 w 3881082"/>
                    <a:gd name="connsiteY135" fmla="*/ 4155897 h 5558319"/>
                    <a:gd name="connsiteX136" fmla="*/ 3549721 w 3881082"/>
                    <a:gd name="connsiteY136" fmla="*/ 4171308 h 5558319"/>
                    <a:gd name="connsiteX137" fmla="*/ 3549721 w 3881082"/>
                    <a:gd name="connsiteY137" fmla="*/ 4207267 h 5558319"/>
                    <a:gd name="connsiteX138" fmla="*/ 3539447 w 3881082"/>
                    <a:gd name="connsiteY138" fmla="*/ 4217542 h 5558319"/>
                    <a:gd name="connsiteX139" fmla="*/ 3508625 w 3881082"/>
                    <a:gd name="connsiteY139" fmla="*/ 4248364 h 5558319"/>
                    <a:gd name="connsiteX140" fmla="*/ 3498350 w 3881082"/>
                    <a:gd name="connsiteY140" fmla="*/ 4279186 h 5558319"/>
                    <a:gd name="connsiteX141" fmla="*/ 3493213 w 3881082"/>
                    <a:gd name="connsiteY141" fmla="*/ 4294598 h 5558319"/>
                    <a:gd name="connsiteX142" fmla="*/ 3498350 w 3881082"/>
                    <a:gd name="connsiteY142" fmla="*/ 4330557 h 5558319"/>
                    <a:gd name="connsiteX143" fmla="*/ 3498350 w 3881082"/>
                    <a:gd name="connsiteY143" fmla="*/ 4371654 h 5558319"/>
                    <a:gd name="connsiteX144" fmla="*/ 3539447 w 3881082"/>
                    <a:gd name="connsiteY144" fmla="*/ 4407613 h 5558319"/>
                    <a:gd name="connsiteX145" fmla="*/ 3554858 w 3881082"/>
                    <a:gd name="connsiteY145" fmla="*/ 4412750 h 5558319"/>
                    <a:gd name="connsiteX146" fmla="*/ 3580544 w 3881082"/>
                    <a:gd name="connsiteY146" fmla="*/ 4428162 h 5558319"/>
                    <a:gd name="connsiteX147" fmla="*/ 3590818 w 3881082"/>
                    <a:gd name="connsiteY147" fmla="*/ 4443573 h 5558319"/>
                    <a:gd name="connsiteX148" fmla="*/ 3580544 w 3881082"/>
                    <a:gd name="connsiteY148" fmla="*/ 4479533 h 5558319"/>
                    <a:gd name="connsiteX149" fmla="*/ 3585681 w 3881082"/>
                    <a:gd name="connsiteY149" fmla="*/ 4505218 h 5558319"/>
                    <a:gd name="connsiteX150" fmla="*/ 3621640 w 3881082"/>
                    <a:gd name="connsiteY150" fmla="*/ 4505218 h 5558319"/>
                    <a:gd name="connsiteX151" fmla="*/ 3637052 w 3881082"/>
                    <a:gd name="connsiteY151" fmla="*/ 4510355 h 5558319"/>
                    <a:gd name="connsiteX152" fmla="*/ 3647326 w 3881082"/>
                    <a:gd name="connsiteY152" fmla="*/ 4525766 h 5558319"/>
                    <a:gd name="connsiteX153" fmla="*/ 3606229 w 3881082"/>
                    <a:gd name="connsiteY153" fmla="*/ 4530903 h 5558319"/>
                    <a:gd name="connsiteX154" fmla="*/ 3585681 w 3881082"/>
                    <a:gd name="connsiteY154" fmla="*/ 4536040 h 5558319"/>
                    <a:gd name="connsiteX155" fmla="*/ 3565132 w 3881082"/>
                    <a:gd name="connsiteY155" fmla="*/ 4577137 h 5558319"/>
                    <a:gd name="connsiteX156" fmla="*/ 3549721 w 3881082"/>
                    <a:gd name="connsiteY156" fmla="*/ 4582274 h 5558319"/>
                    <a:gd name="connsiteX157" fmla="*/ 3534310 w 3881082"/>
                    <a:gd name="connsiteY157" fmla="*/ 4597685 h 5558319"/>
                    <a:gd name="connsiteX158" fmla="*/ 3544584 w 3881082"/>
                    <a:gd name="connsiteY158" fmla="*/ 4595197 h 5558319"/>
                    <a:gd name="connsiteX159" fmla="*/ 3534310 w 3881082"/>
                    <a:gd name="connsiteY159" fmla="*/ 4607959 h 5558319"/>
                    <a:gd name="connsiteX160" fmla="*/ 3529173 w 3881082"/>
                    <a:gd name="connsiteY160" fmla="*/ 4623371 h 5558319"/>
                    <a:gd name="connsiteX161" fmla="*/ 3534310 w 3881082"/>
                    <a:gd name="connsiteY161" fmla="*/ 4649056 h 5558319"/>
                    <a:gd name="connsiteX162" fmla="*/ 3544584 w 3881082"/>
                    <a:gd name="connsiteY162" fmla="*/ 4679879 h 5558319"/>
                    <a:gd name="connsiteX163" fmla="*/ 3524036 w 3881082"/>
                    <a:gd name="connsiteY163" fmla="*/ 4710701 h 5558319"/>
                    <a:gd name="connsiteX164" fmla="*/ 3498350 w 3881082"/>
                    <a:gd name="connsiteY164" fmla="*/ 4705564 h 5558319"/>
                    <a:gd name="connsiteX165" fmla="*/ 3482939 w 3881082"/>
                    <a:gd name="connsiteY165" fmla="*/ 4700427 h 5558319"/>
                    <a:gd name="connsiteX166" fmla="*/ 3462391 w 3881082"/>
                    <a:gd name="connsiteY166" fmla="*/ 4695290 h 5558319"/>
                    <a:gd name="connsiteX167" fmla="*/ 3446980 w 3881082"/>
                    <a:gd name="connsiteY167" fmla="*/ 4685016 h 5558319"/>
                    <a:gd name="connsiteX168" fmla="*/ 3441843 w 3881082"/>
                    <a:gd name="connsiteY168" fmla="*/ 4715838 h 5558319"/>
                    <a:gd name="connsiteX169" fmla="*/ 3436705 w 3881082"/>
                    <a:gd name="connsiteY169" fmla="*/ 4731249 h 5558319"/>
                    <a:gd name="connsiteX170" fmla="*/ 3405883 w 3881082"/>
                    <a:gd name="connsiteY170" fmla="*/ 4710701 h 5558319"/>
                    <a:gd name="connsiteX171" fmla="*/ 3385335 w 3881082"/>
                    <a:gd name="connsiteY171" fmla="*/ 4679879 h 5558319"/>
                    <a:gd name="connsiteX172" fmla="*/ 3369923 w 3881082"/>
                    <a:gd name="connsiteY172" fmla="*/ 4674742 h 5558319"/>
                    <a:gd name="connsiteX173" fmla="*/ 3328827 w 3881082"/>
                    <a:gd name="connsiteY173" fmla="*/ 4700427 h 5558319"/>
                    <a:gd name="connsiteX174" fmla="*/ 3333964 w 3881082"/>
                    <a:gd name="connsiteY174" fmla="*/ 4715838 h 5558319"/>
                    <a:gd name="connsiteX175" fmla="*/ 3318553 w 3881082"/>
                    <a:gd name="connsiteY175" fmla="*/ 4772346 h 5558319"/>
                    <a:gd name="connsiteX176" fmla="*/ 3308279 w 3881082"/>
                    <a:gd name="connsiteY176" fmla="*/ 4787757 h 5558319"/>
                    <a:gd name="connsiteX177" fmla="*/ 3292867 w 3881082"/>
                    <a:gd name="connsiteY177" fmla="*/ 4782620 h 5558319"/>
                    <a:gd name="connsiteX178" fmla="*/ 3262045 w 3881082"/>
                    <a:gd name="connsiteY178" fmla="*/ 4798031 h 5558319"/>
                    <a:gd name="connsiteX179" fmla="*/ 3241496 w 3881082"/>
                    <a:gd name="connsiteY179" fmla="*/ 4823717 h 5558319"/>
                    <a:gd name="connsiteX180" fmla="*/ 3226085 w 3881082"/>
                    <a:gd name="connsiteY180" fmla="*/ 4818580 h 5558319"/>
                    <a:gd name="connsiteX181" fmla="*/ 3215811 w 3881082"/>
                    <a:gd name="connsiteY181" fmla="*/ 4798031 h 5558319"/>
                    <a:gd name="connsiteX182" fmla="*/ 3210674 w 3881082"/>
                    <a:gd name="connsiteY182" fmla="*/ 4823717 h 5558319"/>
                    <a:gd name="connsiteX183" fmla="*/ 3205537 w 3881082"/>
                    <a:gd name="connsiteY183" fmla="*/ 4839128 h 5558319"/>
                    <a:gd name="connsiteX184" fmla="*/ 3190126 w 3881082"/>
                    <a:gd name="connsiteY184" fmla="*/ 4828854 h 5558319"/>
                    <a:gd name="connsiteX185" fmla="*/ 3159303 w 3881082"/>
                    <a:gd name="connsiteY185" fmla="*/ 4849402 h 5558319"/>
                    <a:gd name="connsiteX186" fmla="*/ 3102795 w 3881082"/>
                    <a:gd name="connsiteY186" fmla="*/ 4849402 h 5558319"/>
                    <a:gd name="connsiteX187" fmla="*/ 3092521 w 3881082"/>
                    <a:gd name="connsiteY187" fmla="*/ 4864813 h 5558319"/>
                    <a:gd name="connsiteX188" fmla="*/ 3082247 w 3881082"/>
                    <a:gd name="connsiteY188" fmla="*/ 4875088 h 5558319"/>
                    <a:gd name="connsiteX189" fmla="*/ 3015465 w 3881082"/>
                    <a:gd name="connsiteY189" fmla="*/ 4885362 h 5558319"/>
                    <a:gd name="connsiteX190" fmla="*/ 3000054 w 3881082"/>
                    <a:gd name="connsiteY190" fmla="*/ 4895636 h 5558319"/>
                    <a:gd name="connsiteX191" fmla="*/ 2969231 w 3881082"/>
                    <a:gd name="connsiteY191" fmla="*/ 4905910 h 5558319"/>
                    <a:gd name="connsiteX192" fmla="*/ 2953820 w 3881082"/>
                    <a:gd name="connsiteY192" fmla="*/ 4900773 h 5558319"/>
                    <a:gd name="connsiteX193" fmla="*/ 2902449 w 3881082"/>
                    <a:gd name="connsiteY193" fmla="*/ 4941870 h 5558319"/>
                    <a:gd name="connsiteX194" fmla="*/ 2871627 w 3881082"/>
                    <a:gd name="connsiteY194" fmla="*/ 4952144 h 5558319"/>
                    <a:gd name="connsiteX195" fmla="*/ 2815119 w 3881082"/>
                    <a:gd name="connsiteY195" fmla="*/ 4967555 h 5558319"/>
                    <a:gd name="connsiteX196" fmla="*/ 2763748 w 3881082"/>
                    <a:gd name="connsiteY196" fmla="*/ 5008652 h 5558319"/>
                    <a:gd name="connsiteX197" fmla="*/ 2722652 w 3881082"/>
                    <a:gd name="connsiteY197" fmla="*/ 5003515 h 5558319"/>
                    <a:gd name="connsiteX198" fmla="*/ 2707240 w 3881082"/>
                    <a:gd name="connsiteY198" fmla="*/ 4998377 h 5558319"/>
                    <a:gd name="connsiteX199" fmla="*/ 2676418 w 3881082"/>
                    <a:gd name="connsiteY199" fmla="*/ 5003515 h 5558319"/>
                    <a:gd name="connsiteX200" fmla="*/ 2619910 w 3881082"/>
                    <a:gd name="connsiteY200" fmla="*/ 5024063 h 5558319"/>
                    <a:gd name="connsiteX201" fmla="*/ 2604499 w 3881082"/>
                    <a:gd name="connsiteY201" fmla="*/ 5029200 h 5558319"/>
                    <a:gd name="connsiteX202" fmla="*/ 2589088 w 3881082"/>
                    <a:gd name="connsiteY202" fmla="*/ 5044611 h 5558319"/>
                    <a:gd name="connsiteX203" fmla="*/ 2573676 w 3881082"/>
                    <a:gd name="connsiteY203" fmla="*/ 5039474 h 5558319"/>
                    <a:gd name="connsiteX204" fmla="*/ 2558265 w 3881082"/>
                    <a:gd name="connsiteY204" fmla="*/ 5049748 h 5558319"/>
                    <a:gd name="connsiteX205" fmla="*/ 2553128 w 3881082"/>
                    <a:gd name="connsiteY205" fmla="*/ 5075434 h 5558319"/>
                    <a:gd name="connsiteX206" fmla="*/ 2506894 w 3881082"/>
                    <a:gd name="connsiteY206" fmla="*/ 5116530 h 5558319"/>
                    <a:gd name="connsiteX207" fmla="*/ 2491483 w 3881082"/>
                    <a:gd name="connsiteY207" fmla="*/ 5126804 h 5558319"/>
                    <a:gd name="connsiteX208" fmla="*/ 2450386 w 3881082"/>
                    <a:gd name="connsiteY208" fmla="*/ 5137079 h 5558319"/>
                    <a:gd name="connsiteX209" fmla="*/ 2434975 w 3881082"/>
                    <a:gd name="connsiteY209" fmla="*/ 5142216 h 5558319"/>
                    <a:gd name="connsiteX210" fmla="*/ 2409290 w 3881082"/>
                    <a:gd name="connsiteY210" fmla="*/ 5147353 h 5558319"/>
                    <a:gd name="connsiteX211" fmla="*/ 2393879 w 3881082"/>
                    <a:gd name="connsiteY211" fmla="*/ 5142216 h 5558319"/>
                    <a:gd name="connsiteX212" fmla="*/ 2373330 w 3881082"/>
                    <a:gd name="connsiteY212" fmla="*/ 5116530 h 5558319"/>
                    <a:gd name="connsiteX213" fmla="*/ 2316822 w 3881082"/>
                    <a:gd name="connsiteY213" fmla="*/ 5106256 h 5558319"/>
                    <a:gd name="connsiteX214" fmla="*/ 2275726 w 3881082"/>
                    <a:gd name="connsiteY214" fmla="*/ 5106256 h 5558319"/>
                    <a:gd name="connsiteX215" fmla="*/ 2244903 w 3881082"/>
                    <a:gd name="connsiteY215" fmla="*/ 5126804 h 5558319"/>
                    <a:gd name="connsiteX216" fmla="*/ 2198670 w 3881082"/>
                    <a:gd name="connsiteY216" fmla="*/ 5121667 h 5558319"/>
                    <a:gd name="connsiteX217" fmla="*/ 2174963 w 3881082"/>
                    <a:gd name="connsiteY217" fmla="*/ 5139657 h 5558319"/>
                    <a:gd name="connsiteX218" fmla="*/ 2152635 w 3881082"/>
                    <a:gd name="connsiteY218" fmla="*/ 5144794 h 5558319"/>
                    <a:gd name="connsiteX219" fmla="*/ 2125171 w 3881082"/>
                    <a:gd name="connsiteY219" fmla="*/ 5154868 h 5558319"/>
                    <a:gd name="connsiteX220" fmla="*/ 2095928 w 3881082"/>
                    <a:gd name="connsiteY220" fmla="*/ 5111393 h 5558319"/>
                    <a:gd name="connsiteX221" fmla="*/ 2075380 w 3881082"/>
                    <a:gd name="connsiteY221" fmla="*/ 5142216 h 5558319"/>
                    <a:gd name="connsiteX222" fmla="*/ 2042578 w 3881082"/>
                    <a:gd name="connsiteY222" fmla="*/ 5143196 h 5558319"/>
                    <a:gd name="connsiteX223" fmla="*/ 2003461 w 3881082"/>
                    <a:gd name="connsiteY223" fmla="*/ 5157627 h 5558319"/>
                    <a:gd name="connsiteX224" fmla="*/ 1972638 w 3881082"/>
                    <a:gd name="connsiteY224" fmla="*/ 5173038 h 5558319"/>
                    <a:gd name="connsiteX225" fmla="*/ 1946953 w 3881082"/>
                    <a:gd name="connsiteY225" fmla="*/ 5193586 h 5558319"/>
                    <a:gd name="connsiteX226" fmla="*/ 1936679 w 3881082"/>
                    <a:gd name="connsiteY226" fmla="*/ 5203861 h 5558319"/>
                    <a:gd name="connsiteX227" fmla="*/ 1921267 w 3881082"/>
                    <a:gd name="connsiteY227" fmla="*/ 5208998 h 5558319"/>
                    <a:gd name="connsiteX228" fmla="*/ 1894403 w 3881082"/>
                    <a:gd name="connsiteY228" fmla="*/ 5209997 h 5558319"/>
                    <a:gd name="connsiteX229" fmla="*/ 1869896 w 3881082"/>
                    <a:gd name="connsiteY229" fmla="*/ 5204260 h 5558319"/>
                    <a:gd name="connsiteX230" fmla="*/ 1839074 w 3881082"/>
                    <a:gd name="connsiteY230" fmla="*/ 5203861 h 5558319"/>
                    <a:gd name="connsiteX231" fmla="*/ 1806073 w 3881082"/>
                    <a:gd name="connsiteY231" fmla="*/ 5207019 h 5558319"/>
                    <a:gd name="connsiteX232" fmla="*/ 1762218 w 3881082"/>
                    <a:gd name="connsiteY232" fmla="*/ 5225588 h 5558319"/>
                    <a:gd name="connsiteX233" fmla="*/ 1741470 w 3881082"/>
                    <a:gd name="connsiteY233" fmla="*/ 5234683 h 5558319"/>
                    <a:gd name="connsiteX234" fmla="*/ 1711047 w 3881082"/>
                    <a:gd name="connsiteY234" fmla="*/ 5255831 h 5558319"/>
                    <a:gd name="connsiteX235" fmla="*/ 1695236 w 3881082"/>
                    <a:gd name="connsiteY235" fmla="*/ 5255231 h 5558319"/>
                    <a:gd name="connsiteX236" fmla="*/ 1690099 w 3881082"/>
                    <a:gd name="connsiteY236" fmla="*/ 5275780 h 5558319"/>
                    <a:gd name="connsiteX237" fmla="*/ 1664413 w 3881082"/>
                    <a:gd name="connsiteY237" fmla="*/ 5301465 h 5558319"/>
                    <a:gd name="connsiteX238" fmla="*/ 1654139 w 3881082"/>
                    <a:gd name="connsiteY238" fmla="*/ 5332288 h 5558319"/>
                    <a:gd name="connsiteX239" fmla="*/ 1618180 w 3881082"/>
                    <a:gd name="connsiteY239" fmla="*/ 5357973 h 5558319"/>
                    <a:gd name="connsiteX240" fmla="*/ 1602768 w 3881082"/>
                    <a:gd name="connsiteY240" fmla="*/ 5363110 h 5558319"/>
                    <a:gd name="connsiteX241" fmla="*/ 1587357 w 3881082"/>
                    <a:gd name="connsiteY241" fmla="*/ 5357973 h 5558319"/>
                    <a:gd name="connsiteX242" fmla="*/ 1556535 w 3881082"/>
                    <a:gd name="connsiteY242" fmla="*/ 5363110 h 5558319"/>
                    <a:gd name="connsiteX243" fmla="*/ 1500027 w 3881082"/>
                    <a:gd name="connsiteY243" fmla="*/ 5383658 h 5558319"/>
                    <a:gd name="connsiteX244" fmla="*/ 1467137 w 3881082"/>
                    <a:gd name="connsiteY244" fmla="*/ 5376905 h 5558319"/>
                    <a:gd name="connsiteX245" fmla="*/ 1434472 w 3881082"/>
                    <a:gd name="connsiteY245" fmla="*/ 5390055 h 5558319"/>
                    <a:gd name="connsiteX246" fmla="*/ 1376737 w 3881082"/>
                    <a:gd name="connsiteY246" fmla="*/ 5417583 h 5558319"/>
                    <a:gd name="connsiteX247" fmla="*/ 1340584 w 3881082"/>
                    <a:gd name="connsiteY247" fmla="*/ 5444496 h 5558319"/>
                    <a:gd name="connsiteX248" fmla="*/ 1294544 w 3881082"/>
                    <a:gd name="connsiteY248" fmla="*/ 5491537 h 5558319"/>
                    <a:gd name="connsiteX249" fmla="*/ 1258584 w 3881082"/>
                    <a:gd name="connsiteY249" fmla="*/ 5486400 h 5558319"/>
                    <a:gd name="connsiteX250" fmla="*/ 1248310 w 3881082"/>
                    <a:gd name="connsiteY250" fmla="*/ 5455577 h 5558319"/>
                    <a:gd name="connsiteX251" fmla="*/ 1232899 w 3881082"/>
                    <a:gd name="connsiteY251" fmla="*/ 5450440 h 5558319"/>
                    <a:gd name="connsiteX252" fmla="*/ 1207213 w 3881082"/>
                    <a:gd name="connsiteY252" fmla="*/ 5465852 h 5558319"/>
                    <a:gd name="connsiteX253" fmla="*/ 1191802 w 3881082"/>
                    <a:gd name="connsiteY253" fmla="*/ 5470989 h 5558319"/>
                    <a:gd name="connsiteX254" fmla="*/ 1106120 w 3881082"/>
                    <a:gd name="connsiteY254" fmla="*/ 5464430 h 5558319"/>
                    <a:gd name="connsiteX255" fmla="*/ 1065154 w 3881082"/>
                    <a:gd name="connsiteY255" fmla="*/ 5492316 h 5558319"/>
                    <a:gd name="connsiteX256" fmla="*/ 1032553 w 3881082"/>
                    <a:gd name="connsiteY256" fmla="*/ 5476126 h 5558319"/>
                    <a:gd name="connsiteX257" fmla="*/ 1017141 w 3881082"/>
                    <a:gd name="connsiteY257" fmla="*/ 5460715 h 5558319"/>
                    <a:gd name="connsiteX258" fmla="*/ 982361 w 3881082"/>
                    <a:gd name="connsiteY258" fmla="*/ 5469029 h 5558319"/>
                    <a:gd name="connsiteX259" fmla="*/ 965771 w 3881082"/>
                    <a:gd name="connsiteY259" fmla="*/ 5453819 h 5558319"/>
                    <a:gd name="connsiteX260" fmla="*/ 922895 w 3881082"/>
                    <a:gd name="connsiteY260" fmla="*/ 5432271 h 5558319"/>
                    <a:gd name="connsiteX261" fmla="*/ 868166 w 3881082"/>
                    <a:gd name="connsiteY261" fmla="*/ 5404207 h 5558319"/>
                    <a:gd name="connsiteX262" fmla="*/ 811658 w 3881082"/>
                    <a:gd name="connsiteY262" fmla="*/ 5409344 h 5558319"/>
                    <a:gd name="connsiteX263" fmla="*/ 739739 w 3881082"/>
                    <a:gd name="connsiteY263" fmla="*/ 5409344 h 5558319"/>
                    <a:gd name="connsiteX264" fmla="*/ 651429 w 3881082"/>
                    <a:gd name="connsiteY264" fmla="*/ 5453399 h 5558319"/>
                    <a:gd name="connsiteX265" fmla="*/ 597480 w 3881082"/>
                    <a:gd name="connsiteY265" fmla="*/ 5460116 h 5558319"/>
                    <a:gd name="connsiteX266" fmla="*/ 580490 w 3881082"/>
                    <a:gd name="connsiteY266" fmla="*/ 5457937 h 5558319"/>
                    <a:gd name="connsiteX267" fmla="*/ 549667 w 3881082"/>
                    <a:gd name="connsiteY267" fmla="*/ 5460715 h 5558319"/>
                    <a:gd name="connsiteX268" fmla="*/ 534256 w 3881082"/>
                    <a:gd name="connsiteY268" fmla="*/ 5450440 h 5558319"/>
                    <a:gd name="connsiteX269" fmla="*/ 500559 w 3881082"/>
                    <a:gd name="connsiteY269" fmla="*/ 5442621 h 5558319"/>
                    <a:gd name="connsiteX270" fmla="*/ 489864 w 3881082"/>
                    <a:gd name="connsiteY270" fmla="*/ 5447953 h 5558319"/>
                    <a:gd name="connsiteX271" fmla="*/ 493968 w 3881082"/>
                    <a:gd name="connsiteY271" fmla="*/ 5443429 h 5558319"/>
                    <a:gd name="connsiteX272" fmla="*/ 458427 w 3881082"/>
                    <a:gd name="connsiteY272" fmla="*/ 5458420 h 5558319"/>
                    <a:gd name="connsiteX273" fmla="*/ 412000 w 3881082"/>
                    <a:gd name="connsiteY273" fmla="*/ 5445272 h 5558319"/>
                    <a:gd name="connsiteX274" fmla="*/ 363924 w 3881082"/>
                    <a:gd name="connsiteY274" fmla="*/ 5424723 h 5558319"/>
                    <a:gd name="connsiteX275" fmla="*/ 324435 w 3881082"/>
                    <a:gd name="connsiteY275" fmla="*/ 5396311 h 5558319"/>
                    <a:gd name="connsiteX276" fmla="*/ 261191 w 3881082"/>
                    <a:gd name="connsiteY276" fmla="*/ 5394132 h 5558319"/>
                    <a:gd name="connsiteX277" fmla="*/ 200346 w 3881082"/>
                    <a:gd name="connsiteY277" fmla="*/ 5435029 h 5558319"/>
                    <a:gd name="connsiteX278" fmla="*/ 159249 w 3881082"/>
                    <a:gd name="connsiteY278" fmla="*/ 5450440 h 5558319"/>
                    <a:gd name="connsiteX279" fmla="*/ 148975 w 3881082"/>
                    <a:gd name="connsiteY279" fmla="*/ 5460715 h 5558319"/>
                    <a:gd name="connsiteX280" fmla="*/ 123290 w 3881082"/>
                    <a:gd name="connsiteY280" fmla="*/ 5486400 h 5558319"/>
                    <a:gd name="connsiteX281" fmla="*/ 105616 w 3881082"/>
                    <a:gd name="connsiteY281" fmla="*/ 5468533 h 5558319"/>
                    <a:gd name="connsiteX282" fmla="*/ 61031 w 3881082"/>
                    <a:gd name="connsiteY282" fmla="*/ 5472443 h 5558319"/>
                    <a:gd name="connsiteX283" fmla="*/ 41096 w 3881082"/>
                    <a:gd name="connsiteY283" fmla="*/ 5532634 h 5558319"/>
                    <a:gd name="connsiteX284" fmla="*/ 0 w 3881082"/>
                    <a:gd name="connsiteY284"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821326 w 3890750"/>
                    <a:gd name="connsiteY262" fmla="*/ 5409344 h 5558319"/>
                    <a:gd name="connsiteX263" fmla="*/ 749407 w 3890750"/>
                    <a:gd name="connsiteY263" fmla="*/ 5409344 h 5558319"/>
                    <a:gd name="connsiteX264" fmla="*/ 661097 w 3890750"/>
                    <a:gd name="connsiteY264" fmla="*/ 5453399 h 5558319"/>
                    <a:gd name="connsiteX265" fmla="*/ 607148 w 3890750"/>
                    <a:gd name="connsiteY265" fmla="*/ 5460116 h 5558319"/>
                    <a:gd name="connsiteX266" fmla="*/ 590158 w 3890750"/>
                    <a:gd name="connsiteY266" fmla="*/ 5457937 h 5558319"/>
                    <a:gd name="connsiteX267" fmla="*/ 559335 w 3890750"/>
                    <a:gd name="connsiteY267" fmla="*/ 5460715 h 5558319"/>
                    <a:gd name="connsiteX268" fmla="*/ 543924 w 3890750"/>
                    <a:gd name="connsiteY268" fmla="*/ 5450440 h 5558319"/>
                    <a:gd name="connsiteX269" fmla="*/ 510227 w 3890750"/>
                    <a:gd name="connsiteY269" fmla="*/ 5442621 h 5558319"/>
                    <a:gd name="connsiteX270" fmla="*/ 499532 w 3890750"/>
                    <a:gd name="connsiteY270" fmla="*/ 5447953 h 5558319"/>
                    <a:gd name="connsiteX271" fmla="*/ 503636 w 3890750"/>
                    <a:gd name="connsiteY271" fmla="*/ 5443429 h 5558319"/>
                    <a:gd name="connsiteX272" fmla="*/ 468095 w 3890750"/>
                    <a:gd name="connsiteY272" fmla="*/ 5458420 h 5558319"/>
                    <a:gd name="connsiteX273" fmla="*/ 421668 w 3890750"/>
                    <a:gd name="connsiteY273" fmla="*/ 5445272 h 5558319"/>
                    <a:gd name="connsiteX274" fmla="*/ 373592 w 3890750"/>
                    <a:gd name="connsiteY274" fmla="*/ 5424723 h 5558319"/>
                    <a:gd name="connsiteX275" fmla="*/ 334103 w 3890750"/>
                    <a:gd name="connsiteY275" fmla="*/ 5396311 h 5558319"/>
                    <a:gd name="connsiteX276" fmla="*/ 270859 w 3890750"/>
                    <a:gd name="connsiteY276" fmla="*/ 5394132 h 5558319"/>
                    <a:gd name="connsiteX277" fmla="*/ 210014 w 3890750"/>
                    <a:gd name="connsiteY277" fmla="*/ 5435029 h 5558319"/>
                    <a:gd name="connsiteX278" fmla="*/ 168917 w 3890750"/>
                    <a:gd name="connsiteY278" fmla="*/ 5450440 h 5558319"/>
                    <a:gd name="connsiteX279" fmla="*/ 158643 w 3890750"/>
                    <a:gd name="connsiteY279" fmla="*/ 5460715 h 5558319"/>
                    <a:gd name="connsiteX280" fmla="*/ 132958 w 3890750"/>
                    <a:gd name="connsiteY280" fmla="*/ 5486400 h 5558319"/>
                    <a:gd name="connsiteX281" fmla="*/ 115284 w 3890750"/>
                    <a:gd name="connsiteY281" fmla="*/ 5468533 h 5558319"/>
                    <a:gd name="connsiteX282" fmla="*/ 70699 w 3890750"/>
                    <a:gd name="connsiteY282" fmla="*/ 5472443 h 5558319"/>
                    <a:gd name="connsiteX283" fmla="*/ 50764 w 3890750"/>
                    <a:gd name="connsiteY283" fmla="*/ 5532634 h 5558319"/>
                    <a:gd name="connsiteX284" fmla="*/ 0 w 3890750"/>
                    <a:gd name="connsiteY284"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749407 w 3890750"/>
                    <a:gd name="connsiteY262" fmla="*/ 5409344 h 5558319"/>
                    <a:gd name="connsiteX263" fmla="*/ 661097 w 3890750"/>
                    <a:gd name="connsiteY263" fmla="*/ 5453399 h 5558319"/>
                    <a:gd name="connsiteX264" fmla="*/ 607148 w 3890750"/>
                    <a:gd name="connsiteY264" fmla="*/ 5460116 h 5558319"/>
                    <a:gd name="connsiteX265" fmla="*/ 590158 w 3890750"/>
                    <a:gd name="connsiteY265" fmla="*/ 5457937 h 5558319"/>
                    <a:gd name="connsiteX266" fmla="*/ 559335 w 3890750"/>
                    <a:gd name="connsiteY266" fmla="*/ 5460715 h 5558319"/>
                    <a:gd name="connsiteX267" fmla="*/ 543924 w 3890750"/>
                    <a:gd name="connsiteY267" fmla="*/ 5450440 h 5558319"/>
                    <a:gd name="connsiteX268" fmla="*/ 510227 w 3890750"/>
                    <a:gd name="connsiteY268" fmla="*/ 5442621 h 5558319"/>
                    <a:gd name="connsiteX269" fmla="*/ 499532 w 3890750"/>
                    <a:gd name="connsiteY269" fmla="*/ 5447953 h 5558319"/>
                    <a:gd name="connsiteX270" fmla="*/ 503636 w 3890750"/>
                    <a:gd name="connsiteY270" fmla="*/ 5443429 h 5558319"/>
                    <a:gd name="connsiteX271" fmla="*/ 468095 w 3890750"/>
                    <a:gd name="connsiteY271" fmla="*/ 5458420 h 5558319"/>
                    <a:gd name="connsiteX272" fmla="*/ 421668 w 3890750"/>
                    <a:gd name="connsiteY272" fmla="*/ 5445272 h 5558319"/>
                    <a:gd name="connsiteX273" fmla="*/ 373592 w 3890750"/>
                    <a:gd name="connsiteY273" fmla="*/ 5424723 h 5558319"/>
                    <a:gd name="connsiteX274" fmla="*/ 334103 w 3890750"/>
                    <a:gd name="connsiteY274" fmla="*/ 5396311 h 5558319"/>
                    <a:gd name="connsiteX275" fmla="*/ 270859 w 3890750"/>
                    <a:gd name="connsiteY275" fmla="*/ 5394132 h 5558319"/>
                    <a:gd name="connsiteX276" fmla="*/ 210014 w 3890750"/>
                    <a:gd name="connsiteY276" fmla="*/ 5435029 h 5558319"/>
                    <a:gd name="connsiteX277" fmla="*/ 168917 w 3890750"/>
                    <a:gd name="connsiteY277" fmla="*/ 5450440 h 5558319"/>
                    <a:gd name="connsiteX278" fmla="*/ 158643 w 3890750"/>
                    <a:gd name="connsiteY278" fmla="*/ 5460715 h 5558319"/>
                    <a:gd name="connsiteX279" fmla="*/ 132958 w 3890750"/>
                    <a:gd name="connsiteY279" fmla="*/ 5486400 h 5558319"/>
                    <a:gd name="connsiteX280" fmla="*/ 115284 w 3890750"/>
                    <a:gd name="connsiteY280" fmla="*/ 5468533 h 5558319"/>
                    <a:gd name="connsiteX281" fmla="*/ 70699 w 3890750"/>
                    <a:gd name="connsiteY281" fmla="*/ 5472443 h 5558319"/>
                    <a:gd name="connsiteX282" fmla="*/ 50764 w 3890750"/>
                    <a:gd name="connsiteY282" fmla="*/ 5532634 h 5558319"/>
                    <a:gd name="connsiteX283" fmla="*/ 0 w 3890750"/>
                    <a:gd name="connsiteY283"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749407 w 3890750"/>
                    <a:gd name="connsiteY262" fmla="*/ 5409344 h 5558319"/>
                    <a:gd name="connsiteX263" fmla="*/ 661097 w 3890750"/>
                    <a:gd name="connsiteY263" fmla="*/ 5453399 h 5558319"/>
                    <a:gd name="connsiteX264" fmla="*/ 607148 w 3890750"/>
                    <a:gd name="connsiteY264" fmla="*/ 5460116 h 5558319"/>
                    <a:gd name="connsiteX265" fmla="*/ 590158 w 3890750"/>
                    <a:gd name="connsiteY265" fmla="*/ 5457937 h 5558319"/>
                    <a:gd name="connsiteX266" fmla="*/ 559335 w 3890750"/>
                    <a:gd name="connsiteY266" fmla="*/ 5460715 h 5558319"/>
                    <a:gd name="connsiteX267" fmla="*/ 543924 w 3890750"/>
                    <a:gd name="connsiteY267" fmla="*/ 5450440 h 5558319"/>
                    <a:gd name="connsiteX268" fmla="*/ 510227 w 3890750"/>
                    <a:gd name="connsiteY268" fmla="*/ 5442621 h 5558319"/>
                    <a:gd name="connsiteX269" fmla="*/ 499532 w 3890750"/>
                    <a:gd name="connsiteY269" fmla="*/ 5447953 h 5558319"/>
                    <a:gd name="connsiteX270" fmla="*/ 468095 w 3890750"/>
                    <a:gd name="connsiteY270" fmla="*/ 5458420 h 5558319"/>
                    <a:gd name="connsiteX271" fmla="*/ 421668 w 3890750"/>
                    <a:gd name="connsiteY271" fmla="*/ 5445272 h 5558319"/>
                    <a:gd name="connsiteX272" fmla="*/ 373592 w 3890750"/>
                    <a:gd name="connsiteY272" fmla="*/ 5424723 h 5558319"/>
                    <a:gd name="connsiteX273" fmla="*/ 334103 w 3890750"/>
                    <a:gd name="connsiteY273" fmla="*/ 5396311 h 5558319"/>
                    <a:gd name="connsiteX274" fmla="*/ 270859 w 3890750"/>
                    <a:gd name="connsiteY274" fmla="*/ 5394132 h 5558319"/>
                    <a:gd name="connsiteX275" fmla="*/ 210014 w 3890750"/>
                    <a:gd name="connsiteY275" fmla="*/ 5435029 h 5558319"/>
                    <a:gd name="connsiteX276" fmla="*/ 168917 w 3890750"/>
                    <a:gd name="connsiteY276" fmla="*/ 5450440 h 5558319"/>
                    <a:gd name="connsiteX277" fmla="*/ 158643 w 3890750"/>
                    <a:gd name="connsiteY277" fmla="*/ 5460715 h 5558319"/>
                    <a:gd name="connsiteX278" fmla="*/ 132958 w 3890750"/>
                    <a:gd name="connsiteY278" fmla="*/ 5486400 h 5558319"/>
                    <a:gd name="connsiteX279" fmla="*/ 115284 w 3890750"/>
                    <a:gd name="connsiteY279" fmla="*/ 5468533 h 5558319"/>
                    <a:gd name="connsiteX280" fmla="*/ 70699 w 3890750"/>
                    <a:gd name="connsiteY280" fmla="*/ 5472443 h 5558319"/>
                    <a:gd name="connsiteX281" fmla="*/ 50764 w 3890750"/>
                    <a:gd name="connsiteY281" fmla="*/ 5532634 h 5558319"/>
                    <a:gd name="connsiteX282" fmla="*/ 0 w 3890750"/>
                    <a:gd name="connsiteY282"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749407 w 3890750"/>
                    <a:gd name="connsiteY262" fmla="*/ 5409344 h 5558319"/>
                    <a:gd name="connsiteX263" fmla="*/ 661097 w 3890750"/>
                    <a:gd name="connsiteY263" fmla="*/ 5453399 h 5558319"/>
                    <a:gd name="connsiteX264" fmla="*/ 607148 w 3890750"/>
                    <a:gd name="connsiteY264" fmla="*/ 5460116 h 5558319"/>
                    <a:gd name="connsiteX265" fmla="*/ 590158 w 3890750"/>
                    <a:gd name="connsiteY265" fmla="*/ 5457937 h 5558319"/>
                    <a:gd name="connsiteX266" fmla="*/ 559335 w 3890750"/>
                    <a:gd name="connsiteY266" fmla="*/ 5460715 h 5558319"/>
                    <a:gd name="connsiteX267" fmla="*/ 510227 w 3890750"/>
                    <a:gd name="connsiteY267" fmla="*/ 5442621 h 5558319"/>
                    <a:gd name="connsiteX268" fmla="*/ 499532 w 3890750"/>
                    <a:gd name="connsiteY268" fmla="*/ 5447953 h 5558319"/>
                    <a:gd name="connsiteX269" fmla="*/ 468095 w 3890750"/>
                    <a:gd name="connsiteY269" fmla="*/ 5458420 h 5558319"/>
                    <a:gd name="connsiteX270" fmla="*/ 421668 w 3890750"/>
                    <a:gd name="connsiteY270" fmla="*/ 5445272 h 5558319"/>
                    <a:gd name="connsiteX271" fmla="*/ 373592 w 3890750"/>
                    <a:gd name="connsiteY271" fmla="*/ 5424723 h 5558319"/>
                    <a:gd name="connsiteX272" fmla="*/ 334103 w 3890750"/>
                    <a:gd name="connsiteY272" fmla="*/ 5396311 h 5558319"/>
                    <a:gd name="connsiteX273" fmla="*/ 270859 w 3890750"/>
                    <a:gd name="connsiteY273" fmla="*/ 5394132 h 5558319"/>
                    <a:gd name="connsiteX274" fmla="*/ 210014 w 3890750"/>
                    <a:gd name="connsiteY274" fmla="*/ 5435029 h 5558319"/>
                    <a:gd name="connsiteX275" fmla="*/ 168917 w 3890750"/>
                    <a:gd name="connsiteY275" fmla="*/ 5450440 h 5558319"/>
                    <a:gd name="connsiteX276" fmla="*/ 158643 w 3890750"/>
                    <a:gd name="connsiteY276" fmla="*/ 5460715 h 5558319"/>
                    <a:gd name="connsiteX277" fmla="*/ 132958 w 3890750"/>
                    <a:gd name="connsiteY277" fmla="*/ 5486400 h 5558319"/>
                    <a:gd name="connsiteX278" fmla="*/ 115284 w 3890750"/>
                    <a:gd name="connsiteY278" fmla="*/ 5468533 h 5558319"/>
                    <a:gd name="connsiteX279" fmla="*/ 70699 w 3890750"/>
                    <a:gd name="connsiteY279" fmla="*/ 5472443 h 5558319"/>
                    <a:gd name="connsiteX280" fmla="*/ 50764 w 3890750"/>
                    <a:gd name="connsiteY280" fmla="*/ 5532634 h 5558319"/>
                    <a:gd name="connsiteX281" fmla="*/ 0 w 3890750"/>
                    <a:gd name="connsiteY281"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749407 w 3890750"/>
                    <a:gd name="connsiteY262" fmla="*/ 5409344 h 5558319"/>
                    <a:gd name="connsiteX263" fmla="*/ 661097 w 3890750"/>
                    <a:gd name="connsiteY263" fmla="*/ 5453399 h 5558319"/>
                    <a:gd name="connsiteX264" fmla="*/ 607148 w 3890750"/>
                    <a:gd name="connsiteY264" fmla="*/ 5460116 h 5558319"/>
                    <a:gd name="connsiteX265" fmla="*/ 590158 w 3890750"/>
                    <a:gd name="connsiteY265" fmla="*/ 5457937 h 5558319"/>
                    <a:gd name="connsiteX266" fmla="*/ 559335 w 3890750"/>
                    <a:gd name="connsiteY266" fmla="*/ 5460715 h 5558319"/>
                    <a:gd name="connsiteX267" fmla="*/ 510227 w 3890750"/>
                    <a:gd name="connsiteY267" fmla="*/ 5442621 h 5558319"/>
                    <a:gd name="connsiteX268" fmla="*/ 468095 w 3890750"/>
                    <a:gd name="connsiteY268" fmla="*/ 5458420 h 5558319"/>
                    <a:gd name="connsiteX269" fmla="*/ 421668 w 3890750"/>
                    <a:gd name="connsiteY269" fmla="*/ 5445272 h 5558319"/>
                    <a:gd name="connsiteX270" fmla="*/ 373592 w 3890750"/>
                    <a:gd name="connsiteY270" fmla="*/ 5424723 h 5558319"/>
                    <a:gd name="connsiteX271" fmla="*/ 334103 w 3890750"/>
                    <a:gd name="connsiteY271" fmla="*/ 5396311 h 5558319"/>
                    <a:gd name="connsiteX272" fmla="*/ 270859 w 3890750"/>
                    <a:gd name="connsiteY272" fmla="*/ 5394132 h 5558319"/>
                    <a:gd name="connsiteX273" fmla="*/ 210014 w 3890750"/>
                    <a:gd name="connsiteY273" fmla="*/ 5435029 h 5558319"/>
                    <a:gd name="connsiteX274" fmla="*/ 168917 w 3890750"/>
                    <a:gd name="connsiteY274" fmla="*/ 5450440 h 5558319"/>
                    <a:gd name="connsiteX275" fmla="*/ 158643 w 3890750"/>
                    <a:gd name="connsiteY275" fmla="*/ 5460715 h 5558319"/>
                    <a:gd name="connsiteX276" fmla="*/ 132958 w 3890750"/>
                    <a:gd name="connsiteY276" fmla="*/ 5486400 h 5558319"/>
                    <a:gd name="connsiteX277" fmla="*/ 115284 w 3890750"/>
                    <a:gd name="connsiteY277" fmla="*/ 5468533 h 5558319"/>
                    <a:gd name="connsiteX278" fmla="*/ 70699 w 3890750"/>
                    <a:gd name="connsiteY278" fmla="*/ 5472443 h 5558319"/>
                    <a:gd name="connsiteX279" fmla="*/ 50764 w 3890750"/>
                    <a:gd name="connsiteY279" fmla="*/ 5532634 h 5558319"/>
                    <a:gd name="connsiteX280" fmla="*/ 0 w 3890750"/>
                    <a:gd name="connsiteY280"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42567 w 3890750"/>
                    <a:gd name="connsiteY251" fmla="*/ 5450440 h 5558319"/>
                    <a:gd name="connsiteX252" fmla="*/ 1216881 w 3890750"/>
                    <a:gd name="connsiteY252" fmla="*/ 5465852 h 5558319"/>
                    <a:gd name="connsiteX253" fmla="*/ 1201470 w 3890750"/>
                    <a:gd name="connsiteY253" fmla="*/ 5470989 h 5558319"/>
                    <a:gd name="connsiteX254" fmla="*/ 1115788 w 3890750"/>
                    <a:gd name="connsiteY254" fmla="*/ 5464430 h 5558319"/>
                    <a:gd name="connsiteX255" fmla="*/ 1074822 w 3890750"/>
                    <a:gd name="connsiteY255" fmla="*/ 5492316 h 5558319"/>
                    <a:gd name="connsiteX256" fmla="*/ 1042221 w 3890750"/>
                    <a:gd name="connsiteY256" fmla="*/ 5476126 h 5558319"/>
                    <a:gd name="connsiteX257" fmla="*/ 1026809 w 3890750"/>
                    <a:gd name="connsiteY257" fmla="*/ 5460715 h 5558319"/>
                    <a:gd name="connsiteX258" fmla="*/ 992029 w 3890750"/>
                    <a:gd name="connsiteY258" fmla="*/ 5469029 h 5558319"/>
                    <a:gd name="connsiteX259" fmla="*/ 975439 w 3890750"/>
                    <a:gd name="connsiteY259" fmla="*/ 5453819 h 5558319"/>
                    <a:gd name="connsiteX260" fmla="*/ 932563 w 3890750"/>
                    <a:gd name="connsiteY260" fmla="*/ 5432271 h 5558319"/>
                    <a:gd name="connsiteX261" fmla="*/ 877834 w 3890750"/>
                    <a:gd name="connsiteY261" fmla="*/ 5404207 h 5558319"/>
                    <a:gd name="connsiteX262" fmla="*/ 749407 w 3890750"/>
                    <a:gd name="connsiteY262" fmla="*/ 5409344 h 5558319"/>
                    <a:gd name="connsiteX263" fmla="*/ 661097 w 3890750"/>
                    <a:gd name="connsiteY263" fmla="*/ 5453399 h 5558319"/>
                    <a:gd name="connsiteX264" fmla="*/ 607148 w 3890750"/>
                    <a:gd name="connsiteY264" fmla="*/ 5460116 h 5558319"/>
                    <a:gd name="connsiteX265" fmla="*/ 590158 w 3890750"/>
                    <a:gd name="connsiteY265" fmla="*/ 5457937 h 5558319"/>
                    <a:gd name="connsiteX266" fmla="*/ 510227 w 3890750"/>
                    <a:gd name="connsiteY266" fmla="*/ 5442621 h 5558319"/>
                    <a:gd name="connsiteX267" fmla="*/ 468095 w 3890750"/>
                    <a:gd name="connsiteY267" fmla="*/ 5458420 h 5558319"/>
                    <a:gd name="connsiteX268" fmla="*/ 421668 w 3890750"/>
                    <a:gd name="connsiteY268" fmla="*/ 5445272 h 5558319"/>
                    <a:gd name="connsiteX269" fmla="*/ 373592 w 3890750"/>
                    <a:gd name="connsiteY269" fmla="*/ 5424723 h 5558319"/>
                    <a:gd name="connsiteX270" fmla="*/ 334103 w 3890750"/>
                    <a:gd name="connsiteY270" fmla="*/ 5396311 h 5558319"/>
                    <a:gd name="connsiteX271" fmla="*/ 270859 w 3890750"/>
                    <a:gd name="connsiteY271" fmla="*/ 5394132 h 5558319"/>
                    <a:gd name="connsiteX272" fmla="*/ 210014 w 3890750"/>
                    <a:gd name="connsiteY272" fmla="*/ 5435029 h 5558319"/>
                    <a:gd name="connsiteX273" fmla="*/ 168917 w 3890750"/>
                    <a:gd name="connsiteY273" fmla="*/ 5450440 h 5558319"/>
                    <a:gd name="connsiteX274" fmla="*/ 158643 w 3890750"/>
                    <a:gd name="connsiteY274" fmla="*/ 5460715 h 5558319"/>
                    <a:gd name="connsiteX275" fmla="*/ 132958 w 3890750"/>
                    <a:gd name="connsiteY275" fmla="*/ 5486400 h 5558319"/>
                    <a:gd name="connsiteX276" fmla="*/ 115284 w 3890750"/>
                    <a:gd name="connsiteY276" fmla="*/ 5468533 h 5558319"/>
                    <a:gd name="connsiteX277" fmla="*/ 70699 w 3890750"/>
                    <a:gd name="connsiteY277" fmla="*/ 5472443 h 5558319"/>
                    <a:gd name="connsiteX278" fmla="*/ 50764 w 3890750"/>
                    <a:gd name="connsiteY278" fmla="*/ 5532634 h 5558319"/>
                    <a:gd name="connsiteX279" fmla="*/ 0 w 3890750"/>
                    <a:gd name="connsiteY279"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16881 w 3890750"/>
                    <a:gd name="connsiteY251" fmla="*/ 5465852 h 5558319"/>
                    <a:gd name="connsiteX252" fmla="*/ 1201470 w 3890750"/>
                    <a:gd name="connsiteY252" fmla="*/ 5470989 h 5558319"/>
                    <a:gd name="connsiteX253" fmla="*/ 1115788 w 3890750"/>
                    <a:gd name="connsiteY253" fmla="*/ 5464430 h 5558319"/>
                    <a:gd name="connsiteX254" fmla="*/ 1074822 w 3890750"/>
                    <a:gd name="connsiteY254" fmla="*/ 5492316 h 5558319"/>
                    <a:gd name="connsiteX255" fmla="*/ 1042221 w 3890750"/>
                    <a:gd name="connsiteY255" fmla="*/ 5476126 h 5558319"/>
                    <a:gd name="connsiteX256" fmla="*/ 1026809 w 3890750"/>
                    <a:gd name="connsiteY256" fmla="*/ 5460715 h 5558319"/>
                    <a:gd name="connsiteX257" fmla="*/ 992029 w 3890750"/>
                    <a:gd name="connsiteY257" fmla="*/ 5469029 h 5558319"/>
                    <a:gd name="connsiteX258" fmla="*/ 975439 w 3890750"/>
                    <a:gd name="connsiteY258" fmla="*/ 5453819 h 5558319"/>
                    <a:gd name="connsiteX259" fmla="*/ 932563 w 3890750"/>
                    <a:gd name="connsiteY259" fmla="*/ 5432271 h 5558319"/>
                    <a:gd name="connsiteX260" fmla="*/ 877834 w 3890750"/>
                    <a:gd name="connsiteY260" fmla="*/ 5404207 h 5558319"/>
                    <a:gd name="connsiteX261" fmla="*/ 749407 w 3890750"/>
                    <a:gd name="connsiteY261" fmla="*/ 5409344 h 5558319"/>
                    <a:gd name="connsiteX262" fmla="*/ 661097 w 3890750"/>
                    <a:gd name="connsiteY262" fmla="*/ 5453399 h 5558319"/>
                    <a:gd name="connsiteX263" fmla="*/ 607148 w 3890750"/>
                    <a:gd name="connsiteY263" fmla="*/ 5460116 h 5558319"/>
                    <a:gd name="connsiteX264" fmla="*/ 590158 w 3890750"/>
                    <a:gd name="connsiteY264" fmla="*/ 5457937 h 5558319"/>
                    <a:gd name="connsiteX265" fmla="*/ 510227 w 3890750"/>
                    <a:gd name="connsiteY265" fmla="*/ 5442621 h 5558319"/>
                    <a:gd name="connsiteX266" fmla="*/ 468095 w 3890750"/>
                    <a:gd name="connsiteY266" fmla="*/ 5458420 h 5558319"/>
                    <a:gd name="connsiteX267" fmla="*/ 421668 w 3890750"/>
                    <a:gd name="connsiteY267" fmla="*/ 5445272 h 5558319"/>
                    <a:gd name="connsiteX268" fmla="*/ 373592 w 3890750"/>
                    <a:gd name="connsiteY268" fmla="*/ 5424723 h 5558319"/>
                    <a:gd name="connsiteX269" fmla="*/ 334103 w 3890750"/>
                    <a:gd name="connsiteY269" fmla="*/ 5396311 h 5558319"/>
                    <a:gd name="connsiteX270" fmla="*/ 270859 w 3890750"/>
                    <a:gd name="connsiteY270" fmla="*/ 5394132 h 5558319"/>
                    <a:gd name="connsiteX271" fmla="*/ 210014 w 3890750"/>
                    <a:gd name="connsiteY271" fmla="*/ 5435029 h 5558319"/>
                    <a:gd name="connsiteX272" fmla="*/ 168917 w 3890750"/>
                    <a:gd name="connsiteY272" fmla="*/ 5450440 h 5558319"/>
                    <a:gd name="connsiteX273" fmla="*/ 158643 w 3890750"/>
                    <a:gd name="connsiteY273" fmla="*/ 5460715 h 5558319"/>
                    <a:gd name="connsiteX274" fmla="*/ 132958 w 3890750"/>
                    <a:gd name="connsiteY274" fmla="*/ 5486400 h 5558319"/>
                    <a:gd name="connsiteX275" fmla="*/ 115284 w 3890750"/>
                    <a:gd name="connsiteY275" fmla="*/ 5468533 h 5558319"/>
                    <a:gd name="connsiteX276" fmla="*/ 70699 w 3890750"/>
                    <a:gd name="connsiteY276" fmla="*/ 5472443 h 5558319"/>
                    <a:gd name="connsiteX277" fmla="*/ 50764 w 3890750"/>
                    <a:gd name="connsiteY277" fmla="*/ 5532634 h 5558319"/>
                    <a:gd name="connsiteX278" fmla="*/ 0 w 3890750"/>
                    <a:gd name="connsiteY278"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403547 w 3890750"/>
                    <a:gd name="connsiteY211" fmla="*/ 5142216 h 5558319"/>
                    <a:gd name="connsiteX212" fmla="*/ 2382998 w 3890750"/>
                    <a:gd name="connsiteY212" fmla="*/ 5116530 h 5558319"/>
                    <a:gd name="connsiteX213" fmla="*/ 2326490 w 3890750"/>
                    <a:gd name="connsiteY213" fmla="*/ 5106256 h 5558319"/>
                    <a:gd name="connsiteX214" fmla="*/ 2285394 w 3890750"/>
                    <a:gd name="connsiteY214" fmla="*/ 5106256 h 5558319"/>
                    <a:gd name="connsiteX215" fmla="*/ 2254571 w 3890750"/>
                    <a:gd name="connsiteY215" fmla="*/ 5126804 h 5558319"/>
                    <a:gd name="connsiteX216" fmla="*/ 2208338 w 3890750"/>
                    <a:gd name="connsiteY216" fmla="*/ 5121667 h 5558319"/>
                    <a:gd name="connsiteX217" fmla="*/ 2184631 w 3890750"/>
                    <a:gd name="connsiteY217" fmla="*/ 5139657 h 5558319"/>
                    <a:gd name="connsiteX218" fmla="*/ 2162303 w 3890750"/>
                    <a:gd name="connsiteY218" fmla="*/ 5144794 h 5558319"/>
                    <a:gd name="connsiteX219" fmla="*/ 2134839 w 3890750"/>
                    <a:gd name="connsiteY219" fmla="*/ 5154868 h 5558319"/>
                    <a:gd name="connsiteX220" fmla="*/ 2105596 w 3890750"/>
                    <a:gd name="connsiteY220" fmla="*/ 5111393 h 5558319"/>
                    <a:gd name="connsiteX221" fmla="*/ 2085048 w 3890750"/>
                    <a:gd name="connsiteY221" fmla="*/ 5142216 h 5558319"/>
                    <a:gd name="connsiteX222" fmla="*/ 2052246 w 3890750"/>
                    <a:gd name="connsiteY222" fmla="*/ 5143196 h 5558319"/>
                    <a:gd name="connsiteX223" fmla="*/ 2013129 w 3890750"/>
                    <a:gd name="connsiteY223" fmla="*/ 5157627 h 5558319"/>
                    <a:gd name="connsiteX224" fmla="*/ 1982306 w 3890750"/>
                    <a:gd name="connsiteY224" fmla="*/ 5173038 h 5558319"/>
                    <a:gd name="connsiteX225" fmla="*/ 1956621 w 3890750"/>
                    <a:gd name="connsiteY225" fmla="*/ 5193586 h 5558319"/>
                    <a:gd name="connsiteX226" fmla="*/ 1946347 w 3890750"/>
                    <a:gd name="connsiteY226" fmla="*/ 5203861 h 5558319"/>
                    <a:gd name="connsiteX227" fmla="*/ 1930935 w 3890750"/>
                    <a:gd name="connsiteY227" fmla="*/ 5208998 h 5558319"/>
                    <a:gd name="connsiteX228" fmla="*/ 1904071 w 3890750"/>
                    <a:gd name="connsiteY228" fmla="*/ 5209997 h 5558319"/>
                    <a:gd name="connsiteX229" fmla="*/ 1879564 w 3890750"/>
                    <a:gd name="connsiteY229" fmla="*/ 5204260 h 5558319"/>
                    <a:gd name="connsiteX230" fmla="*/ 1848742 w 3890750"/>
                    <a:gd name="connsiteY230" fmla="*/ 5203861 h 5558319"/>
                    <a:gd name="connsiteX231" fmla="*/ 1815741 w 3890750"/>
                    <a:gd name="connsiteY231" fmla="*/ 5207019 h 5558319"/>
                    <a:gd name="connsiteX232" fmla="*/ 1771886 w 3890750"/>
                    <a:gd name="connsiteY232" fmla="*/ 5225588 h 5558319"/>
                    <a:gd name="connsiteX233" fmla="*/ 1751138 w 3890750"/>
                    <a:gd name="connsiteY233" fmla="*/ 5234683 h 5558319"/>
                    <a:gd name="connsiteX234" fmla="*/ 1720715 w 3890750"/>
                    <a:gd name="connsiteY234" fmla="*/ 5255831 h 5558319"/>
                    <a:gd name="connsiteX235" fmla="*/ 1704904 w 3890750"/>
                    <a:gd name="connsiteY235" fmla="*/ 5255231 h 5558319"/>
                    <a:gd name="connsiteX236" fmla="*/ 1699767 w 3890750"/>
                    <a:gd name="connsiteY236" fmla="*/ 5275780 h 5558319"/>
                    <a:gd name="connsiteX237" fmla="*/ 1674081 w 3890750"/>
                    <a:gd name="connsiteY237" fmla="*/ 5301465 h 5558319"/>
                    <a:gd name="connsiteX238" fmla="*/ 1663807 w 3890750"/>
                    <a:gd name="connsiteY238" fmla="*/ 5332288 h 5558319"/>
                    <a:gd name="connsiteX239" fmla="*/ 1627848 w 3890750"/>
                    <a:gd name="connsiteY239" fmla="*/ 5357973 h 5558319"/>
                    <a:gd name="connsiteX240" fmla="*/ 1612436 w 3890750"/>
                    <a:gd name="connsiteY240" fmla="*/ 5363110 h 5558319"/>
                    <a:gd name="connsiteX241" fmla="*/ 1597025 w 3890750"/>
                    <a:gd name="connsiteY241" fmla="*/ 5357973 h 5558319"/>
                    <a:gd name="connsiteX242" fmla="*/ 1566203 w 3890750"/>
                    <a:gd name="connsiteY242" fmla="*/ 5363110 h 5558319"/>
                    <a:gd name="connsiteX243" fmla="*/ 1509695 w 3890750"/>
                    <a:gd name="connsiteY243" fmla="*/ 5383658 h 5558319"/>
                    <a:gd name="connsiteX244" fmla="*/ 1476805 w 3890750"/>
                    <a:gd name="connsiteY244" fmla="*/ 5376905 h 5558319"/>
                    <a:gd name="connsiteX245" fmla="*/ 1444140 w 3890750"/>
                    <a:gd name="connsiteY245" fmla="*/ 5390055 h 5558319"/>
                    <a:gd name="connsiteX246" fmla="*/ 1386405 w 3890750"/>
                    <a:gd name="connsiteY246" fmla="*/ 5417583 h 5558319"/>
                    <a:gd name="connsiteX247" fmla="*/ 1350252 w 3890750"/>
                    <a:gd name="connsiteY247" fmla="*/ 5444496 h 5558319"/>
                    <a:gd name="connsiteX248" fmla="*/ 1304212 w 3890750"/>
                    <a:gd name="connsiteY248" fmla="*/ 5491537 h 5558319"/>
                    <a:gd name="connsiteX249" fmla="*/ 1268252 w 3890750"/>
                    <a:gd name="connsiteY249" fmla="*/ 5486400 h 5558319"/>
                    <a:gd name="connsiteX250" fmla="*/ 1257978 w 3890750"/>
                    <a:gd name="connsiteY250" fmla="*/ 5455577 h 5558319"/>
                    <a:gd name="connsiteX251" fmla="*/ 1216881 w 3890750"/>
                    <a:gd name="connsiteY251" fmla="*/ 5465852 h 5558319"/>
                    <a:gd name="connsiteX252" fmla="*/ 1115788 w 3890750"/>
                    <a:gd name="connsiteY252" fmla="*/ 5464430 h 5558319"/>
                    <a:gd name="connsiteX253" fmla="*/ 1074822 w 3890750"/>
                    <a:gd name="connsiteY253" fmla="*/ 5492316 h 5558319"/>
                    <a:gd name="connsiteX254" fmla="*/ 1042221 w 3890750"/>
                    <a:gd name="connsiteY254" fmla="*/ 5476126 h 5558319"/>
                    <a:gd name="connsiteX255" fmla="*/ 1026809 w 3890750"/>
                    <a:gd name="connsiteY255" fmla="*/ 5460715 h 5558319"/>
                    <a:gd name="connsiteX256" fmla="*/ 992029 w 3890750"/>
                    <a:gd name="connsiteY256" fmla="*/ 5469029 h 5558319"/>
                    <a:gd name="connsiteX257" fmla="*/ 975439 w 3890750"/>
                    <a:gd name="connsiteY257" fmla="*/ 5453819 h 5558319"/>
                    <a:gd name="connsiteX258" fmla="*/ 932563 w 3890750"/>
                    <a:gd name="connsiteY258" fmla="*/ 5432271 h 5558319"/>
                    <a:gd name="connsiteX259" fmla="*/ 877834 w 3890750"/>
                    <a:gd name="connsiteY259" fmla="*/ 5404207 h 5558319"/>
                    <a:gd name="connsiteX260" fmla="*/ 749407 w 3890750"/>
                    <a:gd name="connsiteY260" fmla="*/ 5409344 h 5558319"/>
                    <a:gd name="connsiteX261" fmla="*/ 661097 w 3890750"/>
                    <a:gd name="connsiteY261" fmla="*/ 5453399 h 5558319"/>
                    <a:gd name="connsiteX262" fmla="*/ 607148 w 3890750"/>
                    <a:gd name="connsiteY262" fmla="*/ 5460116 h 5558319"/>
                    <a:gd name="connsiteX263" fmla="*/ 590158 w 3890750"/>
                    <a:gd name="connsiteY263" fmla="*/ 5457937 h 5558319"/>
                    <a:gd name="connsiteX264" fmla="*/ 510227 w 3890750"/>
                    <a:gd name="connsiteY264" fmla="*/ 5442621 h 5558319"/>
                    <a:gd name="connsiteX265" fmla="*/ 468095 w 3890750"/>
                    <a:gd name="connsiteY265" fmla="*/ 5458420 h 5558319"/>
                    <a:gd name="connsiteX266" fmla="*/ 421668 w 3890750"/>
                    <a:gd name="connsiteY266" fmla="*/ 5445272 h 5558319"/>
                    <a:gd name="connsiteX267" fmla="*/ 373592 w 3890750"/>
                    <a:gd name="connsiteY267" fmla="*/ 5424723 h 5558319"/>
                    <a:gd name="connsiteX268" fmla="*/ 334103 w 3890750"/>
                    <a:gd name="connsiteY268" fmla="*/ 5396311 h 5558319"/>
                    <a:gd name="connsiteX269" fmla="*/ 270859 w 3890750"/>
                    <a:gd name="connsiteY269" fmla="*/ 5394132 h 5558319"/>
                    <a:gd name="connsiteX270" fmla="*/ 210014 w 3890750"/>
                    <a:gd name="connsiteY270" fmla="*/ 5435029 h 5558319"/>
                    <a:gd name="connsiteX271" fmla="*/ 168917 w 3890750"/>
                    <a:gd name="connsiteY271" fmla="*/ 5450440 h 5558319"/>
                    <a:gd name="connsiteX272" fmla="*/ 158643 w 3890750"/>
                    <a:gd name="connsiteY272" fmla="*/ 5460715 h 5558319"/>
                    <a:gd name="connsiteX273" fmla="*/ 132958 w 3890750"/>
                    <a:gd name="connsiteY273" fmla="*/ 5486400 h 5558319"/>
                    <a:gd name="connsiteX274" fmla="*/ 115284 w 3890750"/>
                    <a:gd name="connsiteY274" fmla="*/ 5468533 h 5558319"/>
                    <a:gd name="connsiteX275" fmla="*/ 70699 w 3890750"/>
                    <a:gd name="connsiteY275" fmla="*/ 5472443 h 5558319"/>
                    <a:gd name="connsiteX276" fmla="*/ 50764 w 3890750"/>
                    <a:gd name="connsiteY276" fmla="*/ 5532634 h 5558319"/>
                    <a:gd name="connsiteX277" fmla="*/ 0 w 3890750"/>
                    <a:gd name="connsiteY277"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215205 w 3890750"/>
                    <a:gd name="connsiteY183" fmla="*/ 4839128 h 5558319"/>
                    <a:gd name="connsiteX184" fmla="*/ 3199794 w 3890750"/>
                    <a:gd name="connsiteY184" fmla="*/ 4828854 h 5558319"/>
                    <a:gd name="connsiteX185" fmla="*/ 3168971 w 3890750"/>
                    <a:gd name="connsiteY185" fmla="*/ 4849402 h 5558319"/>
                    <a:gd name="connsiteX186" fmla="*/ 3112463 w 3890750"/>
                    <a:gd name="connsiteY186" fmla="*/ 4849402 h 5558319"/>
                    <a:gd name="connsiteX187" fmla="*/ 3102189 w 3890750"/>
                    <a:gd name="connsiteY187" fmla="*/ 4864813 h 5558319"/>
                    <a:gd name="connsiteX188" fmla="*/ 3091915 w 3890750"/>
                    <a:gd name="connsiteY188" fmla="*/ 4875088 h 5558319"/>
                    <a:gd name="connsiteX189" fmla="*/ 3025133 w 3890750"/>
                    <a:gd name="connsiteY189" fmla="*/ 4885362 h 5558319"/>
                    <a:gd name="connsiteX190" fmla="*/ 3009722 w 3890750"/>
                    <a:gd name="connsiteY190" fmla="*/ 4895636 h 5558319"/>
                    <a:gd name="connsiteX191" fmla="*/ 2978899 w 3890750"/>
                    <a:gd name="connsiteY191" fmla="*/ 4905910 h 5558319"/>
                    <a:gd name="connsiteX192" fmla="*/ 2963488 w 3890750"/>
                    <a:gd name="connsiteY192" fmla="*/ 4900773 h 5558319"/>
                    <a:gd name="connsiteX193" fmla="*/ 2912117 w 3890750"/>
                    <a:gd name="connsiteY193" fmla="*/ 4941870 h 5558319"/>
                    <a:gd name="connsiteX194" fmla="*/ 2881295 w 3890750"/>
                    <a:gd name="connsiteY194" fmla="*/ 4952144 h 5558319"/>
                    <a:gd name="connsiteX195" fmla="*/ 2824787 w 3890750"/>
                    <a:gd name="connsiteY195" fmla="*/ 4967555 h 5558319"/>
                    <a:gd name="connsiteX196" fmla="*/ 2773416 w 3890750"/>
                    <a:gd name="connsiteY196" fmla="*/ 5008652 h 5558319"/>
                    <a:gd name="connsiteX197" fmla="*/ 2732320 w 3890750"/>
                    <a:gd name="connsiteY197" fmla="*/ 5003515 h 5558319"/>
                    <a:gd name="connsiteX198" fmla="*/ 2716908 w 3890750"/>
                    <a:gd name="connsiteY198" fmla="*/ 4998377 h 5558319"/>
                    <a:gd name="connsiteX199" fmla="*/ 2686086 w 3890750"/>
                    <a:gd name="connsiteY199" fmla="*/ 5003515 h 5558319"/>
                    <a:gd name="connsiteX200" fmla="*/ 2629578 w 3890750"/>
                    <a:gd name="connsiteY200" fmla="*/ 5024063 h 5558319"/>
                    <a:gd name="connsiteX201" fmla="*/ 2614167 w 3890750"/>
                    <a:gd name="connsiteY201" fmla="*/ 5029200 h 5558319"/>
                    <a:gd name="connsiteX202" fmla="*/ 2598756 w 3890750"/>
                    <a:gd name="connsiteY202" fmla="*/ 5044611 h 5558319"/>
                    <a:gd name="connsiteX203" fmla="*/ 2583344 w 3890750"/>
                    <a:gd name="connsiteY203" fmla="*/ 5039474 h 5558319"/>
                    <a:gd name="connsiteX204" fmla="*/ 2567933 w 3890750"/>
                    <a:gd name="connsiteY204" fmla="*/ 5049748 h 5558319"/>
                    <a:gd name="connsiteX205" fmla="*/ 2562796 w 3890750"/>
                    <a:gd name="connsiteY205" fmla="*/ 5075434 h 5558319"/>
                    <a:gd name="connsiteX206" fmla="*/ 2516562 w 3890750"/>
                    <a:gd name="connsiteY206" fmla="*/ 5116530 h 5558319"/>
                    <a:gd name="connsiteX207" fmla="*/ 2501151 w 3890750"/>
                    <a:gd name="connsiteY207" fmla="*/ 5126804 h 5558319"/>
                    <a:gd name="connsiteX208" fmla="*/ 2460054 w 3890750"/>
                    <a:gd name="connsiteY208" fmla="*/ 5137079 h 5558319"/>
                    <a:gd name="connsiteX209" fmla="*/ 2444643 w 3890750"/>
                    <a:gd name="connsiteY209" fmla="*/ 5142216 h 5558319"/>
                    <a:gd name="connsiteX210" fmla="*/ 2418958 w 3890750"/>
                    <a:gd name="connsiteY210" fmla="*/ 5147353 h 5558319"/>
                    <a:gd name="connsiteX211" fmla="*/ 2382998 w 3890750"/>
                    <a:gd name="connsiteY211" fmla="*/ 5116530 h 5558319"/>
                    <a:gd name="connsiteX212" fmla="*/ 2326490 w 3890750"/>
                    <a:gd name="connsiteY212" fmla="*/ 5106256 h 5558319"/>
                    <a:gd name="connsiteX213" fmla="*/ 2285394 w 3890750"/>
                    <a:gd name="connsiteY213" fmla="*/ 5106256 h 5558319"/>
                    <a:gd name="connsiteX214" fmla="*/ 2254571 w 3890750"/>
                    <a:gd name="connsiteY214" fmla="*/ 5126804 h 5558319"/>
                    <a:gd name="connsiteX215" fmla="*/ 2208338 w 3890750"/>
                    <a:gd name="connsiteY215" fmla="*/ 5121667 h 5558319"/>
                    <a:gd name="connsiteX216" fmla="*/ 2184631 w 3890750"/>
                    <a:gd name="connsiteY216" fmla="*/ 5139657 h 5558319"/>
                    <a:gd name="connsiteX217" fmla="*/ 2162303 w 3890750"/>
                    <a:gd name="connsiteY217" fmla="*/ 5144794 h 5558319"/>
                    <a:gd name="connsiteX218" fmla="*/ 2134839 w 3890750"/>
                    <a:gd name="connsiteY218" fmla="*/ 5154868 h 5558319"/>
                    <a:gd name="connsiteX219" fmla="*/ 2105596 w 3890750"/>
                    <a:gd name="connsiteY219" fmla="*/ 5111393 h 5558319"/>
                    <a:gd name="connsiteX220" fmla="*/ 2085048 w 3890750"/>
                    <a:gd name="connsiteY220" fmla="*/ 5142216 h 5558319"/>
                    <a:gd name="connsiteX221" fmla="*/ 2052246 w 3890750"/>
                    <a:gd name="connsiteY221" fmla="*/ 5143196 h 5558319"/>
                    <a:gd name="connsiteX222" fmla="*/ 2013129 w 3890750"/>
                    <a:gd name="connsiteY222" fmla="*/ 5157627 h 5558319"/>
                    <a:gd name="connsiteX223" fmla="*/ 1982306 w 3890750"/>
                    <a:gd name="connsiteY223" fmla="*/ 5173038 h 5558319"/>
                    <a:gd name="connsiteX224" fmla="*/ 1956621 w 3890750"/>
                    <a:gd name="connsiteY224" fmla="*/ 5193586 h 5558319"/>
                    <a:gd name="connsiteX225" fmla="*/ 1946347 w 3890750"/>
                    <a:gd name="connsiteY225" fmla="*/ 5203861 h 5558319"/>
                    <a:gd name="connsiteX226" fmla="*/ 1930935 w 3890750"/>
                    <a:gd name="connsiteY226" fmla="*/ 5208998 h 5558319"/>
                    <a:gd name="connsiteX227" fmla="*/ 1904071 w 3890750"/>
                    <a:gd name="connsiteY227" fmla="*/ 5209997 h 5558319"/>
                    <a:gd name="connsiteX228" fmla="*/ 1879564 w 3890750"/>
                    <a:gd name="connsiteY228" fmla="*/ 5204260 h 5558319"/>
                    <a:gd name="connsiteX229" fmla="*/ 1848742 w 3890750"/>
                    <a:gd name="connsiteY229" fmla="*/ 5203861 h 5558319"/>
                    <a:gd name="connsiteX230" fmla="*/ 1815741 w 3890750"/>
                    <a:gd name="connsiteY230" fmla="*/ 5207019 h 5558319"/>
                    <a:gd name="connsiteX231" fmla="*/ 1771886 w 3890750"/>
                    <a:gd name="connsiteY231" fmla="*/ 5225588 h 5558319"/>
                    <a:gd name="connsiteX232" fmla="*/ 1751138 w 3890750"/>
                    <a:gd name="connsiteY232" fmla="*/ 5234683 h 5558319"/>
                    <a:gd name="connsiteX233" fmla="*/ 1720715 w 3890750"/>
                    <a:gd name="connsiteY233" fmla="*/ 5255831 h 5558319"/>
                    <a:gd name="connsiteX234" fmla="*/ 1704904 w 3890750"/>
                    <a:gd name="connsiteY234" fmla="*/ 5255231 h 5558319"/>
                    <a:gd name="connsiteX235" fmla="*/ 1699767 w 3890750"/>
                    <a:gd name="connsiteY235" fmla="*/ 5275780 h 5558319"/>
                    <a:gd name="connsiteX236" fmla="*/ 1674081 w 3890750"/>
                    <a:gd name="connsiteY236" fmla="*/ 5301465 h 5558319"/>
                    <a:gd name="connsiteX237" fmla="*/ 1663807 w 3890750"/>
                    <a:gd name="connsiteY237" fmla="*/ 5332288 h 5558319"/>
                    <a:gd name="connsiteX238" fmla="*/ 1627848 w 3890750"/>
                    <a:gd name="connsiteY238" fmla="*/ 5357973 h 5558319"/>
                    <a:gd name="connsiteX239" fmla="*/ 1612436 w 3890750"/>
                    <a:gd name="connsiteY239" fmla="*/ 5363110 h 5558319"/>
                    <a:gd name="connsiteX240" fmla="*/ 1597025 w 3890750"/>
                    <a:gd name="connsiteY240" fmla="*/ 5357973 h 5558319"/>
                    <a:gd name="connsiteX241" fmla="*/ 1566203 w 3890750"/>
                    <a:gd name="connsiteY241" fmla="*/ 5363110 h 5558319"/>
                    <a:gd name="connsiteX242" fmla="*/ 1509695 w 3890750"/>
                    <a:gd name="connsiteY242" fmla="*/ 5383658 h 5558319"/>
                    <a:gd name="connsiteX243" fmla="*/ 1476805 w 3890750"/>
                    <a:gd name="connsiteY243" fmla="*/ 5376905 h 5558319"/>
                    <a:gd name="connsiteX244" fmla="*/ 1444140 w 3890750"/>
                    <a:gd name="connsiteY244" fmla="*/ 5390055 h 5558319"/>
                    <a:gd name="connsiteX245" fmla="*/ 1386405 w 3890750"/>
                    <a:gd name="connsiteY245" fmla="*/ 5417583 h 5558319"/>
                    <a:gd name="connsiteX246" fmla="*/ 1350252 w 3890750"/>
                    <a:gd name="connsiteY246" fmla="*/ 5444496 h 5558319"/>
                    <a:gd name="connsiteX247" fmla="*/ 1304212 w 3890750"/>
                    <a:gd name="connsiteY247" fmla="*/ 5491537 h 5558319"/>
                    <a:gd name="connsiteX248" fmla="*/ 1268252 w 3890750"/>
                    <a:gd name="connsiteY248" fmla="*/ 5486400 h 5558319"/>
                    <a:gd name="connsiteX249" fmla="*/ 1257978 w 3890750"/>
                    <a:gd name="connsiteY249" fmla="*/ 5455577 h 5558319"/>
                    <a:gd name="connsiteX250" fmla="*/ 1216881 w 3890750"/>
                    <a:gd name="connsiteY250" fmla="*/ 5465852 h 5558319"/>
                    <a:gd name="connsiteX251" fmla="*/ 1115788 w 3890750"/>
                    <a:gd name="connsiteY251" fmla="*/ 5464430 h 5558319"/>
                    <a:gd name="connsiteX252" fmla="*/ 1074822 w 3890750"/>
                    <a:gd name="connsiteY252" fmla="*/ 5492316 h 5558319"/>
                    <a:gd name="connsiteX253" fmla="*/ 1042221 w 3890750"/>
                    <a:gd name="connsiteY253" fmla="*/ 5476126 h 5558319"/>
                    <a:gd name="connsiteX254" fmla="*/ 1026809 w 3890750"/>
                    <a:gd name="connsiteY254" fmla="*/ 5460715 h 5558319"/>
                    <a:gd name="connsiteX255" fmla="*/ 992029 w 3890750"/>
                    <a:gd name="connsiteY255" fmla="*/ 5469029 h 5558319"/>
                    <a:gd name="connsiteX256" fmla="*/ 975439 w 3890750"/>
                    <a:gd name="connsiteY256" fmla="*/ 5453819 h 5558319"/>
                    <a:gd name="connsiteX257" fmla="*/ 932563 w 3890750"/>
                    <a:gd name="connsiteY257" fmla="*/ 5432271 h 5558319"/>
                    <a:gd name="connsiteX258" fmla="*/ 877834 w 3890750"/>
                    <a:gd name="connsiteY258" fmla="*/ 5404207 h 5558319"/>
                    <a:gd name="connsiteX259" fmla="*/ 749407 w 3890750"/>
                    <a:gd name="connsiteY259" fmla="*/ 5409344 h 5558319"/>
                    <a:gd name="connsiteX260" fmla="*/ 661097 w 3890750"/>
                    <a:gd name="connsiteY260" fmla="*/ 5453399 h 5558319"/>
                    <a:gd name="connsiteX261" fmla="*/ 607148 w 3890750"/>
                    <a:gd name="connsiteY261" fmla="*/ 5460116 h 5558319"/>
                    <a:gd name="connsiteX262" fmla="*/ 590158 w 3890750"/>
                    <a:gd name="connsiteY262" fmla="*/ 5457937 h 5558319"/>
                    <a:gd name="connsiteX263" fmla="*/ 510227 w 3890750"/>
                    <a:gd name="connsiteY263" fmla="*/ 5442621 h 5558319"/>
                    <a:gd name="connsiteX264" fmla="*/ 468095 w 3890750"/>
                    <a:gd name="connsiteY264" fmla="*/ 5458420 h 5558319"/>
                    <a:gd name="connsiteX265" fmla="*/ 421668 w 3890750"/>
                    <a:gd name="connsiteY265" fmla="*/ 5445272 h 5558319"/>
                    <a:gd name="connsiteX266" fmla="*/ 373592 w 3890750"/>
                    <a:gd name="connsiteY266" fmla="*/ 5424723 h 5558319"/>
                    <a:gd name="connsiteX267" fmla="*/ 334103 w 3890750"/>
                    <a:gd name="connsiteY267" fmla="*/ 5396311 h 5558319"/>
                    <a:gd name="connsiteX268" fmla="*/ 270859 w 3890750"/>
                    <a:gd name="connsiteY268" fmla="*/ 5394132 h 5558319"/>
                    <a:gd name="connsiteX269" fmla="*/ 210014 w 3890750"/>
                    <a:gd name="connsiteY269" fmla="*/ 5435029 h 5558319"/>
                    <a:gd name="connsiteX270" fmla="*/ 168917 w 3890750"/>
                    <a:gd name="connsiteY270" fmla="*/ 5450440 h 5558319"/>
                    <a:gd name="connsiteX271" fmla="*/ 158643 w 3890750"/>
                    <a:gd name="connsiteY271" fmla="*/ 5460715 h 5558319"/>
                    <a:gd name="connsiteX272" fmla="*/ 132958 w 3890750"/>
                    <a:gd name="connsiteY272" fmla="*/ 5486400 h 5558319"/>
                    <a:gd name="connsiteX273" fmla="*/ 115284 w 3890750"/>
                    <a:gd name="connsiteY273" fmla="*/ 5468533 h 5558319"/>
                    <a:gd name="connsiteX274" fmla="*/ 70699 w 3890750"/>
                    <a:gd name="connsiteY274" fmla="*/ 5472443 h 5558319"/>
                    <a:gd name="connsiteX275" fmla="*/ 50764 w 3890750"/>
                    <a:gd name="connsiteY275" fmla="*/ 5532634 h 5558319"/>
                    <a:gd name="connsiteX276" fmla="*/ 0 w 3890750"/>
                    <a:gd name="connsiteY276"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5479 w 3890750"/>
                    <a:gd name="connsiteY181" fmla="*/ 4798031 h 5558319"/>
                    <a:gd name="connsiteX182" fmla="*/ 3220342 w 3890750"/>
                    <a:gd name="connsiteY182" fmla="*/ 4823717 h 5558319"/>
                    <a:gd name="connsiteX183" fmla="*/ 3199794 w 3890750"/>
                    <a:gd name="connsiteY183" fmla="*/ 4828854 h 5558319"/>
                    <a:gd name="connsiteX184" fmla="*/ 3168971 w 3890750"/>
                    <a:gd name="connsiteY184" fmla="*/ 4849402 h 5558319"/>
                    <a:gd name="connsiteX185" fmla="*/ 3112463 w 3890750"/>
                    <a:gd name="connsiteY185" fmla="*/ 4849402 h 5558319"/>
                    <a:gd name="connsiteX186" fmla="*/ 3102189 w 3890750"/>
                    <a:gd name="connsiteY186" fmla="*/ 4864813 h 5558319"/>
                    <a:gd name="connsiteX187" fmla="*/ 3091915 w 3890750"/>
                    <a:gd name="connsiteY187" fmla="*/ 4875088 h 5558319"/>
                    <a:gd name="connsiteX188" fmla="*/ 3025133 w 3890750"/>
                    <a:gd name="connsiteY188" fmla="*/ 4885362 h 5558319"/>
                    <a:gd name="connsiteX189" fmla="*/ 3009722 w 3890750"/>
                    <a:gd name="connsiteY189" fmla="*/ 4895636 h 5558319"/>
                    <a:gd name="connsiteX190" fmla="*/ 2978899 w 3890750"/>
                    <a:gd name="connsiteY190" fmla="*/ 4905910 h 5558319"/>
                    <a:gd name="connsiteX191" fmla="*/ 2963488 w 3890750"/>
                    <a:gd name="connsiteY191" fmla="*/ 4900773 h 5558319"/>
                    <a:gd name="connsiteX192" fmla="*/ 2912117 w 3890750"/>
                    <a:gd name="connsiteY192" fmla="*/ 4941870 h 5558319"/>
                    <a:gd name="connsiteX193" fmla="*/ 2881295 w 3890750"/>
                    <a:gd name="connsiteY193" fmla="*/ 4952144 h 5558319"/>
                    <a:gd name="connsiteX194" fmla="*/ 2824787 w 3890750"/>
                    <a:gd name="connsiteY194" fmla="*/ 4967555 h 5558319"/>
                    <a:gd name="connsiteX195" fmla="*/ 2773416 w 3890750"/>
                    <a:gd name="connsiteY195" fmla="*/ 5008652 h 5558319"/>
                    <a:gd name="connsiteX196" fmla="*/ 2732320 w 3890750"/>
                    <a:gd name="connsiteY196" fmla="*/ 5003515 h 5558319"/>
                    <a:gd name="connsiteX197" fmla="*/ 2716908 w 3890750"/>
                    <a:gd name="connsiteY197" fmla="*/ 4998377 h 5558319"/>
                    <a:gd name="connsiteX198" fmla="*/ 2686086 w 3890750"/>
                    <a:gd name="connsiteY198" fmla="*/ 5003515 h 5558319"/>
                    <a:gd name="connsiteX199" fmla="*/ 2629578 w 3890750"/>
                    <a:gd name="connsiteY199" fmla="*/ 5024063 h 5558319"/>
                    <a:gd name="connsiteX200" fmla="*/ 2614167 w 3890750"/>
                    <a:gd name="connsiteY200" fmla="*/ 5029200 h 5558319"/>
                    <a:gd name="connsiteX201" fmla="*/ 2598756 w 3890750"/>
                    <a:gd name="connsiteY201" fmla="*/ 5044611 h 5558319"/>
                    <a:gd name="connsiteX202" fmla="*/ 2583344 w 3890750"/>
                    <a:gd name="connsiteY202" fmla="*/ 5039474 h 5558319"/>
                    <a:gd name="connsiteX203" fmla="*/ 2567933 w 3890750"/>
                    <a:gd name="connsiteY203" fmla="*/ 5049748 h 5558319"/>
                    <a:gd name="connsiteX204" fmla="*/ 2562796 w 3890750"/>
                    <a:gd name="connsiteY204" fmla="*/ 5075434 h 5558319"/>
                    <a:gd name="connsiteX205" fmla="*/ 2516562 w 3890750"/>
                    <a:gd name="connsiteY205" fmla="*/ 5116530 h 5558319"/>
                    <a:gd name="connsiteX206" fmla="*/ 2501151 w 3890750"/>
                    <a:gd name="connsiteY206" fmla="*/ 5126804 h 5558319"/>
                    <a:gd name="connsiteX207" fmla="*/ 2460054 w 3890750"/>
                    <a:gd name="connsiteY207" fmla="*/ 5137079 h 5558319"/>
                    <a:gd name="connsiteX208" fmla="*/ 2444643 w 3890750"/>
                    <a:gd name="connsiteY208" fmla="*/ 5142216 h 5558319"/>
                    <a:gd name="connsiteX209" fmla="*/ 2418958 w 3890750"/>
                    <a:gd name="connsiteY209" fmla="*/ 5147353 h 5558319"/>
                    <a:gd name="connsiteX210" fmla="*/ 2382998 w 3890750"/>
                    <a:gd name="connsiteY210" fmla="*/ 5116530 h 5558319"/>
                    <a:gd name="connsiteX211" fmla="*/ 2326490 w 3890750"/>
                    <a:gd name="connsiteY211" fmla="*/ 5106256 h 5558319"/>
                    <a:gd name="connsiteX212" fmla="*/ 2285394 w 3890750"/>
                    <a:gd name="connsiteY212" fmla="*/ 5106256 h 5558319"/>
                    <a:gd name="connsiteX213" fmla="*/ 2254571 w 3890750"/>
                    <a:gd name="connsiteY213" fmla="*/ 5126804 h 5558319"/>
                    <a:gd name="connsiteX214" fmla="*/ 2208338 w 3890750"/>
                    <a:gd name="connsiteY214" fmla="*/ 5121667 h 5558319"/>
                    <a:gd name="connsiteX215" fmla="*/ 2184631 w 3890750"/>
                    <a:gd name="connsiteY215" fmla="*/ 5139657 h 5558319"/>
                    <a:gd name="connsiteX216" fmla="*/ 2162303 w 3890750"/>
                    <a:gd name="connsiteY216" fmla="*/ 5144794 h 5558319"/>
                    <a:gd name="connsiteX217" fmla="*/ 2134839 w 3890750"/>
                    <a:gd name="connsiteY217" fmla="*/ 5154868 h 5558319"/>
                    <a:gd name="connsiteX218" fmla="*/ 2105596 w 3890750"/>
                    <a:gd name="connsiteY218" fmla="*/ 5111393 h 5558319"/>
                    <a:gd name="connsiteX219" fmla="*/ 2085048 w 3890750"/>
                    <a:gd name="connsiteY219" fmla="*/ 5142216 h 5558319"/>
                    <a:gd name="connsiteX220" fmla="*/ 2052246 w 3890750"/>
                    <a:gd name="connsiteY220" fmla="*/ 5143196 h 5558319"/>
                    <a:gd name="connsiteX221" fmla="*/ 2013129 w 3890750"/>
                    <a:gd name="connsiteY221" fmla="*/ 5157627 h 5558319"/>
                    <a:gd name="connsiteX222" fmla="*/ 1982306 w 3890750"/>
                    <a:gd name="connsiteY222" fmla="*/ 5173038 h 5558319"/>
                    <a:gd name="connsiteX223" fmla="*/ 1956621 w 3890750"/>
                    <a:gd name="connsiteY223" fmla="*/ 5193586 h 5558319"/>
                    <a:gd name="connsiteX224" fmla="*/ 1946347 w 3890750"/>
                    <a:gd name="connsiteY224" fmla="*/ 5203861 h 5558319"/>
                    <a:gd name="connsiteX225" fmla="*/ 1930935 w 3890750"/>
                    <a:gd name="connsiteY225" fmla="*/ 5208998 h 5558319"/>
                    <a:gd name="connsiteX226" fmla="*/ 1904071 w 3890750"/>
                    <a:gd name="connsiteY226" fmla="*/ 5209997 h 5558319"/>
                    <a:gd name="connsiteX227" fmla="*/ 1879564 w 3890750"/>
                    <a:gd name="connsiteY227" fmla="*/ 5204260 h 5558319"/>
                    <a:gd name="connsiteX228" fmla="*/ 1848742 w 3890750"/>
                    <a:gd name="connsiteY228" fmla="*/ 5203861 h 5558319"/>
                    <a:gd name="connsiteX229" fmla="*/ 1815741 w 3890750"/>
                    <a:gd name="connsiteY229" fmla="*/ 5207019 h 5558319"/>
                    <a:gd name="connsiteX230" fmla="*/ 1771886 w 3890750"/>
                    <a:gd name="connsiteY230" fmla="*/ 5225588 h 5558319"/>
                    <a:gd name="connsiteX231" fmla="*/ 1751138 w 3890750"/>
                    <a:gd name="connsiteY231" fmla="*/ 5234683 h 5558319"/>
                    <a:gd name="connsiteX232" fmla="*/ 1720715 w 3890750"/>
                    <a:gd name="connsiteY232" fmla="*/ 5255831 h 5558319"/>
                    <a:gd name="connsiteX233" fmla="*/ 1704904 w 3890750"/>
                    <a:gd name="connsiteY233" fmla="*/ 5255231 h 5558319"/>
                    <a:gd name="connsiteX234" fmla="*/ 1699767 w 3890750"/>
                    <a:gd name="connsiteY234" fmla="*/ 5275780 h 5558319"/>
                    <a:gd name="connsiteX235" fmla="*/ 1674081 w 3890750"/>
                    <a:gd name="connsiteY235" fmla="*/ 5301465 h 5558319"/>
                    <a:gd name="connsiteX236" fmla="*/ 1663807 w 3890750"/>
                    <a:gd name="connsiteY236" fmla="*/ 5332288 h 5558319"/>
                    <a:gd name="connsiteX237" fmla="*/ 1627848 w 3890750"/>
                    <a:gd name="connsiteY237" fmla="*/ 5357973 h 5558319"/>
                    <a:gd name="connsiteX238" fmla="*/ 1612436 w 3890750"/>
                    <a:gd name="connsiteY238" fmla="*/ 5363110 h 5558319"/>
                    <a:gd name="connsiteX239" fmla="*/ 1597025 w 3890750"/>
                    <a:gd name="connsiteY239" fmla="*/ 5357973 h 5558319"/>
                    <a:gd name="connsiteX240" fmla="*/ 1566203 w 3890750"/>
                    <a:gd name="connsiteY240" fmla="*/ 5363110 h 5558319"/>
                    <a:gd name="connsiteX241" fmla="*/ 1509695 w 3890750"/>
                    <a:gd name="connsiteY241" fmla="*/ 5383658 h 5558319"/>
                    <a:gd name="connsiteX242" fmla="*/ 1476805 w 3890750"/>
                    <a:gd name="connsiteY242" fmla="*/ 5376905 h 5558319"/>
                    <a:gd name="connsiteX243" fmla="*/ 1444140 w 3890750"/>
                    <a:gd name="connsiteY243" fmla="*/ 5390055 h 5558319"/>
                    <a:gd name="connsiteX244" fmla="*/ 1386405 w 3890750"/>
                    <a:gd name="connsiteY244" fmla="*/ 5417583 h 5558319"/>
                    <a:gd name="connsiteX245" fmla="*/ 1350252 w 3890750"/>
                    <a:gd name="connsiteY245" fmla="*/ 5444496 h 5558319"/>
                    <a:gd name="connsiteX246" fmla="*/ 1304212 w 3890750"/>
                    <a:gd name="connsiteY246" fmla="*/ 5491537 h 5558319"/>
                    <a:gd name="connsiteX247" fmla="*/ 1268252 w 3890750"/>
                    <a:gd name="connsiteY247" fmla="*/ 5486400 h 5558319"/>
                    <a:gd name="connsiteX248" fmla="*/ 1257978 w 3890750"/>
                    <a:gd name="connsiteY248" fmla="*/ 5455577 h 5558319"/>
                    <a:gd name="connsiteX249" fmla="*/ 1216881 w 3890750"/>
                    <a:gd name="connsiteY249" fmla="*/ 5465852 h 5558319"/>
                    <a:gd name="connsiteX250" fmla="*/ 1115788 w 3890750"/>
                    <a:gd name="connsiteY250" fmla="*/ 5464430 h 5558319"/>
                    <a:gd name="connsiteX251" fmla="*/ 1074822 w 3890750"/>
                    <a:gd name="connsiteY251" fmla="*/ 5492316 h 5558319"/>
                    <a:gd name="connsiteX252" fmla="*/ 1042221 w 3890750"/>
                    <a:gd name="connsiteY252" fmla="*/ 5476126 h 5558319"/>
                    <a:gd name="connsiteX253" fmla="*/ 1026809 w 3890750"/>
                    <a:gd name="connsiteY253" fmla="*/ 5460715 h 5558319"/>
                    <a:gd name="connsiteX254" fmla="*/ 992029 w 3890750"/>
                    <a:gd name="connsiteY254" fmla="*/ 5469029 h 5558319"/>
                    <a:gd name="connsiteX255" fmla="*/ 975439 w 3890750"/>
                    <a:gd name="connsiteY255" fmla="*/ 5453819 h 5558319"/>
                    <a:gd name="connsiteX256" fmla="*/ 932563 w 3890750"/>
                    <a:gd name="connsiteY256" fmla="*/ 5432271 h 5558319"/>
                    <a:gd name="connsiteX257" fmla="*/ 877834 w 3890750"/>
                    <a:gd name="connsiteY257" fmla="*/ 5404207 h 5558319"/>
                    <a:gd name="connsiteX258" fmla="*/ 749407 w 3890750"/>
                    <a:gd name="connsiteY258" fmla="*/ 5409344 h 5558319"/>
                    <a:gd name="connsiteX259" fmla="*/ 661097 w 3890750"/>
                    <a:gd name="connsiteY259" fmla="*/ 5453399 h 5558319"/>
                    <a:gd name="connsiteX260" fmla="*/ 607148 w 3890750"/>
                    <a:gd name="connsiteY260" fmla="*/ 5460116 h 5558319"/>
                    <a:gd name="connsiteX261" fmla="*/ 590158 w 3890750"/>
                    <a:gd name="connsiteY261" fmla="*/ 5457937 h 5558319"/>
                    <a:gd name="connsiteX262" fmla="*/ 510227 w 3890750"/>
                    <a:gd name="connsiteY262" fmla="*/ 5442621 h 5558319"/>
                    <a:gd name="connsiteX263" fmla="*/ 468095 w 3890750"/>
                    <a:gd name="connsiteY263" fmla="*/ 5458420 h 5558319"/>
                    <a:gd name="connsiteX264" fmla="*/ 421668 w 3890750"/>
                    <a:gd name="connsiteY264" fmla="*/ 5445272 h 5558319"/>
                    <a:gd name="connsiteX265" fmla="*/ 373592 w 3890750"/>
                    <a:gd name="connsiteY265" fmla="*/ 5424723 h 5558319"/>
                    <a:gd name="connsiteX266" fmla="*/ 334103 w 3890750"/>
                    <a:gd name="connsiteY266" fmla="*/ 5396311 h 5558319"/>
                    <a:gd name="connsiteX267" fmla="*/ 270859 w 3890750"/>
                    <a:gd name="connsiteY267" fmla="*/ 5394132 h 5558319"/>
                    <a:gd name="connsiteX268" fmla="*/ 210014 w 3890750"/>
                    <a:gd name="connsiteY268" fmla="*/ 5435029 h 5558319"/>
                    <a:gd name="connsiteX269" fmla="*/ 168917 w 3890750"/>
                    <a:gd name="connsiteY269" fmla="*/ 5450440 h 5558319"/>
                    <a:gd name="connsiteX270" fmla="*/ 158643 w 3890750"/>
                    <a:gd name="connsiteY270" fmla="*/ 5460715 h 5558319"/>
                    <a:gd name="connsiteX271" fmla="*/ 132958 w 3890750"/>
                    <a:gd name="connsiteY271" fmla="*/ 5486400 h 5558319"/>
                    <a:gd name="connsiteX272" fmla="*/ 115284 w 3890750"/>
                    <a:gd name="connsiteY272" fmla="*/ 5468533 h 5558319"/>
                    <a:gd name="connsiteX273" fmla="*/ 70699 w 3890750"/>
                    <a:gd name="connsiteY273" fmla="*/ 5472443 h 5558319"/>
                    <a:gd name="connsiteX274" fmla="*/ 50764 w 3890750"/>
                    <a:gd name="connsiteY274" fmla="*/ 5532634 h 5558319"/>
                    <a:gd name="connsiteX275" fmla="*/ 0 w 3890750"/>
                    <a:gd name="connsiteY275"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30557 h 5558319"/>
                    <a:gd name="connsiteX143" fmla="*/ 3508018 w 3890750"/>
                    <a:gd name="connsiteY143" fmla="*/ 4371654 h 5558319"/>
                    <a:gd name="connsiteX144" fmla="*/ 3549115 w 3890750"/>
                    <a:gd name="connsiteY144" fmla="*/ 4407613 h 5558319"/>
                    <a:gd name="connsiteX145" fmla="*/ 3564526 w 3890750"/>
                    <a:gd name="connsiteY145" fmla="*/ 4412750 h 5558319"/>
                    <a:gd name="connsiteX146" fmla="*/ 3590212 w 3890750"/>
                    <a:gd name="connsiteY146" fmla="*/ 4428162 h 5558319"/>
                    <a:gd name="connsiteX147" fmla="*/ 3600486 w 3890750"/>
                    <a:gd name="connsiteY147" fmla="*/ 4443573 h 5558319"/>
                    <a:gd name="connsiteX148" fmla="*/ 3590212 w 3890750"/>
                    <a:gd name="connsiteY148" fmla="*/ 4479533 h 5558319"/>
                    <a:gd name="connsiteX149" fmla="*/ 3595349 w 3890750"/>
                    <a:gd name="connsiteY149" fmla="*/ 4505218 h 5558319"/>
                    <a:gd name="connsiteX150" fmla="*/ 3631308 w 3890750"/>
                    <a:gd name="connsiteY150" fmla="*/ 4505218 h 5558319"/>
                    <a:gd name="connsiteX151" fmla="*/ 3646720 w 3890750"/>
                    <a:gd name="connsiteY151" fmla="*/ 4510355 h 5558319"/>
                    <a:gd name="connsiteX152" fmla="*/ 3656994 w 3890750"/>
                    <a:gd name="connsiteY152" fmla="*/ 4525766 h 5558319"/>
                    <a:gd name="connsiteX153" fmla="*/ 3615897 w 3890750"/>
                    <a:gd name="connsiteY153" fmla="*/ 4530903 h 5558319"/>
                    <a:gd name="connsiteX154" fmla="*/ 3595349 w 3890750"/>
                    <a:gd name="connsiteY154" fmla="*/ 4536040 h 5558319"/>
                    <a:gd name="connsiteX155" fmla="*/ 3574800 w 3890750"/>
                    <a:gd name="connsiteY155" fmla="*/ 4577137 h 5558319"/>
                    <a:gd name="connsiteX156" fmla="*/ 3559389 w 3890750"/>
                    <a:gd name="connsiteY156" fmla="*/ 4582274 h 5558319"/>
                    <a:gd name="connsiteX157" fmla="*/ 3543978 w 3890750"/>
                    <a:gd name="connsiteY157" fmla="*/ 4597685 h 5558319"/>
                    <a:gd name="connsiteX158" fmla="*/ 3554252 w 3890750"/>
                    <a:gd name="connsiteY158" fmla="*/ 4595197 h 5558319"/>
                    <a:gd name="connsiteX159" fmla="*/ 3543978 w 3890750"/>
                    <a:gd name="connsiteY159" fmla="*/ 4607959 h 5558319"/>
                    <a:gd name="connsiteX160" fmla="*/ 3538841 w 3890750"/>
                    <a:gd name="connsiteY160" fmla="*/ 4623371 h 5558319"/>
                    <a:gd name="connsiteX161" fmla="*/ 3543978 w 3890750"/>
                    <a:gd name="connsiteY161" fmla="*/ 4649056 h 5558319"/>
                    <a:gd name="connsiteX162" fmla="*/ 3554252 w 3890750"/>
                    <a:gd name="connsiteY162" fmla="*/ 4679879 h 5558319"/>
                    <a:gd name="connsiteX163" fmla="*/ 3533704 w 3890750"/>
                    <a:gd name="connsiteY163" fmla="*/ 4710701 h 5558319"/>
                    <a:gd name="connsiteX164" fmla="*/ 3508018 w 3890750"/>
                    <a:gd name="connsiteY164" fmla="*/ 4705564 h 5558319"/>
                    <a:gd name="connsiteX165" fmla="*/ 3492607 w 3890750"/>
                    <a:gd name="connsiteY165" fmla="*/ 4700427 h 5558319"/>
                    <a:gd name="connsiteX166" fmla="*/ 3472059 w 3890750"/>
                    <a:gd name="connsiteY166" fmla="*/ 4695290 h 5558319"/>
                    <a:gd name="connsiteX167" fmla="*/ 3456648 w 3890750"/>
                    <a:gd name="connsiteY167" fmla="*/ 4685016 h 5558319"/>
                    <a:gd name="connsiteX168" fmla="*/ 3451511 w 3890750"/>
                    <a:gd name="connsiteY168" fmla="*/ 4715838 h 5558319"/>
                    <a:gd name="connsiteX169" fmla="*/ 3446373 w 3890750"/>
                    <a:gd name="connsiteY169" fmla="*/ 4731249 h 5558319"/>
                    <a:gd name="connsiteX170" fmla="*/ 3415551 w 3890750"/>
                    <a:gd name="connsiteY170" fmla="*/ 4710701 h 5558319"/>
                    <a:gd name="connsiteX171" fmla="*/ 3395003 w 3890750"/>
                    <a:gd name="connsiteY171" fmla="*/ 4679879 h 5558319"/>
                    <a:gd name="connsiteX172" fmla="*/ 3379591 w 3890750"/>
                    <a:gd name="connsiteY172" fmla="*/ 4674742 h 5558319"/>
                    <a:gd name="connsiteX173" fmla="*/ 3338495 w 3890750"/>
                    <a:gd name="connsiteY173" fmla="*/ 4700427 h 5558319"/>
                    <a:gd name="connsiteX174" fmla="*/ 3343632 w 3890750"/>
                    <a:gd name="connsiteY174" fmla="*/ 4715838 h 5558319"/>
                    <a:gd name="connsiteX175" fmla="*/ 3328221 w 3890750"/>
                    <a:gd name="connsiteY175" fmla="*/ 4772346 h 5558319"/>
                    <a:gd name="connsiteX176" fmla="*/ 3317947 w 3890750"/>
                    <a:gd name="connsiteY176" fmla="*/ 4787757 h 5558319"/>
                    <a:gd name="connsiteX177" fmla="*/ 3302535 w 3890750"/>
                    <a:gd name="connsiteY177" fmla="*/ 4782620 h 5558319"/>
                    <a:gd name="connsiteX178" fmla="*/ 3271713 w 3890750"/>
                    <a:gd name="connsiteY178" fmla="*/ 4798031 h 5558319"/>
                    <a:gd name="connsiteX179" fmla="*/ 3251164 w 3890750"/>
                    <a:gd name="connsiteY179" fmla="*/ 4823717 h 5558319"/>
                    <a:gd name="connsiteX180" fmla="*/ 3235753 w 3890750"/>
                    <a:gd name="connsiteY180" fmla="*/ 4818580 h 5558319"/>
                    <a:gd name="connsiteX181" fmla="*/ 3220342 w 3890750"/>
                    <a:gd name="connsiteY181" fmla="*/ 4823717 h 5558319"/>
                    <a:gd name="connsiteX182" fmla="*/ 3199794 w 3890750"/>
                    <a:gd name="connsiteY182" fmla="*/ 4828854 h 5558319"/>
                    <a:gd name="connsiteX183" fmla="*/ 3168971 w 3890750"/>
                    <a:gd name="connsiteY183" fmla="*/ 4849402 h 5558319"/>
                    <a:gd name="connsiteX184" fmla="*/ 3112463 w 3890750"/>
                    <a:gd name="connsiteY184" fmla="*/ 4849402 h 5558319"/>
                    <a:gd name="connsiteX185" fmla="*/ 3102189 w 3890750"/>
                    <a:gd name="connsiteY185" fmla="*/ 4864813 h 5558319"/>
                    <a:gd name="connsiteX186" fmla="*/ 3091915 w 3890750"/>
                    <a:gd name="connsiteY186" fmla="*/ 4875088 h 5558319"/>
                    <a:gd name="connsiteX187" fmla="*/ 3025133 w 3890750"/>
                    <a:gd name="connsiteY187" fmla="*/ 4885362 h 5558319"/>
                    <a:gd name="connsiteX188" fmla="*/ 3009722 w 3890750"/>
                    <a:gd name="connsiteY188" fmla="*/ 4895636 h 5558319"/>
                    <a:gd name="connsiteX189" fmla="*/ 2978899 w 3890750"/>
                    <a:gd name="connsiteY189" fmla="*/ 4905910 h 5558319"/>
                    <a:gd name="connsiteX190" fmla="*/ 2963488 w 3890750"/>
                    <a:gd name="connsiteY190" fmla="*/ 4900773 h 5558319"/>
                    <a:gd name="connsiteX191" fmla="*/ 2912117 w 3890750"/>
                    <a:gd name="connsiteY191" fmla="*/ 4941870 h 5558319"/>
                    <a:gd name="connsiteX192" fmla="*/ 2881295 w 3890750"/>
                    <a:gd name="connsiteY192" fmla="*/ 4952144 h 5558319"/>
                    <a:gd name="connsiteX193" fmla="*/ 2824787 w 3890750"/>
                    <a:gd name="connsiteY193" fmla="*/ 4967555 h 5558319"/>
                    <a:gd name="connsiteX194" fmla="*/ 2773416 w 3890750"/>
                    <a:gd name="connsiteY194" fmla="*/ 5008652 h 5558319"/>
                    <a:gd name="connsiteX195" fmla="*/ 2732320 w 3890750"/>
                    <a:gd name="connsiteY195" fmla="*/ 5003515 h 5558319"/>
                    <a:gd name="connsiteX196" fmla="*/ 2716908 w 3890750"/>
                    <a:gd name="connsiteY196" fmla="*/ 4998377 h 5558319"/>
                    <a:gd name="connsiteX197" fmla="*/ 2686086 w 3890750"/>
                    <a:gd name="connsiteY197" fmla="*/ 5003515 h 5558319"/>
                    <a:gd name="connsiteX198" fmla="*/ 2629578 w 3890750"/>
                    <a:gd name="connsiteY198" fmla="*/ 5024063 h 5558319"/>
                    <a:gd name="connsiteX199" fmla="*/ 2614167 w 3890750"/>
                    <a:gd name="connsiteY199" fmla="*/ 5029200 h 5558319"/>
                    <a:gd name="connsiteX200" fmla="*/ 2598756 w 3890750"/>
                    <a:gd name="connsiteY200" fmla="*/ 5044611 h 5558319"/>
                    <a:gd name="connsiteX201" fmla="*/ 2583344 w 3890750"/>
                    <a:gd name="connsiteY201" fmla="*/ 5039474 h 5558319"/>
                    <a:gd name="connsiteX202" fmla="*/ 2567933 w 3890750"/>
                    <a:gd name="connsiteY202" fmla="*/ 5049748 h 5558319"/>
                    <a:gd name="connsiteX203" fmla="*/ 2562796 w 3890750"/>
                    <a:gd name="connsiteY203" fmla="*/ 5075434 h 5558319"/>
                    <a:gd name="connsiteX204" fmla="*/ 2516562 w 3890750"/>
                    <a:gd name="connsiteY204" fmla="*/ 5116530 h 5558319"/>
                    <a:gd name="connsiteX205" fmla="*/ 2501151 w 3890750"/>
                    <a:gd name="connsiteY205" fmla="*/ 5126804 h 5558319"/>
                    <a:gd name="connsiteX206" fmla="*/ 2460054 w 3890750"/>
                    <a:gd name="connsiteY206" fmla="*/ 5137079 h 5558319"/>
                    <a:gd name="connsiteX207" fmla="*/ 2444643 w 3890750"/>
                    <a:gd name="connsiteY207" fmla="*/ 5142216 h 5558319"/>
                    <a:gd name="connsiteX208" fmla="*/ 2418958 w 3890750"/>
                    <a:gd name="connsiteY208" fmla="*/ 5147353 h 5558319"/>
                    <a:gd name="connsiteX209" fmla="*/ 2382998 w 3890750"/>
                    <a:gd name="connsiteY209" fmla="*/ 5116530 h 5558319"/>
                    <a:gd name="connsiteX210" fmla="*/ 2326490 w 3890750"/>
                    <a:gd name="connsiteY210" fmla="*/ 5106256 h 5558319"/>
                    <a:gd name="connsiteX211" fmla="*/ 2285394 w 3890750"/>
                    <a:gd name="connsiteY211" fmla="*/ 5106256 h 5558319"/>
                    <a:gd name="connsiteX212" fmla="*/ 2254571 w 3890750"/>
                    <a:gd name="connsiteY212" fmla="*/ 5126804 h 5558319"/>
                    <a:gd name="connsiteX213" fmla="*/ 2208338 w 3890750"/>
                    <a:gd name="connsiteY213" fmla="*/ 5121667 h 5558319"/>
                    <a:gd name="connsiteX214" fmla="*/ 2184631 w 3890750"/>
                    <a:gd name="connsiteY214" fmla="*/ 5139657 h 5558319"/>
                    <a:gd name="connsiteX215" fmla="*/ 2162303 w 3890750"/>
                    <a:gd name="connsiteY215" fmla="*/ 5144794 h 5558319"/>
                    <a:gd name="connsiteX216" fmla="*/ 2134839 w 3890750"/>
                    <a:gd name="connsiteY216" fmla="*/ 5154868 h 5558319"/>
                    <a:gd name="connsiteX217" fmla="*/ 2105596 w 3890750"/>
                    <a:gd name="connsiteY217" fmla="*/ 5111393 h 5558319"/>
                    <a:gd name="connsiteX218" fmla="*/ 2085048 w 3890750"/>
                    <a:gd name="connsiteY218" fmla="*/ 5142216 h 5558319"/>
                    <a:gd name="connsiteX219" fmla="*/ 2052246 w 3890750"/>
                    <a:gd name="connsiteY219" fmla="*/ 5143196 h 5558319"/>
                    <a:gd name="connsiteX220" fmla="*/ 2013129 w 3890750"/>
                    <a:gd name="connsiteY220" fmla="*/ 5157627 h 5558319"/>
                    <a:gd name="connsiteX221" fmla="*/ 1982306 w 3890750"/>
                    <a:gd name="connsiteY221" fmla="*/ 5173038 h 5558319"/>
                    <a:gd name="connsiteX222" fmla="*/ 1956621 w 3890750"/>
                    <a:gd name="connsiteY222" fmla="*/ 5193586 h 5558319"/>
                    <a:gd name="connsiteX223" fmla="*/ 1946347 w 3890750"/>
                    <a:gd name="connsiteY223" fmla="*/ 5203861 h 5558319"/>
                    <a:gd name="connsiteX224" fmla="*/ 1930935 w 3890750"/>
                    <a:gd name="connsiteY224" fmla="*/ 5208998 h 5558319"/>
                    <a:gd name="connsiteX225" fmla="*/ 1904071 w 3890750"/>
                    <a:gd name="connsiteY225" fmla="*/ 5209997 h 5558319"/>
                    <a:gd name="connsiteX226" fmla="*/ 1879564 w 3890750"/>
                    <a:gd name="connsiteY226" fmla="*/ 5204260 h 5558319"/>
                    <a:gd name="connsiteX227" fmla="*/ 1848742 w 3890750"/>
                    <a:gd name="connsiteY227" fmla="*/ 5203861 h 5558319"/>
                    <a:gd name="connsiteX228" fmla="*/ 1815741 w 3890750"/>
                    <a:gd name="connsiteY228" fmla="*/ 5207019 h 5558319"/>
                    <a:gd name="connsiteX229" fmla="*/ 1771886 w 3890750"/>
                    <a:gd name="connsiteY229" fmla="*/ 5225588 h 5558319"/>
                    <a:gd name="connsiteX230" fmla="*/ 1751138 w 3890750"/>
                    <a:gd name="connsiteY230" fmla="*/ 5234683 h 5558319"/>
                    <a:gd name="connsiteX231" fmla="*/ 1720715 w 3890750"/>
                    <a:gd name="connsiteY231" fmla="*/ 5255831 h 5558319"/>
                    <a:gd name="connsiteX232" fmla="*/ 1704904 w 3890750"/>
                    <a:gd name="connsiteY232" fmla="*/ 5255231 h 5558319"/>
                    <a:gd name="connsiteX233" fmla="*/ 1699767 w 3890750"/>
                    <a:gd name="connsiteY233" fmla="*/ 5275780 h 5558319"/>
                    <a:gd name="connsiteX234" fmla="*/ 1674081 w 3890750"/>
                    <a:gd name="connsiteY234" fmla="*/ 5301465 h 5558319"/>
                    <a:gd name="connsiteX235" fmla="*/ 1663807 w 3890750"/>
                    <a:gd name="connsiteY235" fmla="*/ 5332288 h 5558319"/>
                    <a:gd name="connsiteX236" fmla="*/ 1627848 w 3890750"/>
                    <a:gd name="connsiteY236" fmla="*/ 5357973 h 5558319"/>
                    <a:gd name="connsiteX237" fmla="*/ 1612436 w 3890750"/>
                    <a:gd name="connsiteY237" fmla="*/ 5363110 h 5558319"/>
                    <a:gd name="connsiteX238" fmla="*/ 1597025 w 3890750"/>
                    <a:gd name="connsiteY238" fmla="*/ 5357973 h 5558319"/>
                    <a:gd name="connsiteX239" fmla="*/ 1566203 w 3890750"/>
                    <a:gd name="connsiteY239" fmla="*/ 5363110 h 5558319"/>
                    <a:gd name="connsiteX240" fmla="*/ 1509695 w 3890750"/>
                    <a:gd name="connsiteY240" fmla="*/ 5383658 h 5558319"/>
                    <a:gd name="connsiteX241" fmla="*/ 1476805 w 3890750"/>
                    <a:gd name="connsiteY241" fmla="*/ 5376905 h 5558319"/>
                    <a:gd name="connsiteX242" fmla="*/ 1444140 w 3890750"/>
                    <a:gd name="connsiteY242" fmla="*/ 5390055 h 5558319"/>
                    <a:gd name="connsiteX243" fmla="*/ 1386405 w 3890750"/>
                    <a:gd name="connsiteY243" fmla="*/ 5417583 h 5558319"/>
                    <a:gd name="connsiteX244" fmla="*/ 1350252 w 3890750"/>
                    <a:gd name="connsiteY244" fmla="*/ 5444496 h 5558319"/>
                    <a:gd name="connsiteX245" fmla="*/ 1304212 w 3890750"/>
                    <a:gd name="connsiteY245" fmla="*/ 5491537 h 5558319"/>
                    <a:gd name="connsiteX246" fmla="*/ 1268252 w 3890750"/>
                    <a:gd name="connsiteY246" fmla="*/ 5486400 h 5558319"/>
                    <a:gd name="connsiteX247" fmla="*/ 1257978 w 3890750"/>
                    <a:gd name="connsiteY247" fmla="*/ 5455577 h 5558319"/>
                    <a:gd name="connsiteX248" fmla="*/ 1216881 w 3890750"/>
                    <a:gd name="connsiteY248" fmla="*/ 5465852 h 5558319"/>
                    <a:gd name="connsiteX249" fmla="*/ 1115788 w 3890750"/>
                    <a:gd name="connsiteY249" fmla="*/ 5464430 h 5558319"/>
                    <a:gd name="connsiteX250" fmla="*/ 1074822 w 3890750"/>
                    <a:gd name="connsiteY250" fmla="*/ 5492316 h 5558319"/>
                    <a:gd name="connsiteX251" fmla="*/ 1042221 w 3890750"/>
                    <a:gd name="connsiteY251" fmla="*/ 5476126 h 5558319"/>
                    <a:gd name="connsiteX252" fmla="*/ 1026809 w 3890750"/>
                    <a:gd name="connsiteY252" fmla="*/ 5460715 h 5558319"/>
                    <a:gd name="connsiteX253" fmla="*/ 992029 w 3890750"/>
                    <a:gd name="connsiteY253" fmla="*/ 5469029 h 5558319"/>
                    <a:gd name="connsiteX254" fmla="*/ 975439 w 3890750"/>
                    <a:gd name="connsiteY254" fmla="*/ 5453819 h 5558319"/>
                    <a:gd name="connsiteX255" fmla="*/ 932563 w 3890750"/>
                    <a:gd name="connsiteY255" fmla="*/ 5432271 h 5558319"/>
                    <a:gd name="connsiteX256" fmla="*/ 877834 w 3890750"/>
                    <a:gd name="connsiteY256" fmla="*/ 5404207 h 5558319"/>
                    <a:gd name="connsiteX257" fmla="*/ 749407 w 3890750"/>
                    <a:gd name="connsiteY257" fmla="*/ 5409344 h 5558319"/>
                    <a:gd name="connsiteX258" fmla="*/ 661097 w 3890750"/>
                    <a:gd name="connsiteY258" fmla="*/ 5453399 h 5558319"/>
                    <a:gd name="connsiteX259" fmla="*/ 607148 w 3890750"/>
                    <a:gd name="connsiteY259" fmla="*/ 5460116 h 5558319"/>
                    <a:gd name="connsiteX260" fmla="*/ 590158 w 3890750"/>
                    <a:gd name="connsiteY260" fmla="*/ 5457937 h 5558319"/>
                    <a:gd name="connsiteX261" fmla="*/ 510227 w 3890750"/>
                    <a:gd name="connsiteY261" fmla="*/ 5442621 h 5558319"/>
                    <a:gd name="connsiteX262" fmla="*/ 468095 w 3890750"/>
                    <a:gd name="connsiteY262" fmla="*/ 5458420 h 5558319"/>
                    <a:gd name="connsiteX263" fmla="*/ 421668 w 3890750"/>
                    <a:gd name="connsiteY263" fmla="*/ 5445272 h 5558319"/>
                    <a:gd name="connsiteX264" fmla="*/ 373592 w 3890750"/>
                    <a:gd name="connsiteY264" fmla="*/ 5424723 h 5558319"/>
                    <a:gd name="connsiteX265" fmla="*/ 334103 w 3890750"/>
                    <a:gd name="connsiteY265" fmla="*/ 5396311 h 5558319"/>
                    <a:gd name="connsiteX266" fmla="*/ 270859 w 3890750"/>
                    <a:gd name="connsiteY266" fmla="*/ 5394132 h 5558319"/>
                    <a:gd name="connsiteX267" fmla="*/ 210014 w 3890750"/>
                    <a:gd name="connsiteY267" fmla="*/ 5435029 h 5558319"/>
                    <a:gd name="connsiteX268" fmla="*/ 168917 w 3890750"/>
                    <a:gd name="connsiteY268" fmla="*/ 5450440 h 5558319"/>
                    <a:gd name="connsiteX269" fmla="*/ 158643 w 3890750"/>
                    <a:gd name="connsiteY269" fmla="*/ 5460715 h 5558319"/>
                    <a:gd name="connsiteX270" fmla="*/ 132958 w 3890750"/>
                    <a:gd name="connsiteY270" fmla="*/ 5486400 h 5558319"/>
                    <a:gd name="connsiteX271" fmla="*/ 115284 w 3890750"/>
                    <a:gd name="connsiteY271" fmla="*/ 5468533 h 5558319"/>
                    <a:gd name="connsiteX272" fmla="*/ 70699 w 3890750"/>
                    <a:gd name="connsiteY272" fmla="*/ 5472443 h 5558319"/>
                    <a:gd name="connsiteX273" fmla="*/ 50764 w 3890750"/>
                    <a:gd name="connsiteY273" fmla="*/ 5532634 h 5558319"/>
                    <a:gd name="connsiteX274" fmla="*/ 0 w 3890750"/>
                    <a:gd name="connsiteY274"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70009 w 3890750"/>
                    <a:gd name="connsiteY77" fmla="*/ 2537717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71654 h 5558319"/>
                    <a:gd name="connsiteX143" fmla="*/ 3549115 w 3890750"/>
                    <a:gd name="connsiteY143" fmla="*/ 4407613 h 5558319"/>
                    <a:gd name="connsiteX144" fmla="*/ 3564526 w 3890750"/>
                    <a:gd name="connsiteY144" fmla="*/ 4412750 h 5558319"/>
                    <a:gd name="connsiteX145" fmla="*/ 3590212 w 3890750"/>
                    <a:gd name="connsiteY145" fmla="*/ 4428162 h 5558319"/>
                    <a:gd name="connsiteX146" fmla="*/ 3600486 w 3890750"/>
                    <a:gd name="connsiteY146" fmla="*/ 4443573 h 5558319"/>
                    <a:gd name="connsiteX147" fmla="*/ 3590212 w 3890750"/>
                    <a:gd name="connsiteY147" fmla="*/ 4479533 h 5558319"/>
                    <a:gd name="connsiteX148" fmla="*/ 3595349 w 3890750"/>
                    <a:gd name="connsiteY148" fmla="*/ 4505218 h 5558319"/>
                    <a:gd name="connsiteX149" fmla="*/ 3631308 w 3890750"/>
                    <a:gd name="connsiteY149" fmla="*/ 4505218 h 5558319"/>
                    <a:gd name="connsiteX150" fmla="*/ 3646720 w 3890750"/>
                    <a:gd name="connsiteY150" fmla="*/ 4510355 h 5558319"/>
                    <a:gd name="connsiteX151" fmla="*/ 3656994 w 3890750"/>
                    <a:gd name="connsiteY151" fmla="*/ 4525766 h 5558319"/>
                    <a:gd name="connsiteX152" fmla="*/ 3615897 w 3890750"/>
                    <a:gd name="connsiteY152" fmla="*/ 4530903 h 5558319"/>
                    <a:gd name="connsiteX153" fmla="*/ 3595349 w 3890750"/>
                    <a:gd name="connsiteY153" fmla="*/ 4536040 h 5558319"/>
                    <a:gd name="connsiteX154" fmla="*/ 3574800 w 3890750"/>
                    <a:gd name="connsiteY154" fmla="*/ 4577137 h 5558319"/>
                    <a:gd name="connsiteX155" fmla="*/ 3559389 w 3890750"/>
                    <a:gd name="connsiteY155" fmla="*/ 4582274 h 5558319"/>
                    <a:gd name="connsiteX156" fmla="*/ 3543978 w 3890750"/>
                    <a:gd name="connsiteY156" fmla="*/ 4597685 h 5558319"/>
                    <a:gd name="connsiteX157" fmla="*/ 3554252 w 3890750"/>
                    <a:gd name="connsiteY157" fmla="*/ 4595197 h 5558319"/>
                    <a:gd name="connsiteX158" fmla="*/ 3543978 w 3890750"/>
                    <a:gd name="connsiteY158" fmla="*/ 4607959 h 5558319"/>
                    <a:gd name="connsiteX159" fmla="*/ 3538841 w 3890750"/>
                    <a:gd name="connsiteY159" fmla="*/ 4623371 h 5558319"/>
                    <a:gd name="connsiteX160" fmla="*/ 3543978 w 3890750"/>
                    <a:gd name="connsiteY160" fmla="*/ 4649056 h 5558319"/>
                    <a:gd name="connsiteX161" fmla="*/ 3554252 w 3890750"/>
                    <a:gd name="connsiteY161" fmla="*/ 4679879 h 5558319"/>
                    <a:gd name="connsiteX162" fmla="*/ 3533704 w 3890750"/>
                    <a:gd name="connsiteY162" fmla="*/ 4710701 h 5558319"/>
                    <a:gd name="connsiteX163" fmla="*/ 3508018 w 3890750"/>
                    <a:gd name="connsiteY163" fmla="*/ 4705564 h 5558319"/>
                    <a:gd name="connsiteX164" fmla="*/ 3492607 w 3890750"/>
                    <a:gd name="connsiteY164" fmla="*/ 4700427 h 5558319"/>
                    <a:gd name="connsiteX165" fmla="*/ 3472059 w 3890750"/>
                    <a:gd name="connsiteY165" fmla="*/ 4695290 h 5558319"/>
                    <a:gd name="connsiteX166" fmla="*/ 3456648 w 3890750"/>
                    <a:gd name="connsiteY166" fmla="*/ 4685016 h 5558319"/>
                    <a:gd name="connsiteX167" fmla="*/ 3451511 w 3890750"/>
                    <a:gd name="connsiteY167" fmla="*/ 4715838 h 5558319"/>
                    <a:gd name="connsiteX168" fmla="*/ 3446373 w 3890750"/>
                    <a:gd name="connsiteY168" fmla="*/ 4731249 h 5558319"/>
                    <a:gd name="connsiteX169" fmla="*/ 3415551 w 3890750"/>
                    <a:gd name="connsiteY169" fmla="*/ 4710701 h 5558319"/>
                    <a:gd name="connsiteX170" fmla="*/ 3395003 w 3890750"/>
                    <a:gd name="connsiteY170" fmla="*/ 4679879 h 5558319"/>
                    <a:gd name="connsiteX171" fmla="*/ 3379591 w 3890750"/>
                    <a:gd name="connsiteY171" fmla="*/ 4674742 h 5558319"/>
                    <a:gd name="connsiteX172" fmla="*/ 3338495 w 3890750"/>
                    <a:gd name="connsiteY172" fmla="*/ 4700427 h 5558319"/>
                    <a:gd name="connsiteX173" fmla="*/ 3343632 w 3890750"/>
                    <a:gd name="connsiteY173" fmla="*/ 4715838 h 5558319"/>
                    <a:gd name="connsiteX174" fmla="*/ 3328221 w 3890750"/>
                    <a:gd name="connsiteY174" fmla="*/ 4772346 h 5558319"/>
                    <a:gd name="connsiteX175" fmla="*/ 3317947 w 3890750"/>
                    <a:gd name="connsiteY175" fmla="*/ 4787757 h 5558319"/>
                    <a:gd name="connsiteX176" fmla="*/ 3302535 w 3890750"/>
                    <a:gd name="connsiteY176" fmla="*/ 4782620 h 5558319"/>
                    <a:gd name="connsiteX177" fmla="*/ 3271713 w 3890750"/>
                    <a:gd name="connsiteY177" fmla="*/ 4798031 h 5558319"/>
                    <a:gd name="connsiteX178" fmla="*/ 3251164 w 3890750"/>
                    <a:gd name="connsiteY178" fmla="*/ 4823717 h 5558319"/>
                    <a:gd name="connsiteX179" fmla="*/ 3235753 w 3890750"/>
                    <a:gd name="connsiteY179" fmla="*/ 4818580 h 5558319"/>
                    <a:gd name="connsiteX180" fmla="*/ 3220342 w 3890750"/>
                    <a:gd name="connsiteY180" fmla="*/ 4823717 h 5558319"/>
                    <a:gd name="connsiteX181" fmla="*/ 3199794 w 3890750"/>
                    <a:gd name="connsiteY181" fmla="*/ 4828854 h 5558319"/>
                    <a:gd name="connsiteX182" fmla="*/ 3168971 w 3890750"/>
                    <a:gd name="connsiteY182" fmla="*/ 4849402 h 5558319"/>
                    <a:gd name="connsiteX183" fmla="*/ 3112463 w 3890750"/>
                    <a:gd name="connsiteY183" fmla="*/ 4849402 h 5558319"/>
                    <a:gd name="connsiteX184" fmla="*/ 3102189 w 3890750"/>
                    <a:gd name="connsiteY184" fmla="*/ 4864813 h 5558319"/>
                    <a:gd name="connsiteX185" fmla="*/ 3091915 w 3890750"/>
                    <a:gd name="connsiteY185" fmla="*/ 4875088 h 5558319"/>
                    <a:gd name="connsiteX186" fmla="*/ 3025133 w 3890750"/>
                    <a:gd name="connsiteY186" fmla="*/ 4885362 h 5558319"/>
                    <a:gd name="connsiteX187" fmla="*/ 3009722 w 3890750"/>
                    <a:gd name="connsiteY187" fmla="*/ 4895636 h 5558319"/>
                    <a:gd name="connsiteX188" fmla="*/ 2978899 w 3890750"/>
                    <a:gd name="connsiteY188" fmla="*/ 4905910 h 5558319"/>
                    <a:gd name="connsiteX189" fmla="*/ 2963488 w 3890750"/>
                    <a:gd name="connsiteY189" fmla="*/ 4900773 h 5558319"/>
                    <a:gd name="connsiteX190" fmla="*/ 2912117 w 3890750"/>
                    <a:gd name="connsiteY190" fmla="*/ 4941870 h 5558319"/>
                    <a:gd name="connsiteX191" fmla="*/ 2881295 w 3890750"/>
                    <a:gd name="connsiteY191" fmla="*/ 4952144 h 5558319"/>
                    <a:gd name="connsiteX192" fmla="*/ 2824787 w 3890750"/>
                    <a:gd name="connsiteY192" fmla="*/ 4967555 h 5558319"/>
                    <a:gd name="connsiteX193" fmla="*/ 2773416 w 3890750"/>
                    <a:gd name="connsiteY193" fmla="*/ 5008652 h 5558319"/>
                    <a:gd name="connsiteX194" fmla="*/ 2732320 w 3890750"/>
                    <a:gd name="connsiteY194" fmla="*/ 5003515 h 5558319"/>
                    <a:gd name="connsiteX195" fmla="*/ 2716908 w 3890750"/>
                    <a:gd name="connsiteY195" fmla="*/ 4998377 h 5558319"/>
                    <a:gd name="connsiteX196" fmla="*/ 2686086 w 3890750"/>
                    <a:gd name="connsiteY196" fmla="*/ 5003515 h 5558319"/>
                    <a:gd name="connsiteX197" fmla="*/ 2629578 w 3890750"/>
                    <a:gd name="connsiteY197" fmla="*/ 5024063 h 5558319"/>
                    <a:gd name="connsiteX198" fmla="*/ 2614167 w 3890750"/>
                    <a:gd name="connsiteY198" fmla="*/ 5029200 h 5558319"/>
                    <a:gd name="connsiteX199" fmla="*/ 2598756 w 3890750"/>
                    <a:gd name="connsiteY199" fmla="*/ 5044611 h 5558319"/>
                    <a:gd name="connsiteX200" fmla="*/ 2583344 w 3890750"/>
                    <a:gd name="connsiteY200" fmla="*/ 5039474 h 5558319"/>
                    <a:gd name="connsiteX201" fmla="*/ 2567933 w 3890750"/>
                    <a:gd name="connsiteY201" fmla="*/ 5049748 h 5558319"/>
                    <a:gd name="connsiteX202" fmla="*/ 2562796 w 3890750"/>
                    <a:gd name="connsiteY202" fmla="*/ 5075434 h 5558319"/>
                    <a:gd name="connsiteX203" fmla="*/ 2516562 w 3890750"/>
                    <a:gd name="connsiteY203" fmla="*/ 5116530 h 5558319"/>
                    <a:gd name="connsiteX204" fmla="*/ 2501151 w 3890750"/>
                    <a:gd name="connsiteY204" fmla="*/ 5126804 h 5558319"/>
                    <a:gd name="connsiteX205" fmla="*/ 2460054 w 3890750"/>
                    <a:gd name="connsiteY205" fmla="*/ 5137079 h 5558319"/>
                    <a:gd name="connsiteX206" fmla="*/ 2444643 w 3890750"/>
                    <a:gd name="connsiteY206" fmla="*/ 5142216 h 5558319"/>
                    <a:gd name="connsiteX207" fmla="*/ 2418958 w 3890750"/>
                    <a:gd name="connsiteY207" fmla="*/ 5147353 h 5558319"/>
                    <a:gd name="connsiteX208" fmla="*/ 2382998 w 3890750"/>
                    <a:gd name="connsiteY208" fmla="*/ 5116530 h 5558319"/>
                    <a:gd name="connsiteX209" fmla="*/ 2326490 w 3890750"/>
                    <a:gd name="connsiteY209" fmla="*/ 5106256 h 5558319"/>
                    <a:gd name="connsiteX210" fmla="*/ 2285394 w 3890750"/>
                    <a:gd name="connsiteY210" fmla="*/ 5106256 h 5558319"/>
                    <a:gd name="connsiteX211" fmla="*/ 2254571 w 3890750"/>
                    <a:gd name="connsiteY211" fmla="*/ 5126804 h 5558319"/>
                    <a:gd name="connsiteX212" fmla="*/ 2208338 w 3890750"/>
                    <a:gd name="connsiteY212" fmla="*/ 5121667 h 5558319"/>
                    <a:gd name="connsiteX213" fmla="*/ 2184631 w 3890750"/>
                    <a:gd name="connsiteY213" fmla="*/ 5139657 h 5558319"/>
                    <a:gd name="connsiteX214" fmla="*/ 2162303 w 3890750"/>
                    <a:gd name="connsiteY214" fmla="*/ 5144794 h 5558319"/>
                    <a:gd name="connsiteX215" fmla="*/ 2134839 w 3890750"/>
                    <a:gd name="connsiteY215" fmla="*/ 5154868 h 5558319"/>
                    <a:gd name="connsiteX216" fmla="*/ 2105596 w 3890750"/>
                    <a:gd name="connsiteY216" fmla="*/ 5111393 h 5558319"/>
                    <a:gd name="connsiteX217" fmla="*/ 2085048 w 3890750"/>
                    <a:gd name="connsiteY217" fmla="*/ 5142216 h 5558319"/>
                    <a:gd name="connsiteX218" fmla="*/ 2052246 w 3890750"/>
                    <a:gd name="connsiteY218" fmla="*/ 5143196 h 5558319"/>
                    <a:gd name="connsiteX219" fmla="*/ 2013129 w 3890750"/>
                    <a:gd name="connsiteY219" fmla="*/ 5157627 h 5558319"/>
                    <a:gd name="connsiteX220" fmla="*/ 1982306 w 3890750"/>
                    <a:gd name="connsiteY220" fmla="*/ 5173038 h 5558319"/>
                    <a:gd name="connsiteX221" fmla="*/ 1956621 w 3890750"/>
                    <a:gd name="connsiteY221" fmla="*/ 5193586 h 5558319"/>
                    <a:gd name="connsiteX222" fmla="*/ 1946347 w 3890750"/>
                    <a:gd name="connsiteY222" fmla="*/ 5203861 h 5558319"/>
                    <a:gd name="connsiteX223" fmla="*/ 1930935 w 3890750"/>
                    <a:gd name="connsiteY223" fmla="*/ 5208998 h 5558319"/>
                    <a:gd name="connsiteX224" fmla="*/ 1904071 w 3890750"/>
                    <a:gd name="connsiteY224" fmla="*/ 5209997 h 5558319"/>
                    <a:gd name="connsiteX225" fmla="*/ 1879564 w 3890750"/>
                    <a:gd name="connsiteY225" fmla="*/ 5204260 h 5558319"/>
                    <a:gd name="connsiteX226" fmla="*/ 1848742 w 3890750"/>
                    <a:gd name="connsiteY226" fmla="*/ 5203861 h 5558319"/>
                    <a:gd name="connsiteX227" fmla="*/ 1815741 w 3890750"/>
                    <a:gd name="connsiteY227" fmla="*/ 5207019 h 5558319"/>
                    <a:gd name="connsiteX228" fmla="*/ 1771886 w 3890750"/>
                    <a:gd name="connsiteY228" fmla="*/ 5225588 h 5558319"/>
                    <a:gd name="connsiteX229" fmla="*/ 1751138 w 3890750"/>
                    <a:gd name="connsiteY229" fmla="*/ 5234683 h 5558319"/>
                    <a:gd name="connsiteX230" fmla="*/ 1720715 w 3890750"/>
                    <a:gd name="connsiteY230" fmla="*/ 5255831 h 5558319"/>
                    <a:gd name="connsiteX231" fmla="*/ 1704904 w 3890750"/>
                    <a:gd name="connsiteY231" fmla="*/ 5255231 h 5558319"/>
                    <a:gd name="connsiteX232" fmla="*/ 1699767 w 3890750"/>
                    <a:gd name="connsiteY232" fmla="*/ 5275780 h 5558319"/>
                    <a:gd name="connsiteX233" fmla="*/ 1674081 w 3890750"/>
                    <a:gd name="connsiteY233" fmla="*/ 5301465 h 5558319"/>
                    <a:gd name="connsiteX234" fmla="*/ 1663807 w 3890750"/>
                    <a:gd name="connsiteY234" fmla="*/ 5332288 h 5558319"/>
                    <a:gd name="connsiteX235" fmla="*/ 1627848 w 3890750"/>
                    <a:gd name="connsiteY235" fmla="*/ 5357973 h 5558319"/>
                    <a:gd name="connsiteX236" fmla="*/ 1612436 w 3890750"/>
                    <a:gd name="connsiteY236" fmla="*/ 5363110 h 5558319"/>
                    <a:gd name="connsiteX237" fmla="*/ 1597025 w 3890750"/>
                    <a:gd name="connsiteY237" fmla="*/ 5357973 h 5558319"/>
                    <a:gd name="connsiteX238" fmla="*/ 1566203 w 3890750"/>
                    <a:gd name="connsiteY238" fmla="*/ 5363110 h 5558319"/>
                    <a:gd name="connsiteX239" fmla="*/ 1509695 w 3890750"/>
                    <a:gd name="connsiteY239" fmla="*/ 5383658 h 5558319"/>
                    <a:gd name="connsiteX240" fmla="*/ 1476805 w 3890750"/>
                    <a:gd name="connsiteY240" fmla="*/ 5376905 h 5558319"/>
                    <a:gd name="connsiteX241" fmla="*/ 1444140 w 3890750"/>
                    <a:gd name="connsiteY241" fmla="*/ 5390055 h 5558319"/>
                    <a:gd name="connsiteX242" fmla="*/ 1386405 w 3890750"/>
                    <a:gd name="connsiteY242" fmla="*/ 5417583 h 5558319"/>
                    <a:gd name="connsiteX243" fmla="*/ 1350252 w 3890750"/>
                    <a:gd name="connsiteY243" fmla="*/ 5444496 h 5558319"/>
                    <a:gd name="connsiteX244" fmla="*/ 1304212 w 3890750"/>
                    <a:gd name="connsiteY244" fmla="*/ 5491537 h 5558319"/>
                    <a:gd name="connsiteX245" fmla="*/ 1268252 w 3890750"/>
                    <a:gd name="connsiteY245" fmla="*/ 5486400 h 5558319"/>
                    <a:gd name="connsiteX246" fmla="*/ 1257978 w 3890750"/>
                    <a:gd name="connsiteY246" fmla="*/ 5455577 h 5558319"/>
                    <a:gd name="connsiteX247" fmla="*/ 1216881 w 3890750"/>
                    <a:gd name="connsiteY247" fmla="*/ 5465852 h 5558319"/>
                    <a:gd name="connsiteX248" fmla="*/ 1115788 w 3890750"/>
                    <a:gd name="connsiteY248" fmla="*/ 5464430 h 5558319"/>
                    <a:gd name="connsiteX249" fmla="*/ 1074822 w 3890750"/>
                    <a:gd name="connsiteY249" fmla="*/ 5492316 h 5558319"/>
                    <a:gd name="connsiteX250" fmla="*/ 1042221 w 3890750"/>
                    <a:gd name="connsiteY250" fmla="*/ 5476126 h 5558319"/>
                    <a:gd name="connsiteX251" fmla="*/ 1026809 w 3890750"/>
                    <a:gd name="connsiteY251" fmla="*/ 5460715 h 5558319"/>
                    <a:gd name="connsiteX252" fmla="*/ 992029 w 3890750"/>
                    <a:gd name="connsiteY252" fmla="*/ 5469029 h 5558319"/>
                    <a:gd name="connsiteX253" fmla="*/ 975439 w 3890750"/>
                    <a:gd name="connsiteY253" fmla="*/ 5453819 h 5558319"/>
                    <a:gd name="connsiteX254" fmla="*/ 932563 w 3890750"/>
                    <a:gd name="connsiteY254" fmla="*/ 5432271 h 5558319"/>
                    <a:gd name="connsiteX255" fmla="*/ 877834 w 3890750"/>
                    <a:gd name="connsiteY255" fmla="*/ 5404207 h 5558319"/>
                    <a:gd name="connsiteX256" fmla="*/ 749407 w 3890750"/>
                    <a:gd name="connsiteY256" fmla="*/ 5409344 h 5558319"/>
                    <a:gd name="connsiteX257" fmla="*/ 661097 w 3890750"/>
                    <a:gd name="connsiteY257" fmla="*/ 5453399 h 5558319"/>
                    <a:gd name="connsiteX258" fmla="*/ 607148 w 3890750"/>
                    <a:gd name="connsiteY258" fmla="*/ 5460116 h 5558319"/>
                    <a:gd name="connsiteX259" fmla="*/ 590158 w 3890750"/>
                    <a:gd name="connsiteY259" fmla="*/ 5457937 h 5558319"/>
                    <a:gd name="connsiteX260" fmla="*/ 510227 w 3890750"/>
                    <a:gd name="connsiteY260" fmla="*/ 5442621 h 5558319"/>
                    <a:gd name="connsiteX261" fmla="*/ 468095 w 3890750"/>
                    <a:gd name="connsiteY261" fmla="*/ 5458420 h 5558319"/>
                    <a:gd name="connsiteX262" fmla="*/ 421668 w 3890750"/>
                    <a:gd name="connsiteY262" fmla="*/ 5445272 h 5558319"/>
                    <a:gd name="connsiteX263" fmla="*/ 373592 w 3890750"/>
                    <a:gd name="connsiteY263" fmla="*/ 5424723 h 5558319"/>
                    <a:gd name="connsiteX264" fmla="*/ 334103 w 3890750"/>
                    <a:gd name="connsiteY264" fmla="*/ 5396311 h 5558319"/>
                    <a:gd name="connsiteX265" fmla="*/ 270859 w 3890750"/>
                    <a:gd name="connsiteY265" fmla="*/ 5394132 h 5558319"/>
                    <a:gd name="connsiteX266" fmla="*/ 210014 w 3890750"/>
                    <a:gd name="connsiteY266" fmla="*/ 5435029 h 5558319"/>
                    <a:gd name="connsiteX267" fmla="*/ 168917 w 3890750"/>
                    <a:gd name="connsiteY267" fmla="*/ 5450440 h 5558319"/>
                    <a:gd name="connsiteX268" fmla="*/ 158643 w 3890750"/>
                    <a:gd name="connsiteY268" fmla="*/ 5460715 h 5558319"/>
                    <a:gd name="connsiteX269" fmla="*/ 132958 w 3890750"/>
                    <a:gd name="connsiteY269" fmla="*/ 5486400 h 5558319"/>
                    <a:gd name="connsiteX270" fmla="*/ 115284 w 3890750"/>
                    <a:gd name="connsiteY270" fmla="*/ 5468533 h 5558319"/>
                    <a:gd name="connsiteX271" fmla="*/ 70699 w 3890750"/>
                    <a:gd name="connsiteY271" fmla="*/ 5472443 h 5558319"/>
                    <a:gd name="connsiteX272" fmla="*/ 50764 w 3890750"/>
                    <a:gd name="connsiteY272" fmla="*/ 5532634 h 5558319"/>
                    <a:gd name="connsiteX273" fmla="*/ 0 w 3890750"/>
                    <a:gd name="connsiteY273"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57924 w 3890750"/>
                    <a:gd name="connsiteY77" fmla="*/ 2535300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71654 h 5558319"/>
                    <a:gd name="connsiteX143" fmla="*/ 3549115 w 3890750"/>
                    <a:gd name="connsiteY143" fmla="*/ 4407613 h 5558319"/>
                    <a:gd name="connsiteX144" fmla="*/ 3564526 w 3890750"/>
                    <a:gd name="connsiteY144" fmla="*/ 4412750 h 5558319"/>
                    <a:gd name="connsiteX145" fmla="*/ 3590212 w 3890750"/>
                    <a:gd name="connsiteY145" fmla="*/ 4428162 h 5558319"/>
                    <a:gd name="connsiteX146" fmla="*/ 3600486 w 3890750"/>
                    <a:gd name="connsiteY146" fmla="*/ 4443573 h 5558319"/>
                    <a:gd name="connsiteX147" fmla="*/ 3590212 w 3890750"/>
                    <a:gd name="connsiteY147" fmla="*/ 4479533 h 5558319"/>
                    <a:gd name="connsiteX148" fmla="*/ 3595349 w 3890750"/>
                    <a:gd name="connsiteY148" fmla="*/ 4505218 h 5558319"/>
                    <a:gd name="connsiteX149" fmla="*/ 3631308 w 3890750"/>
                    <a:gd name="connsiteY149" fmla="*/ 4505218 h 5558319"/>
                    <a:gd name="connsiteX150" fmla="*/ 3646720 w 3890750"/>
                    <a:gd name="connsiteY150" fmla="*/ 4510355 h 5558319"/>
                    <a:gd name="connsiteX151" fmla="*/ 3656994 w 3890750"/>
                    <a:gd name="connsiteY151" fmla="*/ 4525766 h 5558319"/>
                    <a:gd name="connsiteX152" fmla="*/ 3615897 w 3890750"/>
                    <a:gd name="connsiteY152" fmla="*/ 4530903 h 5558319"/>
                    <a:gd name="connsiteX153" fmla="*/ 3595349 w 3890750"/>
                    <a:gd name="connsiteY153" fmla="*/ 4536040 h 5558319"/>
                    <a:gd name="connsiteX154" fmla="*/ 3574800 w 3890750"/>
                    <a:gd name="connsiteY154" fmla="*/ 4577137 h 5558319"/>
                    <a:gd name="connsiteX155" fmla="*/ 3559389 w 3890750"/>
                    <a:gd name="connsiteY155" fmla="*/ 4582274 h 5558319"/>
                    <a:gd name="connsiteX156" fmla="*/ 3543978 w 3890750"/>
                    <a:gd name="connsiteY156" fmla="*/ 4597685 h 5558319"/>
                    <a:gd name="connsiteX157" fmla="*/ 3554252 w 3890750"/>
                    <a:gd name="connsiteY157" fmla="*/ 4595197 h 5558319"/>
                    <a:gd name="connsiteX158" fmla="*/ 3543978 w 3890750"/>
                    <a:gd name="connsiteY158" fmla="*/ 4607959 h 5558319"/>
                    <a:gd name="connsiteX159" fmla="*/ 3538841 w 3890750"/>
                    <a:gd name="connsiteY159" fmla="*/ 4623371 h 5558319"/>
                    <a:gd name="connsiteX160" fmla="*/ 3543978 w 3890750"/>
                    <a:gd name="connsiteY160" fmla="*/ 4649056 h 5558319"/>
                    <a:gd name="connsiteX161" fmla="*/ 3554252 w 3890750"/>
                    <a:gd name="connsiteY161" fmla="*/ 4679879 h 5558319"/>
                    <a:gd name="connsiteX162" fmla="*/ 3533704 w 3890750"/>
                    <a:gd name="connsiteY162" fmla="*/ 4710701 h 5558319"/>
                    <a:gd name="connsiteX163" fmla="*/ 3508018 w 3890750"/>
                    <a:gd name="connsiteY163" fmla="*/ 4705564 h 5558319"/>
                    <a:gd name="connsiteX164" fmla="*/ 3492607 w 3890750"/>
                    <a:gd name="connsiteY164" fmla="*/ 4700427 h 5558319"/>
                    <a:gd name="connsiteX165" fmla="*/ 3472059 w 3890750"/>
                    <a:gd name="connsiteY165" fmla="*/ 4695290 h 5558319"/>
                    <a:gd name="connsiteX166" fmla="*/ 3456648 w 3890750"/>
                    <a:gd name="connsiteY166" fmla="*/ 4685016 h 5558319"/>
                    <a:gd name="connsiteX167" fmla="*/ 3451511 w 3890750"/>
                    <a:gd name="connsiteY167" fmla="*/ 4715838 h 5558319"/>
                    <a:gd name="connsiteX168" fmla="*/ 3446373 w 3890750"/>
                    <a:gd name="connsiteY168" fmla="*/ 4731249 h 5558319"/>
                    <a:gd name="connsiteX169" fmla="*/ 3415551 w 3890750"/>
                    <a:gd name="connsiteY169" fmla="*/ 4710701 h 5558319"/>
                    <a:gd name="connsiteX170" fmla="*/ 3395003 w 3890750"/>
                    <a:gd name="connsiteY170" fmla="*/ 4679879 h 5558319"/>
                    <a:gd name="connsiteX171" fmla="*/ 3379591 w 3890750"/>
                    <a:gd name="connsiteY171" fmla="*/ 4674742 h 5558319"/>
                    <a:gd name="connsiteX172" fmla="*/ 3338495 w 3890750"/>
                    <a:gd name="connsiteY172" fmla="*/ 4700427 h 5558319"/>
                    <a:gd name="connsiteX173" fmla="*/ 3343632 w 3890750"/>
                    <a:gd name="connsiteY173" fmla="*/ 4715838 h 5558319"/>
                    <a:gd name="connsiteX174" fmla="*/ 3328221 w 3890750"/>
                    <a:gd name="connsiteY174" fmla="*/ 4772346 h 5558319"/>
                    <a:gd name="connsiteX175" fmla="*/ 3317947 w 3890750"/>
                    <a:gd name="connsiteY175" fmla="*/ 4787757 h 5558319"/>
                    <a:gd name="connsiteX176" fmla="*/ 3302535 w 3890750"/>
                    <a:gd name="connsiteY176" fmla="*/ 4782620 h 5558319"/>
                    <a:gd name="connsiteX177" fmla="*/ 3271713 w 3890750"/>
                    <a:gd name="connsiteY177" fmla="*/ 4798031 h 5558319"/>
                    <a:gd name="connsiteX178" fmla="*/ 3251164 w 3890750"/>
                    <a:gd name="connsiteY178" fmla="*/ 4823717 h 5558319"/>
                    <a:gd name="connsiteX179" fmla="*/ 3235753 w 3890750"/>
                    <a:gd name="connsiteY179" fmla="*/ 4818580 h 5558319"/>
                    <a:gd name="connsiteX180" fmla="*/ 3220342 w 3890750"/>
                    <a:gd name="connsiteY180" fmla="*/ 4823717 h 5558319"/>
                    <a:gd name="connsiteX181" fmla="*/ 3199794 w 3890750"/>
                    <a:gd name="connsiteY181" fmla="*/ 4828854 h 5558319"/>
                    <a:gd name="connsiteX182" fmla="*/ 3168971 w 3890750"/>
                    <a:gd name="connsiteY182" fmla="*/ 4849402 h 5558319"/>
                    <a:gd name="connsiteX183" fmla="*/ 3112463 w 3890750"/>
                    <a:gd name="connsiteY183" fmla="*/ 4849402 h 5558319"/>
                    <a:gd name="connsiteX184" fmla="*/ 3102189 w 3890750"/>
                    <a:gd name="connsiteY184" fmla="*/ 4864813 h 5558319"/>
                    <a:gd name="connsiteX185" fmla="*/ 3091915 w 3890750"/>
                    <a:gd name="connsiteY185" fmla="*/ 4875088 h 5558319"/>
                    <a:gd name="connsiteX186" fmla="*/ 3025133 w 3890750"/>
                    <a:gd name="connsiteY186" fmla="*/ 4885362 h 5558319"/>
                    <a:gd name="connsiteX187" fmla="*/ 3009722 w 3890750"/>
                    <a:gd name="connsiteY187" fmla="*/ 4895636 h 5558319"/>
                    <a:gd name="connsiteX188" fmla="*/ 2978899 w 3890750"/>
                    <a:gd name="connsiteY188" fmla="*/ 4905910 h 5558319"/>
                    <a:gd name="connsiteX189" fmla="*/ 2963488 w 3890750"/>
                    <a:gd name="connsiteY189" fmla="*/ 4900773 h 5558319"/>
                    <a:gd name="connsiteX190" fmla="*/ 2912117 w 3890750"/>
                    <a:gd name="connsiteY190" fmla="*/ 4941870 h 5558319"/>
                    <a:gd name="connsiteX191" fmla="*/ 2881295 w 3890750"/>
                    <a:gd name="connsiteY191" fmla="*/ 4952144 h 5558319"/>
                    <a:gd name="connsiteX192" fmla="*/ 2824787 w 3890750"/>
                    <a:gd name="connsiteY192" fmla="*/ 4967555 h 5558319"/>
                    <a:gd name="connsiteX193" fmla="*/ 2773416 w 3890750"/>
                    <a:gd name="connsiteY193" fmla="*/ 5008652 h 5558319"/>
                    <a:gd name="connsiteX194" fmla="*/ 2732320 w 3890750"/>
                    <a:gd name="connsiteY194" fmla="*/ 5003515 h 5558319"/>
                    <a:gd name="connsiteX195" fmla="*/ 2716908 w 3890750"/>
                    <a:gd name="connsiteY195" fmla="*/ 4998377 h 5558319"/>
                    <a:gd name="connsiteX196" fmla="*/ 2686086 w 3890750"/>
                    <a:gd name="connsiteY196" fmla="*/ 5003515 h 5558319"/>
                    <a:gd name="connsiteX197" fmla="*/ 2629578 w 3890750"/>
                    <a:gd name="connsiteY197" fmla="*/ 5024063 h 5558319"/>
                    <a:gd name="connsiteX198" fmla="*/ 2614167 w 3890750"/>
                    <a:gd name="connsiteY198" fmla="*/ 5029200 h 5558319"/>
                    <a:gd name="connsiteX199" fmla="*/ 2598756 w 3890750"/>
                    <a:gd name="connsiteY199" fmla="*/ 5044611 h 5558319"/>
                    <a:gd name="connsiteX200" fmla="*/ 2583344 w 3890750"/>
                    <a:gd name="connsiteY200" fmla="*/ 5039474 h 5558319"/>
                    <a:gd name="connsiteX201" fmla="*/ 2567933 w 3890750"/>
                    <a:gd name="connsiteY201" fmla="*/ 5049748 h 5558319"/>
                    <a:gd name="connsiteX202" fmla="*/ 2562796 w 3890750"/>
                    <a:gd name="connsiteY202" fmla="*/ 5075434 h 5558319"/>
                    <a:gd name="connsiteX203" fmla="*/ 2516562 w 3890750"/>
                    <a:gd name="connsiteY203" fmla="*/ 5116530 h 5558319"/>
                    <a:gd name="connsiteX204" fmla="*/ 2501151 w 3890750"/>
                    <a:gd name="connsiteY204" fmla="*/ 5126804 h 5558319"/>
                    <a:gd name="connsiteX205" fmla="*/ 2460054 w 3890750"/>
                    <a:gd name="connsiteY205" fmla="*/ 5137079 h 5558319"/>
                    <a:gd name="connsiteX206" fmla="*/ 2444643 w 3890750"/>
                    <a:gd name="connsiteY206" fmla="*/ 5142216 h 5558319"/>
                    <a:gd name="connsiteX207" fmla="*/ 2418958 w 3890750"/>
                    <a:gd name="connsiteY207" fmla="*/ 5147353 h 5558319"/>
                    <a:gd name="connsiteX208" fmla="*/ 2382998 w 3890750"/>
                    <a:gd name="connsiteY208" fmla="*/ 5116530 h 5558319"/>
                    <a:gd name="connsiteX209" fmla="*/ 2326490 w 3890750"/>
                    <a:gd name="connsiteY209" fmla="*/ 5106256 h 5558319"/>
                    <a:gd name="connsiteX210" fmla="*/ 2285394 w 3890750"/>
                    <a:gd name="connsiteY210" fmla="*/ 5106256 h 5558319"/>
                    <a:gd name="connsiteX211" fmla="*/ 2254571 w 3890750"/>
                    <a:gd name="connsiteY211" fmla="*/ 5126804 h 5558319"/>
                    <a:gd name="connsiteX212" fmla="*/ 2208338 w 3890750"/>
                    <a:gd name="connsiteY212" fmla="*/ 5121667 h 5558319"/>
                    <a:gd name="connsiteX213" fmla="*/ 2184631 w 3890750"/>
                    <a:gd name="connsiteY213" fmla="*/ 5139657 h 5558319"/>
                    <a:gd name="connsiteX214" fmla="*/ 2162303 w 3890750"/>
                    <a:gd name="connsiteY214" fmla="*/ 5144794 h 5558319"/>
                    <a:gd name="connsiteX215" fmla="*/ 2134839 w 3890750"/>
                    <a:gd name="connsiteY215" fmla="*/ 5154868 h 5558319"/>
                    <a:gd name="connsiteX216" fmla="*/ 2105596 w 3890750"/>
                    <a:gd name="connsiteY216" fmla="*/ 5111393 h 5558319"/>
                    <a:gd name="connsiteX217" fmla="*/ 2085048 w 3890750"/>
                    <a:gd name="connsiteY217" fmla="*/ 5142216 h 5558319"/>
                    <a:gd name="connsiteX218" fmla="*/ 2052246 w 3890750"/>
                    <a:gd name="connsiteY218" fmla="*/ 5143196 h 5558319"/>
                    <a:gd name="connsiteX219" fmla="*/ 2013129 w 3890750"/>
                    <a:gd name="connsiteY219" fmla="*/ 5157627 h 5558319"/>
                    <a:gd name="connsiteX220" fmla="*/ 1982306 w 3890750"/>
                    <a:gd name="connsiteY220" fmla="*/ 5173038 h 5558319"/>
                    <a:gd name="connsiteX221" fmla="*/ 1956621 w 3890750"/>
                    <a:gd name="connsiteY221" fmla="*/ 5193586 h 5558319"/>
                    <a:gd name="connsiteX222" fmla="*/ 1946347 w 3890750"/>
                    <a:gd name="connsiteY222" fmla="*/ 5203861 h 5558319"/>
                    <a:gd name="connsiteX223" fmla="*/ 1930935 w 3890750"/>
                    <a:gd name="connsiteY223" fmla="*/ 5208998 h 5558319"/>
                    <a:gd name="connsiteX224" fmla="*/ 1904071 w 3890750"/>
                    <a:gd name="connsiteY224" fmla="*/ 5209997 h 5558319"/>
                    <a:gd name="connsiteX225" fmla="*/ 1879564 w 3890750"/>
                    <a:gd name="connsiteY225" fmla="*/ 5204260 h 5558319"/>
                    <a:gd name="connsiteX226" fmla="*/ 1848742 w 3890750"/>
                    <a:gd name="connsiteY226" fmla="*/ 5203861 h 5558319"/>
                    <a:gd name="connsiteX227" fmla="*/ 1815741 w 3890750"/>
                    <a:gd name="connsiteY227" fmla="*/ 5207019 h 5558319"/>
                    <a:gd name="connsiteX228" fmla="*/ 1771886 w 3890750"/>
                    <a:gd name="connsiteY228" fmla="*/ 5225588 h 5558319"/>
                    <a:gd name="connsiteX229" fmla="*/ 1751138 w 3890750"/>
                    <a:gd name="connsiteY229" fmla="*/ 5234683 h 5558319"/>
                    <a:gd name="connsiteX230" fmla="*/ 1720715 w 3890750"/>
                    <a:gd name="connsiteY230" fmla="*/ 5255831 h 5558319"/>
                    <a:gd name="connsiteX231" fmla="*/ 1704904 w 3890750"/>
                    <a:gd name="connsiteY231" fmla="*/ 5255231 h 5558319"/>
                    <a:gd name="connsiteX232" fmla="*/ 1699767 w 3890750"/>
                    <a:gd name="connsiteY232" fmla="*/ 5275780 h 5558319"/>
                    <a:gd name="connsiteX233" fmla="*/ 1674081 w 3890750"/>
                    <a:gd name="connsiteY233" fmla="*/ 5301465 h 5558319"/>
                    <a:gd name="connsiteX234" fmla="*/ 1663807 w 3890750"/>
                    <a:gd name="connsiteY234" fmla="*/ 5332288 h 5558319"/>
                    <a:gd name="connsiteX235" fmla="*/ 1627848 w 3890750"/>
                    <a:gd name="connsiteY235" fmla="*/ 5357973 h 5558319"/>
                    <a:gd name="connsiteX236" fmla="*/ 1612436 w 3890750"/>
                    <a:gd name="connsiteY236" fmla="*/ 5363110 h 5558319"/>
                    <a:gd name="connsiteX237" fmla="*/ 1597025 w 3890750"/>
                    <a:gd name="connsiteY237" fmla="*/ 5357973 h 5558319"/>
                    <a:gd name="connsiteX238" fmla="*/ 1566203 w 3890750"/>
                    <a:gd name="connsiteY238" fmla="*/ 5363110 h 5558319"/>
                    <a:gd name="connsiteX239" fmla="*/ 1509695 w 3890750"/>
                    <a:gd name="connsiteY239" fmla="*/ 5383658 h 5558319"/>
                    <a:gd name="connsiteX240" fmla="*/ 1476805 w 3890750"/>
                    <a:gd name="connsiteY240" fmla="*/ 5376905 h 5558319"/>
                    <a:gd name="connsiteX241" fmla="*/ 1444140 w 3890750"/>
                    <a:gd name="connsiteY241" fmla="*/ 5390055 h 5558319"/>
                    <a:gd name="connsiteX242" fmla="*/ 1386405 w 3890750"/>
                    <a:gd name="connsiteY242" fmla="*/ 5417583 h 5558319"/>
                    <a:gd name="connsiteX243" fmla="*/ 1350252 w 3890750"/>
                    <a:gd name="connsiteY243" fmla="*/ 5444496 h 5558319"/>
                    <a:gd name="connsiteX244" fmla="*/ 1304212 w 3890750"/>
                    <a:gd name="connsiteY244" fmla="*/ 5491537 h 5558319"/>
                    <a:gd name="connsiteX245" fmla="*/ 1268252 w 3890750"/>
                    <a:gd name="connsiteY245" fmla="*/ 5486400 h 5558319"/>
                    <a:gd name="connsiteX246" fmla="*/ 1257978 w 3890750"/>
                    <a:gd name="connsiteY246" fmla="*/ 5455577 h 5558319"/>
                    <a:gd name="connsiteX247" fmla="*/ 1216881 w 3890750"/>
                    <a:gd name="connsiteY247" fmla="*/ 5465852 h 5558319"/>
                    <a:gd name="connsiteX248" fmla="*/ 1115788 w 3890750"/>
                    <a:gd name="connsiteY248" fmla="*/ 5464430 h 5558319"/>
                    <a:gd name="connsiteX249" fmla="*/ 1074822 w 3890750"/>
                    <a:gd name="connsiteY249" fmla="*/ 5492316 h 5558319"/>
                    <a:gd name="connsiteX250" fmla="*/ 1042221 w 3890750"/>
                    <a:gd name="connsiteY250" fmla="*/ 5476126 h 5558319"/>
                    <a:gd name="connsiteX251" fmla="*/ 1026809 w 3890750"/>
                    <a:gd name="connsiteY251" fmla="*/ 5460715 h 5558319"/>
                    <a:gd name="connsiteX252" fmla="*/ 992029 w 3890750"/>
                    <a:gd name="connsiteY252" fmla="*/ 5469029 h 5558319"/>
                    <a:gd name="connsiteX253" fmla="*/ 975439 w 3890750"/>
                    <a:gd name="connsiteY253" fmla="*/ 5453819 h 5558319"/>
                    <a:gd name="connsiteX254" fmla="*/ 932563 w 3890750"/>
                    <a:gd name="connsiteY254" fmla="*/ 5432271 h 5558319"/>
                    <a:gd name="connsiteX255" fmla="*/ 877834 w 3890750"/>
                    <a:gd name="connsiteY255" fmla="*/ 5404207 h 5558319"/>
                    <a:gd name="connsiteX256" fmla="*/ 749407 w 3890750"/>
                    <a:gd name="connsiteY256" fmla="*/ 5409344 h 5558319"/>
                    <a:gd name="connsiteX257" fmla="*/ 661097 w 3890750"/>
                    <a:gd name="connsiteY257" fmla="*/ 5453399 h 5558319"/>
                    <a:gd name="connsiteX258" fmla="*/ 607148 w 3890750"/>
                    <a:gd name="connsiteY258" fmla="*/ 5460116 h 5558319"/>
                    <a:gd name="connsiteX259" fmla="*/ 590158 w 3890750"/>
                    <a:gd name="connsiteY259" fmla="*/ 5457937 h 5558319"/>
                    <a:gd name="connsiteX260" fmla="*/ 510227 w 3890750"/>
                    <a:gd name="connsiteY260" fmla="*/ 5442621 h 5558319"/>
                    <a:gd name="connsiteX261" fmla="*/ 468095 w 3890750"/>
                    <a:gd name="connsiteY261" fmla="*/ 5458420 h 5558319"/>
                    <a:gd name="connsiteX262" fmla="*/ 421668 w 3890750"/>
                    <a:gd name="connsiteY262" fmla="*/ 5445272 h 5558319"/>
                    <a:gd name="connsiteX263" fmla="*/ 373592 w 3890750"/>
                    <a:gd name="connsiteY263" fmla="*/ 5424723 h 5558319"/>
                    <a:gd name="connsiteX264" fmla="*/ 334103 w 3890750"/>
                    <a:gd name="connsiteY264" fmla="*/ 5396311 h 5558319"/>
                    <a:gd name="connsiteX265" fmla="*/ 270859 w 3890750"/>
                    <a:gd name="connsiteY265" fmla="*/ 5394132 h 5558319"/>
                    <a:gd name="connsiteX266" fmla="*/ 210014 w 3890750"/>
                    <a:gd name="connsiteY266" fmla="*/ 5435029 h 5558319"/>
                    <a:gd name="connsiteX267" fmla="*/ 168917 w 3890750"/>
                    <a:gd name="connsiteY267" fmla="*/ 5450440 h 5558319"/>
                    <a:gd name="connsiteX268" fmla="*/ 158643 w 3890750"/>
                    <a:gd name="connsiteY268" fmla="*/ 5460715 h 5558319"/>
                    <a:gd name="connsiteX269" fmla="*/ 132958 w 3890750"/>
                    <a:gd name="connsiteY269" fmla="*/ 5486400 h 5558319"/>
                    <a:gd name="connsiteX270" fmla="*/ 115284 w 3890750"/>
                    <a:gd name="connsiteY270" fmla="*/ 5468533 h 5558319"/>
                    <a:gd name="connsiteX271" fmla="*/ 70699 w 3890750"/>
                    <a:gd name="connsiteY271" fmla="*/ 5472443 h 5558319"/>
                    <a:gd name="connsiteX272" fmla="*/ 50764 w 3890750"/>
                    <a:gd name="connsiteY272" fmla="*/ 5532634 h 5558319"/>
                    <a:gd name="connsiteX273" fmla="*/ 0 w 3890750"/>
                    <a:gd name="connsiteY273" fmla="*/ 5558319 h 5558319"/>
                    <a:gd name="connsiteX0" fmla="*/ 3112463 w 3890750"/>
                    <a:gd name="connsiteY0" fmla="*/ 0 h 5558319"/>
                    <a:gd name="connsiteX1" fmla="*/ 3147064 w 3890750"/>
                    <a:gd name="connsiteY1" fmla="*/ 6716 h 5558319"/>
                    <a:gd name="connsiteX2" fmla="*/ 3168971 w 3890750"/>
                    <a:gd name="connsiteY2" fmla="*/ 82193 h 5558319"/>
                    <a:gd name="connsiteX3" fmla="*/ 3174108 w 3890750"/>
                    <a:gd name="connsiteY3" fmla="*/ 97604 h 5558319"/>
                    <a:gd name="connsiteX4" fmla="*/ 3184382 w 3890750"/>
                    <a:gd name="connsiteY4" fmla="*/ 107879 h 5558319"/>
                    <a:gd name="connsiteX5" fmla="*/ 3199794 w 3890750"/>
                    <a:gd name="connsiteY5" fmla="*/ 102742 h 5558319"/>
                    <a:gd name="connsiteX6" fmla="*/ 3220342 w 3890750"/>
                    <a:gd name="connsiteY6" fmla="*/ 107879 h 5558319"/>
                    <a:gd name="connsiteX7" fmla="*/ 3263894 w 3890750"/>
                    <a:gd name="connsiteY7" fmla="*/ 128232 h 5558319"/>
                    <a:gd name="connsiteX8" fmla="*/ 3307673 w 3890750"/>
                    <a:gd name="connsiteY8" fmla="*/ 190073 h 5558319"/>
                    <a:gd name="connsiteX9" fmla="*/ 3348156 w 3890750"/>
                    <a:gd name="connsiteY9" fmla="*/ 233430 h 5558319"/>
                    <a:gd name="connsiteX10" fmla="*/ 3356085 w 3890750"/>
                    <a:gd name="connsiteY10" fmla="*/ 307962 h 5558319"/>
                    <a:gd name="connsiteX11" fmla="*/ 3386906 w 3890750"/>
                    <a:gd name="connsiteY11" fmla="*/ 357417 h 5558319"/>
                    <a:gd name="connsiteX12" fmla="*/ 3389866 w 3890750"/>
                    <a:gd name="connsiteY12" fmla="*/ 416103 h 5558319"/>
                    <a:gd name="connsiteX13" fmla="*/ 3402119 w 3890750"/>
                    <a:gd name="connsiteY13" fmla="*/ 417283 h 5558319"/>
                    <a:gd name="connsiteX14" fmla="*/ 3410414 w 3890750"/>
                    <a:gd name="connsiteY14" fmla="*/ 441789 h 5558319"/>
                    <a:gd name="connsiteX15" fmla="*/ 3430962 w 3890750"/>
                    <a:gd name="connsiteY15" fmla="*/ 472611 h 5558319"/>
                    <a:gd name="connsiteX16" fmla="*/ 3452738 w 3890750"/>
                    <a:gd name="connsiteY16" fmla="*/ 476520 h 5558319"/>
                    <a:gd name="connsiteX17" fmla="*/ 3451511 w 3890750"/>
                    <a:gd name="connsiteY17" fmla="*/ 529119 h 5558319"/>
                    <a:gd name="connsiteX18" fmla="*/ 3446373 w 3890750"/>
                    <a:gd name="connsiteY18" fmla="*/ 554804 h 5558319"/>
                    <a:gd name="connsiteX19" fmla="*/ 3441236 w 3890750"/>
                    <a:gd name="connsiteY19" fmla="*/ 601038 h 5558319"/>
                    <a:gd name="connsiteX20" fmla="*/ 3425825 w 3890750"/>
                    <a:gd name="connsiteY20" fmla="*/ 642135 h 5558319"/>
                    <a:gd name="connsiteX21" fmla="*/ 3410414 w 3890750"/>
                    <a:gd name="connsiteY21" fmla="*/ 662683 h 5558319"/>
                    <a:gd name="connsiteX22" fmla="*/ 3395003 w 3890750"/>
                    <a:gd name="connsiteY22" fmla="*/ 688368 h 5558319"/>
                    <a:gd name="connsiteX23" fmla="*/ 3384729 w 3890750"/>
                    <a:gd name="connsiteY23" fmla="*/ 698643 h 5558319"/>
                    <a:gd name="connsiteX24" fmla="*/ 3317947 w 3890750"/>
                    <a:gd name="connsiteY24" fmla="*/ 744876 h 5558319"/>
                    <a:gd name="connsiteX25" fmla="*/ 3302535 w 3890750"/>
                    <a:gd name="connsiteY25" fmla="*/ 760288 h 5558319"/>
                    <a:gd name="connsiteX26" fmla="*/ 3244187 w 3890750"/>
                    <a:gd name="connsiteY26" fmla="*/ 805294 h 5558319"/>
                    <a:gd name="connsiteX27" fmla="*/ 3219743 w 3890750"/>
                    <a:gd name="connsiteY27" fmla="*/ 845039 h 5558319"/>
                    <a:gd name="connsiteX28" fmla="*/ 3204132 w 3890750"/>
                    <a:gd name="connsiteY28" fmla="*/ 867566 h 5558319"/>
                    <a:gd name="connsiteX29" fmla="*/ 3230616 w 3890750"/>
                    <a:gd name="connsiteY29" fmla="*/ 914400 h 5558319"/>
                    <a:gd name="connsiteX30" fmla="*/ 3294103 w 3890750"/>
                    <a:gd name="connsiteY30" fmla="*/ 937210 h 5558319"/>
                    <a:gd name="connsiteX31" fmla="*/ 3307672 w 3890750"/>
                    <a:gd name="connsiteY31" fmla="*/ 945222 h 5558319"/>
                    <a:gd name="connsiteX32" fmla="*/ 3369317 w 3890750"/>
                    <a:gd name="connsiteY32" fmla="*/ 950359 h 5558319"/>
                    <a:gd name="connsiteX33" fmla="*/ 3415551 w 3890750"/>
                    <a:gd name="connsiteY33" fmla="*/ 981182 h 5558319"/>
                    <a:gd name="connsiteX34" fmla="*/ 3447753 w 3890750"/>
                    <a:gd name="connsiteY34" fmla="*/ 1025437 h 5558319"/>
                    <a:gd name="connsiteX35" fmla="*/ 3491628 w 3890750"/>
                    <a:gd name="connsiteY35" fmla="*/ 1023459 h 5558319"/>
                    <a:gd name="connsiteX36" fmla="*/ 3526408 w 3890750"/>
                    <a:gd name="connsiteY36" fmla="*/ 1071271 h 5558319"/>
                    <a:gd name="connsiteX37" fmla="*/ 3529566 w 3890750"/>
                    <a:gd name="connsiteY37" fmla="*/ 1102493 h 5558319"/>
                    <a:gd name="connsiteX38" fmla="*/ 3513156 w 3890750"/>
                    <a:gd name="connsiteY38" fmla="*/ 1135294 h 5558319"/>
                    <a:gd name="connsiteX39" fmla="*/ 3523430 w 3890750"/>
                    <a:gd name="connsiteY39" fmla="*/ 1166117 h 5558319"/>
                    <a:gd name="connsiteX40" fmla="*/ 3533704 w 3890750"/>
                    <a:gd name="connsiteY40" fmla="*/ 1186665 h 5558319"/>
                    <a:gd name="connsiteX41" fmla="*/ 3543978 w 3890750"/>
                    <a:gd name="connsiteY41" fmla="*/ 1232899 h 5558319"/>
                    <a:gd name="connsiteX42" fmla="*/ 3554252 w 3890750"/>
                    <a:gd name="connsiteY42" fmla="*/ 1248310 h 5558319"/>
                    <a:gd name="connsiteX43" fmla="*/ 3574800 w 3890750"/>
                    <a:gd name="connsiteY43" fmla="*/ 1273995 h 5558319"/>
                    <a:gd name="connsiteX44" fmla="*/ 3615897 w 3890750"/>
                    <a:gd name="connsiteY44" fmla="*/ 1284270 h 5558319"/>
                    <a:gd name="connsiteX45" fmla="*/ 3646720 w 3890750"/>
                    <a:gd name="connsiteY45" fmla="*/ 1299681 h 5558319"/>
                    <a:gd name="connsiteX46" fmla="*/ 3677542 w 3890750"/>
                    <a:gd name="connsiteY46" fmla="*/ 1309955 h 5558319"/>
                    <a:gd name="connsiteX47" fmla="*/ 3698090 w 3890750"/>
                    <a:gd name="connsiteY47" fmla="*/ 1325366 h 5558319"/>
                    <a:gd name="connsiteX48" fmla="*/ 3723776 w 3890750"/>
                    <a:gd name="connsiteY48" fmla="*/ 1351052 h 5558319"/>
                    <a:gd name="connsiteX49" fmla="*/ 3754598 w 3890750"/>
                    <a:gd name="connsiteY49" fmla="*/ 1371600 h 5558319"/>
                    <a:gd name="connsiteX50" fmla="*/ 3770009 w 3890750"/>
                    <a:gd name="connsiteY50" fmla="*/ 1376737 h 5558319"/>
                    <a:gd name="connsiteX51" fmla="*/ 3784821 w 3890750"/>
                    <a:gd name="connsiteY51" fmla="*/ 1406380 h 5558319"/>
                    <a:gd name="connsiteX52" fmla="*/ 3817622 w 3890750"/>
                    <a:gd name="connsiteY52" fmla="*/ 1473362 h 5558319"/>
                    <a:gd name="connsiteX53" fmla="*/ 3781063 w 3890750"/>
                    <a:gd name="connsiteY53" fmla="*/ 1523933 h 5558319"/>
                    <a:gd name="connsiteX54" fmla="*/ 3790558 w 3890750"/>
                    <a:gd name="connsiteY54" fmla="*/ 1556535 h 5558319"/>
                    <a:gd name="connsiteX55" fmla="*/ 3800832 w 3890750"/>
                    <a:gd name="connsiteY55" fmla="*/ 1582220 h 5558319"/>
                    <a:gd name="connsiteX56" fmla="*/ 3821380 w 3890750"/>
                    <a:gd name="connsiteY56" fmla="*/ 1613043 h 5558319"/>
                    <a:gd name="connsiteX57" fmla="*/ 3831654 w 3890750"/>
                    <a:gd name="connsiteY57" fmla="*/ 1643865 h 5558319"/>
                    <a:gd name="connsiteX58" fmla="*/ 3836791 w 3890750"/>
                    <a:gd name="connsiteY58" fmla="*/ 1659276 h 5558319"/>
                    <a:gd name="connsiteX59" fmla="*/ 3847066 w 3890750"/>
                    <a:gd name="connsiteY59" fmla="*/ 1700373 h 5558319"/>
                    <a:gd name="connsiteX60" fmla="*/ 3831654 w 3890750"/>
                    <a:gd name="connsiteY60" fmla="*/ 1767155 h 5558319"/>
                    <a:gd name="connsiteX61" fmla="*/ 3836791 w 3890750"/>
                    <a:gd name="connsiteY61" fmla="*/ 1792840 h 5558319"/>
                    <a:gd name="connsiteX62" fmla="*/ 3816624 w 3890750"/>
                    <a:gd name="connsiteY62" fmla="*/ 1882350 h 5558319"/>
                    <a:gd name="connsiteX63" fmla="*/ 3840929 w 3890750"/>
                    <a:gd name="connsiteY63" fmla="*/ 1923246 h 5558319"/>
                    <a:gd name="connsiteX64" fmla="*/ 3872751 w 3890750"/>
                    <a:gd name="connsiteY64" fmla="*/ 1931542 h 5558319"/>
                    <a:gd name="connsiteX65" fmla="*/ 3877888 w 3890750"/>
                    <a:gd name="connsiteY65" fmla="*/ 1962364 h 5558319"/>
                    <a:gd name="connsiteX66" fmla="*/ 3883025 w 3890750"/>
                    <a:gd name="connsiteY66" fmla="*/ 1977775 h 5558319"/>
                    <a:gd name="connsiteX67" fmla="*/ 3884672 w 3890750"/>
                    <a:gd name="connsiteY67" fmla="*/ 2042489 h 5558319"/>
                    <a:gd name="connsiteX68" fmla="*/ 3888776 w 3890750"/>
                    <a:gd name="connsiteY68" fmla="*/ 2131500 h 5558319"/>
                    <a:gd name="connsiteX69" fmla="*/ 3846872 w 3890750"/>
                    <a:gd name="connsiteY69" fmla="*/ 2205454 h 5558319"/>
                    <a:gd name="connsiteX70" fmla="*/ 3841929 w 3890750"/>
                    <a:gd name="connsiteY70" fmla="*/ 2260315 h 5558319"/>
                    <a:gd name="connsiteX71" fmla="*/ 3831654 w 3890750"/>
                    <a:gd name="connsiteY71" fmla="*/ 2275726 h 5558319"/>
                    <a:gd name="connsiteX72" fmla="*/ 3821380 w 3890750"/>
                    <a:gd name="connsiteY72" fmla="*/ 2291137 h 5558319"/>
                    <a:gd name="connsiteX73" fmla="*/ 3805969 w 3890750"/>
                    <a:gd name="connsiteY73" fmla="*/ 2301411 h 5558319"/>
                    <a:gd name="connsiteX74" fmla="*/ 3785421 w 3890750"/>
                    <a:gd name="connsiteY74" fmla="*/ 2296274 h 5558319"/>
                    <a:gd name="connsiteX75" fmla="*/ 3759735 w 3890750"/>
                    <a:gd name="connsiteY75" fmla="*/ 2388742 h 5558319"/>
                    <a:gd name="connsiteX76" fmla="*/ 3749461 w 3890750"/>
                    <a:gd name="connsiteY76" fmla="*/ 2440112 h 5558319"/>
                    <a:gd name="connsiteX77" fmla="*/ 3757924 w 3890750"/>
                    <a:gd name="connsiteY77" fmla="*/ 2535300 h 5558319"/>
                    <a:gd name="connsiteX78" fmla="*/ 3785421 w 3890750"/>
                    <a:gd name="connsiteY78" fmla="*/ 2547991 h 5558319"/>
                    <a:gd name="connsiteX79" fmla="*/ 3795695 w 3890750"/>
                    <a:gd name="connsiteY79" fmla="*/ 2583950 h 5558319"/>
                    <a:gd name="connsiteX80" fmla="*/ 3790558 w 3890750"/>
                    <a:gd name="connsiteY80" fmla="*/ 2625047 h 5558319"/>
                    <a:gd name="connsiteX81" fmla="*/ 3780284 w 3890750"/>
                    <a:gd name="connsiteY81" fmla="*/ 2640458 h 5558319"/>
                    <a:gd name="connsiteX82" fmla="*/ 3770009 w 3890750"/>
                    <a:gd name="connsiteY82" fmla="*/ 2671281 h 5558319"/>
                    <a:gd name="connsiteX83" fmla="*/ 3764872 w 3890750"/>
                    <a:gd name="connsiteY83" fmla="*/ 2686692 h 5558319"/>
                    <a:gd name="connsiteX84" fmla="*/ 3770009 w 3890750"/>
                    <a:gd name="connsiteY84" fmla="*/ 2743200 h 5558319"/>
                    <a:gd name="connsiteX85" fmla="*/ 3764872 w 3890750"/>
                    <a:gd name="connsiteY85" fmla="*/ 2758611 h 5558319"/>
                    <a:gd name="connsiteX86" fmla="*/ 3770009 w 3890750"/>
                    <a:gd name="connsiteY86" fmla="*/ 2784297 h 5558319"/>
                    <a:gd name="connsiteX87" fmla="*/ 3759735 w 3890750"/>
                    <a:gd name="connsiteY87" fmla="*/ 2861353 h 5558319"/>
                    <a:gd name="connsiteX88" fmla="*/ 3739187 w 3890750"/>
                    <a:gd name="connsiteY88" fmla="*/ 2907586 h 5558319"/>
                    <a:gd name="connsiteX89" fmla="*/ 3728913 w 3890750"/>
                    <a:gd name="connsiteY89" fmla="*/ 2917861 h 5558319"/>
                    <a:gd name="connsiteX90" fmla="*/ 3708364 w 3890750"/>
                    <a:gd name="connsiteY90" fmla="*/ 2933272 h 5558319"/>
                    <a:gd name="connsiteX91" fmla="*/ 3672405 w 3890750"/>
                    <a:gd name="connsiteY91" fmla="*/ 2938409 h 5558319"/>
                    <a:gd name="connsiteX92" fmla="*/ 3667268 w 3890750"/>
                    <a:gd name="connsiteY92" fmla="*/ 2953820 h 5558319"/>
                    <a:gd name="connsiteX93" fmla="*/ 3651857 w 3890750"/>
                    <a:gd name="connsiteY93" fmla="*/ 2969231 h 5558319"/>
                    <a:gd name="connsiteX94" fmla="*/ 3646720 w 3890750"/>
                    <a:gd name="connsiteY94" fmla="*/ 3005191 h 5558319"/>
                    <a:gd name="connsiteX95" fmla="*/ 3627350 w 3890750"/>
                    <a:gd name="connsiteY95" fmla="*/ 3042730 h 5558319"/>
                    <a:gd name="connsiteX96" fmla="*/ 3586654 w 3890750"/>
                    <a:gd name="connsiteY96" fmla="*/ 3035414 h 5558319"/>
                    <a:gd name="connsiteX97" fmla="*/ 3542978 w 3890750"/>
                    <a:gd name="connsiteY97" fmla="*/ 3043309 h 5558319"/>
                    <a:gd name="connsiteX98" fmla="*/ 3527568 w 3890750"/>
                    <a:gd name="connsiteY98" fmla="*/ 3075131 h 5558319"/>
                    <a:gd name="connsiteX99" fmla="*/ 3543978 w 3890750"/>
                    <a:gd name="connsiteY99" fmla="*/ 3097658 h 5558319"/>
                    <a:gd name="connsiteX100" fmla="*/ 3549115 w 3890750"/>
                    <a:gd name="connsiteY100" fmla="*/ 3113070 h 5558319"/>
                    <a:gd name="connsiteX101" fmla="*/ 3554252 w 3890750"/>
                    <a:gd name="connsiteY101" fmla="*/ 3159303 h 5558319"/>
                    <a:gd name="connsiteX102" fmla="*/ 3549115 w 3890750"/>
                    <a:gd name="connsiteY102" fmla="*/ 3246634 h 5558319"/>
                    <a:gd name="connsiteX103" fmla="*/ 3543978 w 3890750"/>
                    <a:gd name="connsiteY103" fmla="*/ 3298004 h 5558319"/>
                    <a:gd name="connsiteX104" fmla="*/ 3554252 w 3890750"/>
                    <a:gd name="connsiteY104" fmla="*/ 3333964 h 5558319"/>
                    <a:gd name="connsiteX105" fmla="*/ 3564526 w 3890750"/>
                    <a:gd name="connsiteY105" fmla="*/ 3349375 h 5558319"/>
                    <a:gd name="connsiteX106" fmla="*/ 3574800 w 3890750"/>
                    <a:gd name="connsiteY106" fmla="*/ 3385335 h 5558319"/>
                    <a:gd name="connsiteX107" fmla="*/ 3579938 w 3890750"/>
                    <a:gd name="connsiteY107" fmla="*/ 3400746 h 5558319"/>
                    <a:gd name="connsiteX108" fmla="*/ 3574800 w 3890750"/>
                    <a:gd name="connsiteY108" fmla="*/ 3488076 h 5558319"/>
                    <a:gd name="connsiteX109" fmla="*/ 3569663 w 3890750"/>
                    <a:gd name="connsiteY109" fmla="*/ 3518899 h 5558319"/>
                    <a:gd name="connsiteX110" fmla="*/ 3590212 w 3890750"/>
                    <a:gd name="connsiteY110" fmla="*/ 3549721 h 5558319"/>
                    <a:gd name="connsiteX111" fmla="*/ 3595349 w 3890750"/>
                    <a:gd name="connsiteY111" fmla="*/ 3565133 h 5558319"/>
                    <a:gd name="connsiteX112" fmla="*/ 3569663 w 3890750"/>
                    <a:gd name="connsiteY112" fmla="*/ 3590818 h 5558319"/>
                    <a:gd name="connsiteX113" fmla="*/ 3554252 w 3890750"/>
                    <a:gd name="connsiteY113" fmla="*/ 3595955 h 5558319"/>
                    <a:gd name="connsiteX114" fmla="*/ 3538841 w 3890750"/>
                    <a:gd name="connsiteY114" fmla="*/ 3606229 h 5558319"/>
                    <a:gd name="connsiteX115" fmla="*/ 3528567 w 3890750"/>
                    <a:gd name="connsiteY115" fmla="*/ 3647326 h 5558319"/>
                    <a:gd name="connsiteX116" fmla="*/ 3533704 w 3890750"/>
                    <a:gd name="connsiteY116" fmla="*/ 3673011 h 5558319"/>
                    <a:gd name="connsiteX117" fmla="*/ 3528567 w 3890750"/>
                    <a:gd name="connsiteY117" fmla="*/ 3719245 h 5558319"/>
                    <a:gd name="connsiteX118" fmla="*/ 3523430 w 3890750"/>
                    <a:gd name="connsiteY118" fmla="*/ 3739793 h 5558319"/>
                    <a:gd name="connsiteX119" fmla="*/ 3497744 w 3890750"/>
                    <a:gd name="connsiteY119" fmla="*/ 3765479 h 5558319"/>
                    <a:gd name="connsiteX120" fmla="*/ 3492607 w 3890750"/>
                    <a:gd name="connsiteY120" fmla="*/ 3780890 h 5558319"/>
                    <a:gd name="connsiteX121" fmla="*/ 3497744 w 3890750"/>
                    <a:gd name="connsiteY121" fmla="*/ 3801438 h 5558319"/>
                    <a:gd name="connsiteX122" fmla="*/ 3502881 w 3890750"/>
                    <a:gd name="connsiteY122" fmla="*/ 3827124 h 5558319"/>
                    <a:gd name="connsiteX123" fmla="*/ 3492607 w 3890750"/>
                    <a:gd name="connsiteY123" fmla="*/ 3888768 h 5558319"/>
                    <a:gd name="connsiteX124" fmla="*/ 3482333 w 3890750"/>
                    <a:gd name="connsiteY124" fmla="*/ 3919591 h 5558319"/>
                    <a:gd name="connsiteX125" fmla="*/ 3477196 w 3890750"/>
                    <a:gd name="connsiteY125" fmla="*/ 3935002 h 5558319"/>
                    <a:gd name="connsiteX126" fmla="*/ 3502881 w 3890750"/>
                    <a:gd name="connsiteY126" fmla="*/ 3955550 h 5558319"/>
                    <a:gd name="connsiteX127" fmla="*/ 3585075 w 3890750"/>
                    <a:gd name="connsiteY127" fmla="*/ 3965825 h 5558319"/>
                    <a:gd name="connsiteX128" fmla="*/ 3600486 w 3890750"/>
                    <a:gd name="connsiteY128" fmla="*/ 3970962 h 5558319"/>
                    <a:gd name="connsiteX129" fmla="*/ 3631308 w 3890750"/>
                    <a:gd name="connsiteY129" fmla="*/ 3996647 h 5558319"/>
                    <a:gd name="connsiteX130" fmla="*/ 3636445 w 3890750"/>
                    <a:gd name="connsiteY130" fmla="*/ 4022333 h 5558319"/>
                    <a:gd name="connsiteX131" fmla="*/ 3631308 w 3890750"/>
                    <a:gd name="connsiteY131" fmla="*/ 4037744 h 5558319"/>
                    <a:gd name="connsiteX132" fmla="*/ 3621034 w 3890750"/>
                    <a:gd name="connsiteY132" fmla="*/ 4078840 h 5558319"/>
                    <a:gd name="connsiteX133" fmla="*/ 3615897 w 3890750"/>
                    <a:gd name="connsiteY133" fmla="*/ 4094252 h 5558319"/>
                    <a:gd name="connsiteX134" fmla="*/ 3595349 w 3890750"/>
                    <a:gd name="connsiteY134" fmla="*/ 4140485 h 5558319"/>
                    <a:gd name="connsiteX135" fmla="*/ 3564526 w 3890750"/>
                    <a:gd name="connsiteY135" fmla="*/ 4155897 h 5558319"/>
                    <a:gd name="connsiteX136" fmla="*/ 3559389 w 3890750"/>
                    <a:gd name="connsiteY136" fmla="*/ 4171308 h 5558319"/>
                    <a:gd name="connsiteX137" fmla="*/ 3559389 w 3890750"/>
                    <a:gd name="connsiteY137" fmla="*/ 4207267 h 5558319"/>
                    <a:gd name="connsiteX138" fmla="*/ 3549115 w 3890750"/>
                    <a:gd name="connsiteY138" fmla="*/ 4217542 h 5558319"/>
                    <a:gd name="connsiteX139" fmla="*/ 3518293 w 3890750"/>
                    <a:gd name="connsiteY139" fmla="*/ 4248364 h 5558319"/>
                    <a:gd name="connsiteX140" fmla="*/ 3508018 w 3890750"/>
                    <a:gd name="connsiteY140" fmla="*/ 4279186 h 5558319"/>
                    <a:gd name="connsiteX141" fmla="*/ 3502881 w 3890750"/>
                    <a:gd name="connsiteY141" fmla="*/ 4294598 h 5558319"/>
                    <a:gd name="connsiteX142" fmla="*/ 3508018 w 3890750"/>
                    <a:gd name="connsiteY142" fmla="*/ 4371654 h 5558319"/>
                    <a:gd name="connsiteX143" fmla="*/ 3549115 w 3890750"/>
                    <a:gd name="connsiteY143" fmla="*/ 4407613 h 5558319"/>
                    <a:gd name="connsiteX144" fmla="*/ 3564526 w 3890750"/>
                    <a:gd name="connsiteY144" fmla="*/ 4412750 h 5558319"/>
                    <a:gd name="connsiteX145" fmla="*/ 3590212 w 3890750"/>
                    <a:gd name="connsiteY145" fmla="*/ 4428162 h 5558319"/>
                    <a:gd name="connsiteX146" fmla="*/ 3600486 w 3890750"/>
                    <a:gd name="connsiteY146" fmla="*/ 4443573 h 5558319"/>
                    <a:gd name="connsiteX147" fmla="*/ 3590212 w 3890750"/>
                    <a:gd name="connsiteY147" fmla="*/ 4479533 h 5558319"/>
                    <a:gd name="connsiteX148" fmla="*/ 3595349 w 3890750"/>
                    <a:gd name="connsiteY148" fmla="*/ 4505218 h 5558319"/>
                    <a:gd name="connsiteX149" fmla="*/ 3631308 w 3890750"/>
                    <a:gd name="connsiteY149" fmla="*/ 4505218 h 5558319"/>
                    <a:gd name="connsiteX150" fmla="*/ 3646720 w 3890750"/>
                    <a:gd name="connsiteY150" fmla="*/ 4510355 h 5558319"/>
                    <a:gd name="connsiteX151" fmla="*/ 3656994 w 3890750"/>
                    <a:gd name="connsiteY151" fmla="*/ 4525766 h 5558319"/>
                    <a:gd name="connsiteX152" fmla="*/ 3615897 w 3890750"/>
                    <a:gd name="connsiteY152" fmla="*/ 4530903 h 5558319"/>
                    <a:gd name="connsiteX153" fmla="*/ 3595349 w 3890750"/>
                    <a:gd name="connsiteY153" fmla="*/ 4536040 h 5558319"/>
                    <a:gd name="connsiteX154" fmla="*/ 3574800 w 3890750"/>
                    <a:gd name="connsiteY154" fmla="*/ 4577137 h 5558319"/>
                    <a:gd name="connsiteX155" fmla="*/ 3559389 w 3890750"/>
                    <a:gd name="connsiteY155" fmla="*/ 4582274 h 5558319"/>
                    <a:gd name="connsiteX156" fmla="*/ 3543978 w 3890750"/>
                    <a:gd name="connsiteY156" fmla="*/ 4597685 h 5558319"/>
                    <a:gd name="connsiteX157" fmla="*/ 3554252 w 3890750"/>
                    <a:gd name="connsiteY157" fmla="*/ 4595197 h 5558319"/>
                    <a:gd name="connsiteX158" fmla="*/ 3543978 w 3890750"/>
                    <a:gd name="connsiteY158" fmla="*/ 4607959 h 5558319"/>
                    <a:gd name="connsiteX159" fmla="*/ 3538841 w 3890750"/>
                    <a:gd name="connsiteY159" fmla="*/ 4623371 h 5558319"/>
                    <a:gd name="connsiteX160" fmla="*/ 3543978 w 3890750"/>
                    <a:gd name="connsiteY160" fmla="*/ 4649056 h 5558319"/>
                    <a:gd name="connsiteX161" fmla="*/ 3554252 w 3890750"/>
                    <a:gd name="connsiteY161" fmla="*/ 4679879 h 5558319"/>
                    <a:gd name="connsiteX162" fmla="*/ 3533704 w 3890750"/>
                    <a:gd name="connsiteY162" fmla="*/ 4710701 h 5558319"/>
                    <a:gd name="connsiteX163" fmla="*/ 3508018 w 3890750"/>
                    <a:gd name="connsiteY163" fmla="*/ 4705564 h 5558319"/>
                    <a:gd name="connsiteX164" fmla="*/ 3492607 w 3890750"/>
                    <a:gd name="connsiteY164" fmla="*/ 4700427 h 5558319"/>
                    <a:gd name="connsiteX165" fmla="*/ 3472059 w 3890750"/>
                    <a:gd name="connsiteY165" fmla="*/ 4695290 h 5558319"/>
                    <a:gd name="connsiteX166" fmla="*/ 3456648 w 3890750"/>
                    <a:gd name="connsiteY166" fmla="*/ 4685016 h 5558319"/>
                    <a:gd name="connsiteX167" fmla="*/ 3451511 w 3890750"/>
                    <a:gd name="connsiteY167" fmla="*/ 4715838 h 5558319"/>
                    <a:gd name="connsiteX168" fmla="*/ 3446373 w 3890750"/>
                    <a:gd name="connsiteY168" fmla="*/ 4731249 h 5558319"/>
                    <a:gd name="connsiteX169" fmla="*/ 3415551 w 3890750"/>
                    <a:gd name="connsiteY169" fmla="*/ 4710701 h 5558319"/>
                    <a:gd name="connsiteX170" fmla="*/ 3395003 w 3890750"/>
                    <a:gd name="connsiteY170" fmla="*/ 4679879 h 5558319"/>
                    <a:gd name="connsiteX171" fmla="*/ 3379591 w 3890750"/>
                    <a:gd name="connsiteY171" fmla="*/ 4674742 h 5558319"/>
                    <a:gd name="connsiteX172" fmla="*/ 3338495 w 3890750"/>
                    <a:gd name="connsiteY172" fmla="*/ 4700427 h 5558319"/>
                    <a:gd name="connsiteX173" fmla="*/ 3343632 w 3890750"/>
                    <a:gd name="connsiteY173" fmla="*/ 4715838 h 5558319"/>
                    <a:gd name="connsiteX174" fmla="*/ 3328221 w 3890750"/>
                    <a:gd name="connsiteY174" fmla="*/ 4772346 h 5558319"/>
                    <a:gd name="connsiteX175" fmla="*/ 3317947 w 3890750"/>
                    <a:gd name="connsiteY175" fmla="*/ 4787757 h 5558319"/>
                    <a:gd name="connsiteX176" fmla="*/ 3302535 w 3890750"/>
                    <a:gd name="connsiteY176" fmla="*/ 4782620 h 5558319"/>
                    <a:gd name="connsiteX177" fmla="*/ 3271713 w 3890750"/>
                    <a:gd name="connsiteY177" fmla="*/ 4798031 h 5558319"/>
                    <a:gd name="connsiteX178" fmla="*/ 3251164 w 3890750"/>
                    <a:gd name="connsiteY178" fmla="*/ 4823717 h 5558319"/>
                    <a:gd name="connsiteX179" fmla="*/ 3235753 w 3890750"/>
                    <a:gd name="connsiteY179" fmla="*/ 4818580 h 5558319"/>
                    <a:gd name="connsiteX180" fmla="*/ 3220342 w 3890750"/>
                    <a:gd name="connsiteY180" fmla="*/ 4823717 h 5558319"/>
                    <a:gd name="connsiteX181" fmla="*/ 3199794 w 3890750"/>
                    <a:gd name="connsiteY181" fmla="*/ 4828854 h 5558319"/>
                    <a:gd name="connsiteX182" fmla="*/ 3168971 w 3890750"/>
                    <a:gd name="connsiteY182" fmla="*/ 4849402 h 5558319"/>
                    <a:gd name="connsiteX183" fmla="*/ 3112463 w 3890750"/>
                    <a:gd name="connsiteY183" fmla="*/ 4849402 h 5558319"/>
                    <a:gd name="connsiteX184" fmla="*/ 3102189 w 3890750"/>
                    <a:gd name="connsiteY184" fmla="*/ 4864813 h 5558319"/>
                    <a:gd name="connsiteX185" fmla="*/ 3091915 w 3890750"/>
                    <a:gd name="connsiteY185" fmla="*/ 4875088 h 5558319"/>
                    <a:gd name="connsiteX186" fmla="*/ 3025133 w 3890750"/>
                    <a:gd name="connsiteY186" fmla="*/ 4885362 h 5558319"/>
                    <a:gd name="connsiteX187" fmla="*/ 3009722 w 3890750"/>
                    <a:gd name="connsiteY187" fmla="*/ 4895636 h 5558319"/>
                    <a:gd name="connsiteX188" fmla="*/ 2978899 w 3890750"/>
                    <a:gd name="connsiteY188" fmla="*/ 4905910 h 5558319"/>
                    <a:gd name="connsiteX189" fmla="*/ 2963488 w 3890750"/>
                    <a:gd name="connsiteY189" fmla="*/ 4900773 h 5558319"/>
                    <a:gd name="connsiteX190" fmla="*/ 2912117 w 3890750"/>
                    <a:gd name="connsiteY190" fmla="*/ 4941870 h 5558319"/>
                    <a:gd name="connsiteX191" fmla="*/ 2881295 w 3890750"/>
                    <a:gd name="connsiteY191" fmla="*/ 4952144 h 5558319"/>
                    <a:gd name="connsiteX192" fmla="*/ 2824787 w 3890750"/>
                    <a:gd name="connsiteY192" fmla="*/ 4967555 h 5558319"/>
                    <a:gd name="connsiteX193" fmla="*/ 2773416 w 3890750"/>
                    <a:gd name="connsiteY193" fmla="*/ 5008652 h 5558319"/>
                    <a:gd name="connsiteX194" fmla="*/ 2732320 w 3890750"/>
                    <a:gd name="connsiteY194" fmla="*/ 5003515 h 5558319"/>
                    <a:gd name="connsiteX195" fmla="*/ 2716908 w 3890750"/>
                    <a:gd name="connsiteY195" fmla="*/ 4998377 h 5558319"/>
                    <a:gd name="connsiteX196" fmla="*/ 2686086 w 3890750"/>
                    <a:gd name="connsiteY196" fmla="*/ 5003515 h 5558319"/>
                    <a:gd name="connsiteX197" fmla="*/ 2629578 w 3890750"/>
                    <a:gd name="connsiteY197" fmla="*/ 5024063 h 5558319"/>
                    <a:gd name="connsiteX198" fmla="*/ 2614167 w 3890750"/>
                    <a:gd name="connsiteY198" fmla="*/ 5029200 h 5558319"/>
                    <a:gd name="connsiteX199" fmla="*/ 2598756 w 3890750"/>
                    <a:gd name="connsiteY199" fmla="*/ 5044611 h 5558319"/>
                    <a:gd name="connsiteX200" fmla="*/ 2583344 w 3890750"/>
                    <a:gd name="connsiteY200" fmla="*/ 5039474 h 5558319"/>
                    <a:gd name="connsiteX201" fmla="*/ 2567933 w 3890750"/>
                    <a:gd name="connsiteY201" fmla="*/ 5049748 h 5558319"/>
                    <a:gd name="connsiteX202" fmla="*/ 2562796 w 3890750"/>
                    <a:gd name="connsiteY202" fmla="*/ 5075434 h 5558319"/>
                    <a:gd name="connsiteX203" fmla="*/ 2516562 w 3890750"/>
                    <a:gd name="connsiteY203" fmla="*/ 5116530 h 5558319"/>
                    <a:gd name="connsiteX204" fmla="*/ 2501151 w 3890750"/>
                    <a:gd name="connsiteY204" fmla="*/ 5126804 h 5558319"/>
                    <a:gd name="connsiteX205" fmla="*/ 2460054 w 3890750"/>
                    <a:gd name="connsiteY205" fmla="*/ 5137079 h 5558319"/>
                    <a:gd name="connsiteX206" fmla="*/ 2444643 w 3890750"/>
                    <a:gd name="connsiteY206" fmla="*/ 5142216 h 5558319"/>
                    <a:gd name="connsiteX207" fmla="*/ 2418958 w 3890750"/>
                    <a:gd name="connsiteY207" fmla="*/ 5147353 h 5558319"/>
                    <a:gd name="connsiteX208" fmla="*/ 2382998 w 3890750"/>
                    <a:gd name="connsiteY208" fmla="*/ 5116530 h 5558319"/>
                    <a:gd name="connsiteX209" fmla="*/ 2326490 w 3890750"/>
                    <a:gd name="connsiteY209" fmla="*/ 5106256 h 5558319"/>
                    <a:gd name="connsiteX210" fmla="*/ 2285394 w 3890750"/>
                    <a:gd name="connsiteY210" fmla="*/ 5106256 h 5558319"/>
                    <a:gd name="connsiteX211" fmla="*/ 2254571 w 3890750"/>
                    <a:gd name="connsiteY211" fmla="*/ 5126804 h 5558319"/>
                    <a:gd name="connsiteX212" fmla="*/ 2208338 w 3890750"/>
                    <a:gd name="connsiteY212" fmla="*/ 5121667 h 5558319"/>
                    <a:gd name="connsiteX213" fmla="*/ 2184631 w 3890750"/>
                    <a:gd name="connsiteY213" fmla="*/ 5139657 h 5558319"/>
                    <a:gd name="connsiteX214" fmla="*/ 2162303 w 3890750"/>
                    <a:gd name="connsiteY214" fmla="*/ 5144794 h 5558319"/>
                    <a:gd name="connsiteX215" fmla="*/ 2134839 w 3890750"/>
                    <a:gd name="connsiteY215" fmla="*/ 5154868 h 5558319"/>
                    <a:gd name="connsiteX216" fmla="*/ 2105596 w 3890750"/>
                    <a:gd name="connsiteY216" fmla="*/ 5111393 h 5558319"/>
                    <a:gd name="connsiteX217" fmla="*/ 2085048 w 3890750"/>
                    <a:gd name="connsiteY217" fmla="*/ 5142216 h 5558319"/>
                    <a:gd name="connsiteX218" fmla="*/ 2052246 w 3890750"/>
                    <a:gd name="connsiteY218" fmla="*/ 5143196 h 5558319"/>
                    <a:gd name="connsiteX219" fmla="*/ 2013129 w 3890750"/>
                    <a:gd name="connsiteY219" fmla="*/ 5157627 h 5558319"/>
                    <a:gd name="connsiteX220" fmla="*/ 1982306 w 3890750"/>
                    <a:gd name="connsiteY220" fmla="*/ 5173038 h 5558319"/>
                    <a:gd name="connsiteX221" fmla="*/ 1956621 w 3890750"/>
                    <a:gd name="connsiteY221" fmla="*/ 5193586 h 5558319"/>
                    <a:gd name="connsiteX222" fmla="*/ 1946347 w 3890750"/>
                    <a:gd name="connsiteY222" fmla="*/ 5203861 h 5558319"/>
                    <a:gd name="connsiteX223" fmla="*/ 1930935 w 3890750"/>
                    <a:gd name="connsiteY223" fmla="*/ 5208998 h 5558319"/>
                    <a:gd name="connsiteX224" fmla="*/ 1904071 w 3890750"/>
                    <a:gd name="connsiteY224" fmla="*/ 5209997 h 5558319"/>
                    <a:gd name="connsiteX225" fmla="*/ 1879564 w 3890750"/>
                    <a:gd name="connsiteY225" fmla="*/ 5204260 h 5558319"/>
                    <a:gd name="connsiteX226" fmla="*/ 1848742 w 3890750"/>
                    <a:gd name="connsiteY226" fmla="*/ 5203861 h 5558319"/>
                    <a:gd name="connsiteX227" fmla="*/ 1815741 w 3890750"/>
                    <a:gd name="connsiteY227" fmla="*/ 5207019 h 5558319"/>
                    <a:gd name="connsiteX228" fmla="*/ 1771886 w 3890750"/>
                    <a:gd name="connsiteY228" fmla="*/ 5225588 h 5558319"/>
                    <a:gd name="connsiteX229" fmla="*/ 1751138 w 3890750"/>
                    <a:gd name="connsiteY229" fmla="*/ 5234683 h 5558319"/>
                    <a:gd name="connsiteX230" fmla="*/ 1720715 w 3890750"/>
                    <a:gd name="connsiteY230" fmla="*/ 5255831 h 5558319"/>
                    <a:gd name="connsiteX231" fmla="*/ 1704904 w 3890750"/>
                    <a:gd name="connsiteY231" fmla="*/ 5255231 h 5558319"/>
                    <a:gd name="connsiteX232" fmla="*/ 1699767 w 3890750"/>
                    <a:gd name="connsiteY232" fmla="*/ 5275780 h 5558319"/>
                    <a:gd name="connsiteX233" fmla="*/ 1674081 w 3890750"/>
                    <a:gd name="connsiteY233" fmla="*/ 5301465 h 5558319"/>
                    <a:gd name="connsiteX234" fmla="*/ 1663807 w 3890750"/>
                    <a:gd name="connsiteY234" fmla="*/ 5332288 h 5558319"/>
                    <a:gd name="connsiteX235" fmla="*/ 1627848 w 3890750"/>
                    <a:gd name="connsiteY235" fmla="*/ 5357973 h 5558319"/>
                    <a:gd name="connsiteX236" fmla="*/ 1612436 w 3890750"/>
                    <a:gd name="connsiteY236" fmla="*/ 5363110 h 5558319"/>
                    <a:gd name="connsiteX237" fmla="*/ 1597025 w 3890750"/>
                    <a:gd name="connsiteY237" fmla="*/ 5357973 h 5558319"/>
                    <a:gd name="connsiteX238" fmla="*/ 1566203 w 3890750"/>
                    <a:gd name="connsiteY238" fmla="*/ 5363110 h 5558319"/>
                    <a:gd name="connsiteX239" fmla="*/ 1509695 w 3890750"/>
                    <a:gd name="connsiteY239" fmla="*/ 5383658 h 5558319"/>
                    <a:gd name="connsiteX240" fmla="*/ 1476805 w 3890750"/>
                    <a:gd name="connsiteY240" fmla="*/ 5376905 h 5558319"/>
                    <a:gd name="connsiteX241" fmla="*/ 1444140 w 3890750"/>
                    <a:gd name="connsiteY241" fmla="*/ 5390055 h 5558319"/>
                    <a:gd name="connsiteX242" fmla="*/ 1386405 w 3890750"/>
                    <a:gd name="connsiteY242" fmla="*/ 5417583 h 5558319"/>
                    <a:gd name="connsiteX243" fmla="*/ 1350252 w 3890750"/>
                    <a:gd name="connsiteY243" fmla="*/ 5444496 h 5558319"/>
                    <a:gd name="connsiteX244" fmla="*/ 1304212 w 3890750"/>
                    <a:gd name="connsiteY244" fmla="*/ 5491537 h 5558319"/>
                    <a:gd name="connsiteX245" fmla="*/ 1268252 w 3890750"/>
                    <a:gd name="connsiteY245" fmla="*/ 5486400 h 5558319"/>
                    <a:gd name="connsiteX246" fmla="*/ 1257978 w 3890750"/>
                    <a:gd name="connsiteY246" fmla="*/ 5455577 h 5558319"/>
                    <a:gd name="connsiteX247" fmla="*/ 1216881 w 3890750"/>
                    <a:gd name="connsiteY247" fmla="*/ 5465852 h 5558319"/>
                    <a:gd name="connsiteX248" fmla="*/ 1115788 w 3890750"/>
                    <a:gd name="connsiteY248" fmla="*/ 5464430 h 5558319"/>
                    <a:gd name="connsiteX249" fmla="*/ 1074822 w 3890750"/>
                    <a:gd name="connsiteY249" fmla="*/ 5492316 h 5558319"/>
                    <a:gd name="connsiteX250" fmla="*/ 1042221 w 3890750"/>
                    <a:gd name="connsiteY250" fmla="*/ 5476126 h 5558319"/>
                    <a:gd name="connsiteX251" fmla="*/ 1026809 w 3890750"/>
                    <a:gd name="connsiteY251" fmla="*/ 5460715 h 5558319"/>
                    <a:gd name="connsiteX252" fmla="*/ 992029 w 3890750"/>
                    <a:gd name="connsiteY252" fmla="*/ 5469029 h 5558319"/>
                    <a:gd name="connsiteX253" fmla="*/ 975439 w 3890750"/>
                    <a:gd name="connsiteY253" fmla="*/ 5453819 h 5558319"/>
                    <a:gd name="connsiteX254" fmla="*/ 932563 w 3890750"/>
                    <a:gd name="connsiteY254" fmla="*/ 5432271 h 5558319"/>
                    <a:gd name="connsiteX255" fmla="*/ 877834 w 3890750"/>
                    <a:gd name="connsiteY255" fmla="*/ 5404207 h 5558319"/>
                    <a:gd name="connsiteX256" fmla="*/ 749407 w 3890750"/>
                    <a:gd name="connsiteY256" fmla="*/ 5409344 h 5558319"/>
                    <a:gd name="connsiteX257" fmla="*/ 661097 w 3890750"/>
                    <a:gd name="connsiteY257" fmla="*/ 5453399 h 5558319"/>
                    <a:gd name="connsiteX258" fmla="*/ 607148 w 3890750"/>
                    <a:gd name="connsiteY258" fmla="*/ 5460116 h 5558319"/>
                    <a:gd name="connsiteX259" fmla="*/ 590158 w 3890750"/>
                    <a:gd name="connsiteY259" fmla="*/ 5457937 h 5558319"/>
                    <a:gd name="connsiteX260" fmla="*/ 510227 w 3890750"/>
                    <a:gd name="connsiteY260" fmla="*/ 5442621 h 5558319"/>
                    <a:gd name="connsiteX261" fmla="*/ 468095 w 3890750"/>
                    <a:gd name="connsiteY261" fmla="*/ 5458420 h 5558319"/>
                    <a:gd name="connsiteX262" fmla="*/ 421668 w 3890750"/>
                    <a:gd name="connsiteY262" fmla="*/ 5445272 h 5558319"/>
                    <a:gd name="connsiteX263" fmla="*/ 373592 w 3890750"/>
                    <a:gd name="connsiteY263" fmla="*/ 5424723 h 5558319"/>
                    <a:gd name="connsiteX264" fmla="*/ 334103 w 3890750"/>
                    <a:gd name="connsiteY264" fmla="*/ 5396311 h 5558319"/>
                    <a:gd name="connsiteX265" fmla="*/ 270859 w 3890750"/>
                    <a:gd name="connsiteY265" fmla="*/ 5394132 h 5558319"/>
                    <a:gd name="connsiteX266" fmla="*/ 210014 w 3890750"/>
                    <a:gd name="connsiteY266" fmla="*/ 5435029 h 5558319"/>
                    <a:gd name="connsiteX267" fmla="*/ 168917 w 3890750"/>
                    <a:gd name="connsiteY267" fmla="*/ 5450440 h 5558319"/>
                    <a:gd name="connsiteX268" fmla="*/ 158643 w 3890750"/>
                    <a:gd name="connsiteY268" fmla="*/ 5460715 h 5558319"/>
                    <a:gd name="connsiteX269" fmla="*/ 132958 w 3890750"/>
                    <a:gd name="connsiteY269" fmla="*/ 5486400 h 5558319"/>
                    <a:gd name="connsiteX270" fmla="*/ 115284 w 3890750"/>
                    <a:gd name="connsiteY270" fmla="*/ 5468533 h 5558319"/>
                    <a:gd name="connsiteX271" fmla="*/ 70699 w 3890750"/>
                    <a:gd name="connsiteY271" fmla="*/ 5472443 h 5558319"/>
                    <a:gd name="connsiteX272" fmla="*/ 50764 w 3890750"/>
                    <a:gd name="connsiteY272" fmla="*/ 5532634 h 5558319"/>
                    <a:gd name="connsiteX273" fmla="*/ 0 w 3890750"/>
                    <a:gd name="connsiteY273" fmla="*/ 5558319 h 55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3890750" h="5558319">
                      <a:moveTo>
                        <a:pt x="3112463" y="0"/>
                      </a:moveTo>
                      <a:lnTo>
                        <a:pt x="3147064" y="6716"/>
                      </a:lnTo>
                      <a:cubicBezTo>
                        <a:pt x="3172749" y="30689"/>
                        <a:pt x="3164464" y="67045"/>
                        <a:pt x="3168971" y="82193"/>
                      </a:cubicBezTo>
                      <a:cubicBezTo>
                        <a:pt x="3173478" y="97341"/>
                        <a:pt x="3171322" y="92961"/>
                        <a:pt x="3174108" y="97604"/>
                      </a:cubicBezTo>
                      <a:cubicBezTo>
                        <a:pt x="3176600" y="101757"/>
                        <a:pt x="3180957" y="104454"/>
                        <a:pt x="3184382" y="107879"/>
                      </a:cubicBezTo>
                      <a:cubicBezTo>
                        <a:pt x="3189519" y="106167"/>
                        <a:pt x="3194379" y="102742"/>
                        <a:pt x="3199794" y="102742"/>
                      </a:cubicBezTo>
                      <a:cubicBezTo>
                        <a:pt x="3206854" y="102742"/>
                        <a:pt x="3209659" y="103631"/>
                        <a:pt x="3220342" y="107879"/>
                      </a:cubicBezTo>
                      <a:cubicBezTo>
                        <a:pt x="3231025" y="112127"/>
                        <a:pt x="3261867" y="122152"/>
                        <a:pt x="3263894" y="128232"/>
                      </a:cubicBezTo>
                      <a:cubicBezTo>
                        <a:pt x="3267895" y="172245"/>
                        <a:pt x="3293629" y="172540"/>
                        <a:pt x="3307673" y="190073"/>
                      </a:cubicBezTo>
                      <a:cubicBezTo>
                        <a:pt x="3321717" y="207606"/>
                        <a:pt x="3334843" y="220117"/>
                        <a:pt x="3348156" y="233430"/>
                      </a:cubicBezTo>
                      <a:lnTo>
                        <a:pt x="3356085" y="307962"/>
                      </a:lnTo>
                      <a:cubicBezTo>
                        <a:pt x="3372441" y="332496"/>
                        <a:pt x="3362501" y="326910"/>
                        <a:pt x="3386906" y="357417"/>
                      </a:cubicBezTo>
                      <a:lnTo>
                        <a:pt x="3389866" y="416103"/>
                      </a:lnTo>
                      <a:cubicBezTo>
                        <a:pt x="3391578" y="421240"/>
                        <a:pt x="3397613" y="414279"/>
                        <a:pt x="3402119" y="417283"/>
                      </a:cubicBezTo>
                      <a:lnTo>
                        <a:pt x="3410414" y="441789"/>
                      </a:lnTo>
                      <a:lnTo>
                        <a:pt x="3430962" y="472611"/>
                      </a:lnTo>
                      <a:lnTo>
                        <a:pt x="3452738" y="476520"/>
                      </a:lnTo>
                      <a:cubicBezTo>
                        <a:pt x="3456791" y="488678"/>
                        <a:pt x="3452572" y="516072"/>
                        <a:pt x="3451511" y="529119"/>
                      </a:cubicBezTo>
                      <a:cubicBezTo>
                        <a:pt x="3450450" y="542166"/>
                        <a:pt x="3447608" y="546160"/>
                        <a:pt x="3446373" y="554804"/>
                      </a:cubicBezTo>
                      <a:cubicBezTo>
                        <a:pt x="3444180" y="570154"/>
                        <a:pt x="3443785" y="585743"/>
                        <a:pt x="3441236" y="601038"/>
                      </a:cubicBezTo>
                      <a:cubicBezTo>
                        <a:pt x="3440138" y="607629"/>
                        <a:pt x="3426266" y="641341"/>
                        <a:pt x="3425825" y="642135"/>
                      </a:cubicBezTo>
                      <a:cubicBezTo>
                        <a:pt x="3421667" y="649619"/>
                        <a:pt x="3415163" y="655559"/>
                        <a:pt x="3410414" y="662683"/>
                      </a:cubicBezTo>
                      <a:cubicBezTo>
                        <a:pt x="3404876" y="670991"/>
                        <a:pt x="3400806" y="680243"/>
                        <a:pt x="3395003" y="688368"/>
                      </a:cubicBezTo>
                      <a:cubicBezTo>
                        <a:pt x="3392188" y="692309"/>
                        <a:pt x="3388646" y="695794"/>
                        <a:pt x="3384729" y="698643"/>
                      </a:cubicBezTo>
                      <a:cubicBezTo>
                        <a:pt x="3369585" y="709657"/>
                        <a:pt x="3335648" y="729703"/>
                        <a:pt x="3317947" y="744876"/>
                      </a:cubicBezTo>
                      <a:cubicBezTo>
                        <a:pt x="3312431" y="749604"/>
                        <a:pt x="3314828" y="750218"/>
                        <a:pt x="3302535" y="760288"/>
                      </a:cubicBezTo>
                      <a:cubicBezTo>
                        <a:pt x="3290242" y="770358"/>
                        <a:pt x="3261268" y="779672"/>
                        <a:pt x="3244187" y="805294"/>
                      </a:cubicBezTo>
                      <a:cubicBezTo>
                        <a:pt x="3236055" y="837823"/>
                        <a:pt x="3244209" y="808341"/>
                        <a:pt x="3219743" y="845039"/>
                      </a:cubicBezTo>
                      <a:lnTo>
                        <a:pt x="3204132" y="867566"/>
                      </a:lnTo>
                      <a:cubicBezTo>
                        <a:pt x="3205844" y="877840"/>
                        <a:pt x="3215621" y="902793"/>
                        <a:pt x="3230616" y="914400"/>
                      </a:cubicBezTo>
                      <a:cubicBezTo>
                        <a:pt x="3245611" y="926007"/>
                        <a:pt x="3279261" y="933912"/>
                        <a:pt x="3294103" y="937210"/>
                      </a:cubicBezTo>
                      <a:cubicBezTo>
                        <a:pt x="3304271" y="939469"/>
                        <a:pt x="3295136" y="943031"/>
                        <a:pt x="3307672" y="945222"/>
                      </a:cubicBezTo>
                      <a:cubicBezTo>
                        <a:pt x="3320208" y="947413"/>
                        <a:pt x="3348769" y="948647"/>
                        <a:pt x="3369317" y="950359"/>
                      </a:cubicBezTo>
                      <a:cubicBezTo>
                        <a:pt x="3392489" y="958084"/>
                        <a:pt x="3402478" y="968669"/>
                        <a:pt x="3415551" y="981182"/>
                      </a:cubicBezTo>
                      <a:cubicBezTo>
                        <a:pt x="3428624" y="993695"/>
                        <a:pt x="3433324" y="1020627"/>
                        <a:pt x="3447753" y="1025437"/>
                      </a:cubicBezTo>
                      <a:lnTo>
                        <a:pt x="3491628" y="1023459"/>
                      </a:lnTo>
                      <a:cubicBezTo>
                        <a:pt x="3520461" y="1061903"/>
                        <a:pt x="3520085" y="1058099"/>
                        <a:pt x="3526408" y="1071271"/>
                      </a:cubicBezTo>
                      <a:cubicBezTo>
                        <a:pt x="3532731" y="1084443"/>
                        <a:pt x="3531775" y="1091822"/>
                        <a:pt x="3529566" y="1102493"/>
                      </a:cubicBezTo>
                      <a:cubicBezTo>
                        <a:pt x="3527357" y="1113164"/>
                        <a:pt x="3514179" y="1124690"/>
                        <a:pt x="3513156" y="1135294"/>
                      </a:cubicBezTo>
                      <a:cubicBezTo>
                        <a:pt x="3512133" y="1145898"/>
                        <a:pt x="3518587" y="1156430"/>
                        <a:pt x="3523430" y="1166117"/>
                      </a:cubicBezTo>
                      <a:lnTo>
                        <a:pt x="3533704" y="1186665"/>
                      </a:lnTo>
                      <a:cubicBezTo>
                        <a:pt x="3534618" y="1191235"/>
                        <a:pt x="3541258" y="1226552"/>
                        <a:pt x="3543978" y="1232899"/>
                      </a:cubicBezTo>
                      <a:cubicBezTo>
                        <a:pt x="3546410" y="1238574"/>
                        <a:pt x="3550548" y="1243371"/>
                        <a:pt x="3554252" y="1248310"/>
                      </a:cubicBezTo>
                      <a:cubicBezTo>
                        <a:pt x="3560831" y="1257081"/>
                        <a:pt x="3565329" y="1268470"/>
                        <a:pt x="3574800" y="1273995"/>
                      </a:cubicBezTo>
                      <a:cubicBezTo>
                        <a:pt x="3586997" y="1281110"/>
                        <a:pt x="3602501" y="1279805"/>
                        <a:pt x="3615897" y="1284270"/>
                      </a:cubicBezTo>
                      <a:cubicBezTo>
                        <a:pt x="3672099" y="1303004"/>
                        <a:pt x="3586970" y="1273126"/>
                        <a:pt x="3646720" y="1299681"/>
                      </a:cubicBezTo>
                      <a:cubicBezTo>
                        <a:pt x="3656616" y="1304079"/>
                        <a:pt x="3677542" y="1309955"/>
                        <a:pt x="3677542" y="1309955"/>
                      </a:cubicBezTo>
                      <a:cubicBezTo>
                        <a:pt x="3684391" y="1315092"/>
                        <a:pt x="3691691" y="1319678"/>
                        <a:pt x="3698090" y="1325366"/>
                      </a:cubicBezTo>
                      <a:cubicBezTo>
                        <a:pt x="3707140" y="1333410"/>
                        <a:pt x="3713701" y="1344335"/>
                        <a:pt x="3723776" y="1351052"/>
                      </a:cubicBezTo>
                      <a:cubicBezTo>
                        <a:pt x="3734050" y="1357901"/>
                        <a:pt x="3742884" y="1367695"/>
                        <a:pt x="3754598" y="1371600"/>
                      </a:cubicBezTo>
                      <a:cubicBezTo>
                        <a:pt x="3759735" y="1373312"/>
                        <a:pt x="3764972" y="1370940"/>
                        <a:pt x="3770009" y="1376737"/>
                      </a:cubicBezTo>
                      <a:cubicBezTo>
                        <a:pt x="3775046" y="1382534"/>
                        <a:pt x="3746086" y="1393468"/>
                        <a:pt x="3784821" y="1406380"/>
                      </a:cubicBezTo>
                      <a:cubicBezTo>
                        <a:pt x="3811146" y="1445869"/>
                        <a:pt x="3810455" y="1430360"/>
                        <a:pt x="3817622" y="1473362"/>
                      </a:cubicBezTo>
                      <a:cubicBezTo>
                        <a:pt x="3816252" y="1478844"/>
                        <a:pt x="3785574" y="1510071"/>
                        <a:pt x="3781063" y="1523933"/>
                      </a:cubicBezTo>
                      <a:cubicBezTo>
                        <a:pt x="3776552" y="1537795"/>
                        <a:pt x="3797647" y="1535267"/>
                        <a:pt x="3790558" y="1556535"/>
                      </a:cubicBezTo>
                      <a:cubicBezTo>
                        <a:pt x="3793983" y="1565097"/>
                        <a:pt x="3796416" y="1574125"/>
                        <a:pt x="3800832" y="1582220"/>
                      </a:cubicBezTo>
                      <a:cubicBezTo>
                        <a:pt x="3806745" y="1593060"/>
                        <a:pt x="3817475" y="1601329"/>
                        <a:pt x="3821380" y="1613043"/>
                      </a:cubicBezTo>
                      <a:lnTo>
                        <a:pt x="3831654" y="1643865"/>
                      </a:lnTo>
                      <a:cubicBezTo>
                        <a:pt x="3833366" y="1649002"/>
                        <a:pt x="3835478" y="1654023"/>
                        <a:pt x="3836791" y="1659276"/>
                      </a:cubicBezTo>
                      <a:lnTo>
                        <a:pt x="3847066" y="1700373"/>
                      </a:lnTo>
                      <a:cubicBezTo>
                        <a:pt x="3835729" y="1757054"/>
                        <a:pt x="3842313" y="1735177"/>
                        <a:pt x="3831654" y="1767155"/>
                      </a:cubicBezTo>
                      <a:cubicBezTo>
                        <a:pt x="3833366" y="1775717"/>
                        <a:pt x="3839296" y="1773641"/>
                        <a:pt x="3836791" y="1792840"/>
                      </a:cubicBezTo>
                      <a:cubicBezTo>
                        <a:pt x="3834286" y="1812039"/>
                        <a:pt x="3789966" y="1855690"/>
                        <a:pt x="3816624" y="1882350"/>
                      </a:cubicBezTo>
                      <a:lnTo>
                        <a:pt x="3840929" y="1923246"/>
                      </a:lnTo>
                      <a:cubicBezTo>
                        <a:pt x="3842641" y="1928383"/>
                        <a:pt x="3866591" y="1925022"/>
                        <a:pt x="3872751" y="1931542"/>
                      </a:cubicBezTo>
                      <a:cubicBezTo>
                        <a:pt x="3878911" y="1938062"/>
                        <a:pt x="3875629" y="1952196"/>
                        <a:pt x="3877888" y="1962364"/>
                      </a:cubicBezTo>
                      <a:cubicBezTo>
                        <a:pt x="3879063" y="1967650"/>
                        <a:pt x="3881894" y="1964421"/>
                        <a:pt x="3883025" y="1977775"/>
                      </a:cubicBezTo>
                      <a:cubicBezTo>
                        <a:pt x="3884156" y="1991129"/>
                        <a:pt x="3872355" y="2005539"/>
                        <a:pt x="3884672" y="2042489"/>
                      </a:cubicBezTo>
                      <a:cubicBezTo>
                        <a:pt x="3884250" y="2053472"/>
                        <a:pt x="3895076" y="2104339"/>
                        <a:pt x="3888776" y="2131500"/>
                      </a:cubicBezTo>
                      <a:cubicBezTo>
                        <a:pt x="3882476" y="2158661"/>
                        <a:pt x="3852879" y="2196443"/>
                        <a:pt x="3846872" y="2205454"/>
                      </a:cubicBezTo>
                      <a:lnTo>
                        <a:pt x="3841929" y="2260315"/>
                      </a:lnTo>
                      <a:lnTo>
                        <a:pt x="3831654" y="2275726"/>
                      </a:lnTo>
                      <a:cubicBezTo>
                        <a:pt x="3828229" y="2280863"/>
                        <a:pt x="3826517" y="2287712"/>
                        <a:pt x="3821380" y="2291137"/>
                      </a:cubicBezTo>
                      <a:lnTo>
                        <a:pt x="3805969" y="2301411"/>
                      </a:lnTo>
                      <a:cubicBezTo>
                        <a:pt x="3799120" y="2299699"/>
                        <a:pt x="3792481" y="2296274"/>
                        <a:pt x="3785421" y="2296274"/>
                      </a:cubicBezTo>
                      <a:cubicBezTo>
                        <a:pt x="3736744" y="2296274"/>
                        <a:pt x="3764619" y="2344788"/>
                        <a:pt x="3759735" y="2388742"/>
                      </a:cubicBezTo>
                      <a:cubicBezTo>
                        <a:pt x="3757807" y="2406098"/>
                        <a:pt x="3749763" y="2415686"/>
                        <a:pt x="3749461" y="2440112"/>
                      </a:cubicBezTo>
                      <a:cubicBezTo>
                        <a:pt x="3749159" y="2464538"/>
                        <a:pt x="3751474" y="2503071"/>
                        <a:pt x="3757924" y="2535300"/>
                      </a:cubicBezTo>
                      <a:cubicBezTo>
                        <a:pt x="3759136" y="2541354"/>
                        <a:pt x="3780284" y="2544566"/>
                        <a:pt x="3785421" y="2547991"/>
                      </a:cubicBezTo>
                      <a:cubicBezTo>
                        <a:pt x="3787843" y="2555258"/>
                        <a:pt x="3795695" y="2577500"/>
                        <a:pt x="3795695" y="2583950"/>
                      </a:cubicBezTo>
                      <a:cubicBezTo>
                        <a:pt x="3795695" y="2597756"/>
                        <a:pt x="3794190" y="2611728"/>
                        <a:pt x="3790558" y="2625047"/>
                      </a:cubicBezTo>
                      <a:cubicBezTo>
                        <a:pt x="3788934" y="2631003"/>
                        <a:pt x="3783709" y="2635321"/>
                        <a:pt x="3780284" y="2640458"/>
                      </a:cubicBezTo>
                      <a:lnTo>
                        <a:pt x="3770009" y="2671281"/>
                      </a:lnTo>
                      <a:lnTo>
                        <a:pt x="3764872" y="2686692"/>
                      </a:lnTo>
                      <a:cubicBezTo>
                        <a:pt x="3766584" y="2705528"/>
                        <a:pt x="3770009" y="2724286"/>
                        <a:pt x="3770009" y="2743200"/>
                      </a:cubicBezTo>
                      <a:cubicBezTo>
                        <a:pt x="3770009" y="2748615"/>
                        <a:pt x="3764872" y="2753196"/>
                        <a:pt x="3764872" y="2758611"/>
                      </a:cubicBezTo>
                      <a:cubicBezTo>
                        <a:pt x="3764872" y="2767343"/>
                        <a:pt x="3768297" y="2775735"/>
                        <a:pt x="3770009" y="2784297"/>
                      </a:cubicBezTo>
                      <a:cubicBezTo>
                        <a:pt x="3766498" y="2822915"/>
                        <a:pt x="3768613" y="2831758"/>
                        <a:pt x="3759735" y="2861353"/>
                      </a:cubicBezTo>
                      <a:cubicBezTo>
                        <a:pt x="3752892" y="2884165"/>
                        <a:pt x="3752399" y="2891070"/>
                        <a:pt x="3739187" y="2907586"/>
                      </a:cubicBezTo>
                      <a:cubicBezTo>
                        <a:pt x="3736161" y="2911368"/>
                        <a:pt x="3732634" y="2914760"/>
                        <a:pt x="3728913" y="2917861"/>
                      </a:cubicBezTo>
                      <a:cubicBezTo>
                        <a:pt x="3722336" y="2923342"/>
                        <a:pt x="3716410" y="2930346"/>
                        <a:pt x="3708364" y="2933272"/>
                      </a:cubicBezTo>
                      <a:cubicBezTo>
                        <a:pt x="3696985" y="2937410"/>
                        <a:pt x="3684391" y="2936697"/>
                        <a:pt x="3672405" y="2938409"/>
                      </a:cubicBezTo>
                      <a:cubicBezTo>
                        <a:pt x="3670693" y="2943546"/>
                        <a:pt x="3670272" y="2949315"/>
                        <a:pt x="3667268" y="2953820"/>
                      </a:cubicBezTo>
                      <a:cubicBezTo>
                        <a:pt x="3663238" y="2959865"/>
                        <a:pt x="3654555" y="2962486"/>
                        <a:pt x="3651857" y="2969231"/>
                      </a:cubicBezTo>
                      <a:cubicBezTo>
                        <a:pt x="3647360" y="2980473"/>
                        <a:pt x="3650804" y="2992941"/>
                        <a:pt x="3646720" y="3005191"/>
                      </a:cubicBezTo>
                      <a:cubicBezTo>
                        <a:pt x="3642636" y="3017441"/>
                        <a:pt x="3637361" y="3037693"/>
                        <a:pt x="3627350" y="3042730"/>
                      </a:cubicBezTo>
                      <a:cubicBezTo>
                        <a:pt x="3617339" y="3047767"/>
                        <a:pt x="3603777" y="3033702"/>
                        <a:pt x="3586654" y="3035414"/>
                      </a:cubicBezTo>
                      <a:cubicBezTo>
                        <a:pt x="3581986" y="3042416"/>
                        <a:pt x="3552826" y="3036689"/>
                        <a:pt x="3542978" y="3043309"/>
                      </a:cubicBezTo>
                      <a:cubicBezTo>
                        <a:pt x="3533130" y="3049929"/>
                        <a:pt x="3532705" y="3073419"/>
                        <a:pt x="3527568" y="3075131"/>
                      </a:cubicBezTo>
                      <a:cubicBezTo>
                        <a:pt x="3524143" y="3080268"/>
                        <a:pt x="3540387" y="3091335"/>
                        <a:pt x="3543978" y="3097658"/>
                      </a:cubicBezTo>
                      <a:cubicBezTo>
                        <a:pt x="3547569" y="3103981"/>
                        <a:pt x="3548225" y="3107728"/>
                        <a:pt x="3549115" y="3113070"/>
                      </a:cubicBezTo>
                      <a:cubicBezTo>
                        <a:pt x="3551664" y="3128365"/>
                        <a:pt x="3552540" y="3143892"/>
                        <a:pt x="3554252" y="3159303"/>
                      </a:cubicBezTo>
                      <a:cubicBezTo>
                        <a:pt x="3552540" y="3188413"/>
                        <a:pt x="3551269" y="3217553"/>
                        <a:pt x="3549115" y="3246634"/>
                      </a:cubicBezTo>
                      <a:cubicBezTo>
                        <a:pt x="3547844" y="3263796"/>
                        <a:pt x="3543978" y="3280795"/>
                        <a:pt x="3543978" y="3298004"/>
                      </a:cubicBezTo>
                      <a:cubicBezTo>
                        <a:pt x="3543978" y="3301296"/>
                        <a:pt x="3551829" y="3329118"/>
                        <a:pt x="3554252" y="3333964"/>
                      </a:cubicBezTo>
                      <a:cubicBezTo>
                        <a:pt x="3557013" y="3339486"/>
                        <a:pt x="3561765" y="3343853"/>
                        <a:pt x="3564526" y="3349375"/>
                      </a:cubicBezTo>
                      <a:cubicBezTo>
                        <a:pt x="3568632" y="3357588"/>
                        <a:pt x="3572605" y="3377652"/>
                        <a:pt x="3574800" y="3385335"/>
                      </a:cubicBezTo>
                      <a:cubicBezTo>
                        <a:pt x="3576288" y="3390542"/>
                        <a:pt x="3578225" y="3395609"/>
                        <a:pt x="3579938" y="3400746"/>
                      </a:cubicBezTo>
                      <a:cubicBezTo>
                        <a:pt x="3578225" y="3429856"/>
                        <a:pt x="3577326" y="3459025"/>
                        <a:pt x="3574800" y="3488076"/>
                      </a:cubicBezTo>
                      <a:cubicBezTo>
                        <a:pt x="3573898" y="3498453"/>
                        <a:pt x="3567137" y="3508794"/>
                        <a:pt x="3569663" y="3518899"/>
                      </a:cubicBezTo>
                      <a:cubicBezTo>
                        <a:pt x="3572658" y="3530878"/>
                        <a:pt x="3590212" y="3549721"/>
                        <a:pt x="3590212" y="3549721"/>
                      </a:cubicBezTo>
                      <a:cubicBezTo>
                        <a:pt x="3591924" y="3554858"/>
                        <a:pt x="3596239" y="3559791"/>
                        <a:pt x="3595349" y="3565133"/>
                      </a:cubicBezTo>
                      <a:cubicBezTo>
                        <a:pt x="3593481" y="3576342"/>
                        <a:pt x="3578381" y="3586459"/>
                        <a:pt x="3569663" y="3590818"/>
                      </a:cubicBezTo>
                      <a:cubicBezTo>
                        <a:pt x="3564820" y="3593240"/>
                        <a:pt x="3559095" y="3593533"/>
                        <a:pt x="3554252" y="3595955"/>
                      </a:cubicBezTo>
                      <a:cubicBezTo>
                        <a:pt x="3548730" y="3598716"/>
                        <a:pt x="3543978" y="3602804"/>
                        <a:pt x="3538841" y="3606229"/>
                      </a:cubicBezTo>
                      <a:cubicBezTo>
                        <a:pt x="3534787" y="3618391"/>
                        <a:pt x="3528567" y="3634927"/>
                        <a:pt x="3528567" y="3647326"/>
                      </a:cubicBezTo>
                      <a:cubicBezTo>
                        <a:pt x="3528567" y="3656057"/>
                        <a:pt x="3531992" y="3664449"/>
                        <a:pt x="3533704" y="3673011"/>
                      </a:cubicBezTo>
                      <a:cubicBezTo>
                        <a:pt x="3531992" y="3688422"/>
                        <a:pt x="3530925" y="3703919"/>
                        <a:pt x="3528567" y="3719245"/>
                      </a:cubicBezTo>
                      <a:cubicBezTo>
                        <a:pt x="3527493" y="3726223"/>
                        <a:pt x="3527346" y="3733919"/>
                        <a:pt x="3523430" y="3739793"/>
                      </a:cubicBezTo>
                      <a:cubicBezTo>
                        <a:pt x="3516713" y="3749868"/>
                        <a:pt x="3497744" y="3765479"/>
                        <a:pt x="3497744" y="3765479"/>
                      </a:cubicBezTo>
                      <a:cubicBezTo>
                        <a:pt x="3496032" y="3770616"/>
                        <a:pt x="3492607" y="3775475"/>
                        <a:pt x="3492607" y="3780890"/>
                      </a:cubicBezTo>
                      <a:cubicBezTo>
                        <a:pt x="3492607" y="3787950"/>
                        <a:pt x="3496212" y="3794546"/>
                        <a:pt x="3497744" y="3801438"/>
                      </a:cubicBezTo>
                      <a:cubicBezTo>
                        <a:pt x="3499638" y="3809962"/>
                        <a:pt x="3501169" y="3818562"/>
                        <a:pt x="3502881" y="3827124"/>
                      </a:cubicBezTo>
                      <a:cubicBezTo>
                        <a:pt x="3499238" y="3856265"/>
                        <a:pt x="3499880" y="3864524"/>
                        <a:pt x="3492607" y="3888768"/>
                      </a:cubicBezTo>
                      <a:cubicBezTo>
                        <a:pt x="3489495" y="3899141"/>
                        <a:pt x="3485758" y="3909317"/>
                        <a:pt x="3482333" y="3919591"/>
                      </a:cubicBezTo>
                      <a:lnTo>
                        <a:pt x="3477196" y="3935002"/>
                      </a:lnTo>
                      <a:cubicBezTo>
                        <a:pt x="3483871" y="3955028"/>
                        <a:pt x="3477985" y="3951815"/>
                        <a:pt x="3502881" y="3955550"/>
                      </a:cubicBezTo>
                      <a:cubicBezTo>
                        <a:pt x="3530187" y="3959646"/>
                        <a:pt x="3585075" y="3965825"/>
                        <a:pt x="3585075" y="3965825"/>
                      </a:cubicBezTo>
                      <a:cubicBezTo>
                        <a:pt x="3590212" y="3967537"/>
                        <a:pt x="3595643" y="3968540"/>
                        <a:pt x="3600486" y="3970962"/>
                      </a:cubicBezTo>
                      <a:cubicBezTo>
                        <a:pt x="3614790" y="3978114"/>
                        <a:pt x="3619947" y="3985286"/>
                        <a:pt x="3631308" y="3996647"/>
                      </a:cubicBezTo>
                      <a:cubicBezTo>
                        <a:pt x="3633020" y="4005209"/>
                        <a:pt x="3636445" y="4013601"/>
                        <a:pt x="3636445" y="4022333"/>
                      </a:cubicBezTo>
                      <a:cubicBezTo>
                        <a:pt x="3636445" y="4027748"/>
                        <a:pt x="3632733" y="4032520"/>
                        <a:pt x="3631308" y="4037744"/>
                      </a:cubicBezTo>
                      <a:cubicBezTo>
                        <a:pt x="3627593" y="4051367"/>
                        <a:pt x="3624459" y="4065141"/>
                        <a:pt x="3621034" y="4078840"/>
                      </a:cubicBezTo>
                      <a:cubicBezTo>
                        <a:pt x="3619721" y="4084094"/>
                        <a:pt x="3617385" y="4089045"/>
                        <a:pt x="3615897" y="4094252"/>
                      </a:cubicBezTo>
                      <a:cubicBezTo>
                        <a:pt x="3609604" y="4116276"/>
                        <a:pt x="3612602" y="4120357"/>
                        <a:pt x="3595349" y="4140485"/>
                      </a:cubicBezTo>
                      <a:cubicBezTo>
                        <a:pt x="3587383" y="4149779"/>
                        <a:pt x="3575313" y="4152301"/>
                        <a:pt x="3564526" y="4155897"/>
                      </a:cubicBezTo>
                      <a:cubicBezTo>
                        <a:pt x="3562814" y="4161034"/>
                        <a:pt x="3559389" y="4165893"/>
                        <a:pt x="3559389" y="4171308"/>
                      </a:cubicBezTo>
                      <a:cubicBezTo>
                        <a:pt x="3559389" y="4198263"/>
                        <a:pt x="3575448" y="4175148"/>
                        <a:pt x="3559389" y="4207267"/>
                      </a:cubicBezTo>
                      <a:cubicBezTo>
                        <a:pt x="3557223" y="4211599"/>
                        <a:pt x="3552836" y="4214441"/>
                        <a:pt x="3549115" y="4217542"/>
                      </a:cubicBezTo>
                      <a:cubicBezTo>
                        <a:pt x="3533157" y="4230841"/>
                        <a:pt x="3526445" y="4230023"/>
                        <a:pt x="3518293" y="4248364"/>
                      </a:cubicBezTo>
                      <a:cubicBezTo>
                        <a:pt x="3513894" y="4258260"/>
                        <a:pt x="3511443" y="4268912"/>
                        <a:pt x="3508018" y="4279186"/>
                      </a:cubicBezTo>
                      <a:lnTo>
                        <a:pt x="3502881" y="4294598"/>
                      </a:lnTo>
                      <a:cubicBezTo>
                        <a:pt x="3502881" y="4310009"/>
                        <a:pt x="3500312" y="4352818"/>
                        <a:pt x="3508018" y="4371654"/>
                      </a:cubicBezTo>
                      <a:cubicBezTo>
                        <a:pt x="3515724" y="4390490"/>
                        <a:pt x="3535419" y="4403048"/>
                        <a:pt x="3549115" y="4407613"/>
                      </a:cubicBezTo>
                      <a:cubicBezTo>
                        <a:pt x="3554252" y="4409325"/>
                        <a:pt x="3559683" y="4410328"/>
                        <a:pt x="3564526" y="4412750"/>
                      </a:cubicBezTo>
                      <a:cubicBezTo>
                        <a:pt x="3573457" y="4417216"/>
                        <a:pt x="3581650" y="4423025"/>
                        <a:pt x="3590212" y="4428162"/>
                      </a:cubicBezTo>
                      <a:cubicBezTo>
                        <a:pt x="3593637" y="4433299"/>
                        <a:pt x="3599613" y="4437461"/>
                        <a:pt x="3600486" y="4443573"/>
                      </a:cubicBezTo>
                      <a:cubicBezTo>
                        <a:pt x="3601131" y="4448087"/>
                        <a:pt x="3592139" y="4473751"/>
                        <a:pt x="3590212" y="4479533"/>
                      </a:cubicBezTo>
                      <a:cubicBezTo>
                        <a:pt x="3591924" y="4488095"/>
                        <a:pt x="3590506" y="4497953"/>
                        <a:pt x="3595349" y="4505218"/>
                      </a:cubicBezTo>
                      <a:cubicBezTo>
                        <a:pt x="3602719" y="4516272"/>
                        <a:pt x="3624724" y="4506864"/>
                        <a:pt x="3631308" y="4505218"/>
                      </a:cubicBezTo>
                      <a:cubicBezTo>
                        <a:pt x="3636445" y="4506930"/>
                        <a:pt x="3642491" y="4506972"/>
                        <a:pt x="3646720" y="4510355"/>
                      </a:cubicBezTo>
                      <a:cubicBezTo>
                        <a:pt x="3651541" y="4514212"/>
                        <a:pt x="3662131" y="4522341"/>
                        <a:pt x="3656994" y="4525766"/>
                      </a:cubicBezTo>
                      <a:cubicBezTo>
                        <a:pt x="3645507" y="4533424"/>
                        <a:pt x="3629596" y="4529191"/>
                        <a:pt x="3615897" y="4530903"/>
                      </a:cubicBezTo>
                      <a:cubicBezTo>
                        <a:pt x="3609048" y="4532615"/>
                        <a:pt x="3599944" y="4530679"/>
                        <a:pt x="3595349" y="4536040"/>
                      </a:cubicBezTo>
                      <a:cubicBezTo>
                        <a:pt x="3573649" y="4561358"/>
                        <a:pt x="3597158" y="4563722"/>
                        <a:pt x="3574800" y="4577137"/>
                      </a:cubicBezTo>
                      <a:cubicBezTo>
                        <a:pt x="3570157" y="4579923"/>
                        <a:pt x="3564526" y="4580562"/>
                        <a:pt x="3559389" y="4582274"/>
                      </a:cubicBezTo>
                      <a:cubicBezTo>
                        <a:pt x="3554252" y="4587411"/>
                        <a:pt x="3544834" y="4595531"/>
                        <a:pt x="3543978" y="4597685"/>
                      </a:cubicBezTo>
                      <a:cubicBezTo>
                        <a:pt x="3543122" y="4599839"/>
                        <a:pt x="3554252" y="4593485"/>
                        <a:pt x="3554252" y="4595197"/>
                      </a:cubicBezTo>
                      <a:lnTo>
                        <a:pt x="3543978" y="4607959"/>
                      </a:lnTo>
                      <a:lnTo>
                        <a:pt x="3538841" y="4623371"/>
                      </a:lnTo>
                      <a:cubicBezTo>
                        <a:pt x="3540553" y="4631933"/>
                        <a:pt x="3541681" y="4640632"/>
                        <a:pt x="3543978" y="4649056"/>
                      </a:cubicBezTo>
                      <a:cubicBezTo>
                        <a:pt x="3546828" y="4659504"/>
                        <a:pt x="3554252" y="4679879"/>
                        <a:pt x="3554252" y="4679879"/>
                      </a:cubicBezTo>
                      <a:cubicBezTo>
                        <a:pt x="3547403" y="4690153"/>
                        <a:pt x="3545812" y="4713123"/>
                        <a:pt x="3533704" y="4710701"/>
                      </a:cubicBezTo>
                      <a:cubicBezTo>
                        <a:pt x="3525142" y="4708989"/>
                        <a:pt x="3516489" y="4707682"/>
                        <a:pt x="3508018" y="4705564"/>
                      </a:cubicBezTo>
                      <a:cubicBezTo>
                        <a:pt x="3502765" y="4704251"/>
                        <a:pt x="3497814" y="4701915"/>
                        <a:pt x="3492607" y="4700427"/>
                      </a:cubicBezTo>
                      <a:cubicBezTo>
                        <a:pt x="3485819" y="4698487"/>
                        <a:pt x="3478908" y="4697002"/>
                        <a:pt x="3472059" y="4695290"/>
                      </a:cubicBezTo>
                      <a:cubicBezTo>
                        <a:pt x="3466922" y="4691865"/>
                        <a:pt x="3461014" y="4680650"/>
                        <a:pt x="3456648" y="4685016"/>
                      </a:cubicBezTo>
                      <a:cubicBezTo>
                        <a:pt x="3449283" y="4692381"/>
                        <a:pt x="3453771" y="4705670"/>
                        <a:pt x="3451511" y="4715838"/>
                      </a:cubicBezTo>
                      <a:cubicBezTo>
                        <a:pt x="3450336" y="4721124"/>
                        <a:pt x="3448086" y="4726112"/>
                        <a:pt x="3446373" y="4731249"/>
                      </a:cubicBezTo>
                      <a:cubicBezTo>
                        <a:pt x="3430216" y="4725863"/>
                        <a:pt x="3426545" y="4727192"/>
                        <a:pt x="3415551" y="4710701"/>
                      </a:cubicBezTo>
                      <a:cubicBezTo>
                        <a:pt x="3400472" y="4688082"/>
                        <a:pt x="3424500" y="4699543"/>
                        <a:pt x="3395003" y="4679879"/>
                      </a:cubicBezTo>
                      <a:cubicBezTo>
                        <a:pt x="3390497" y="4676875"/>
                        <a:pt x="3384728" y="4676454"/>
                        <a:pt x="3379591" y="4674742"/>
                      </a:cubicBezTo>
                      <a:cubicBezTo>
                        <a:pt x="3359327" y="4680532"/>
                        <a:pt x="3338495" y="4675784"/>
                        <a:pt x="3338495" y="4700427"/>
                      </a:cubicBezTo>
                      <a:cubicBezTo>
                        <a:pt x="3338495" y="4705842"/>
                        <a:pt x="3341920" y="4710701"/>
                        <a:pt x="3343632" y="4715838"/>
                      </a:cubicBezTo>
                      <a:cubicBezTo>
                        <a:pt x="3340875" y="4729623"/>
                        <a:pt x="3335670" y="4761173"/>
                        <a:pt x="3328221" y="4772346"/>
                      </a:cubicBezTo>
                      <a:lnTo>
                        <a:pt x="3317947" y="4787757"/>
                      </a:lnTo>
                      <a:cubicBezTo>
                        <a:pt x="3312810" y="4786045"/>
                        <a:pt x="3307950" y="4782620"/>
                        <a:pt x="3302535" y="4782620"/>
                      </a:cubicBezTo>
                      <a:cubicBezTo>
                        <a:pt x="3291901" y="4782620"/>
                        <a:pt x="3279505" y="4792836"/>
                        <a:pt x="3271713" y="4798031"/>
                      </a:cubicBezTo>
                      <a:cubicBezTo>
                        <a:pt x="3267706" y="4810053"/>
                        <a:pt x="3267567" y="4820983"/>
                        <a:pt x="3251164" y="4823717"/>
                      </a:cubicBezTo>
                      <a:cubicBezTo>
                        <a:pt x="3245823" y="4824607"/>
                        <a:pt x="3240890" y="4820292"/>
                        <a:pt x="3235753" y="4818580"/>
                      </a:cubicBezTo>
                      <a:cubicBezTo>
                        <a:pt x="3230616" y="4818580"/>
                        <a:pt x="3226335" y="4822005"/>
                        <a:pt x="3220342" y="4823717"/>
                      </a:cubicBezTo>
                      <a:cubicBezTo>
                        <a:pt x="3214349" y="4825429"/>
                        <a:pt x="3208356" y="4824573"/>
                        <a:pt x="3199794" y="4828854"/>
                      </a:cubicBezTo>
                      <a:cubicBezTo>
                        <a:pt x="3191232" y="4833135"/>
                        <a:pt x="3168971" y="4849402"/>
                        <a:pt x="3168971" y="4849402"/>
                      </a:cubicBezTo>
                      <a:cubicBezTo>
                        <a:pt x="3147552" y="4844047"/>
                        <a:pt x="3136760" y="4838604"/>
                        <a:pt x="3112463" y="4849402"/>
                      </a:cubicBezTo>
                      <a:cubicBezTo>
                        <a:pt x="3106821" y="4851909"/>
                        <a:pt x="3106046" y="4859992"/>
                        <a:pt x="3102189" y="4864813"/>
                      </a:cubicBezTo>
                      <a:cubicBezTo>
                        <a:pt x="3099163" y="4868595"/>
                        <a:pt x="3096068" y="4872596"/>
                        <a:pt x="3091915" y="4875088"/>
                      </a:cubicBezTo>
                      <a:cubicBezTo>
                        <a:pt x="3077106" y="4883974"/>
                        <a:pt x="3028095" y="4885066"/>
                        <a:pt x="3025133" y="4885362"/>
                      </a:cubicBezTo>
                      <a:cubicBezTo>
                        <a:pt x="3019996" y="4888787"/>
                        <a:pt x="3015364" y="4893129"/>
                        <a:pt x="3009722" y="4895636"/>
                      </a:cubicBezTo>
                      <a:cubicBezTo>
                        <a:pt x="2999825" y="4900034"/>
                        <a:pt x="2978899" y="4905910"/>
                        <a:pt x="2978899" y="4905910"/>
                      </a:cubicBezTo>
                      <a:cubicBezTo>
                        <a:pt x="2973762" y="4904198"/>
                        <a:pt x="2968848" y="4900007"/>
                        <a:pt x="2963488" y="4900773"/>
                      </a:cubicBezTo>
                      <a:cubicBezTo>
                        <a:pt x="2925995" y="4906129"/>
                        <a:pt x="2955848" y="4927293"/>
                        <a:pt x="2912117" y="4941870"/>
                      </a:cubicBezTo>
                      <a:cubicBezTo>
                        <a:pt x="2901843" y="4945295"/>
                        <a:pt x="2891801" y="4949517"/>
                        <a:pt x="2881295" y="4952144"/>
                      </a:cubicBezTo>
                      <a:cubicBezTo>
                        <a:pt x="2834945" y="4963731"/>
                        <a:pt x="2853594" y="4957953"/>
                        <a:pt x="2824787" y="4967555"/>
                      </a:cubicBezTo>
                      <a:cubicBezTo>
                        <a:pt x="2784998" y="5007344"/>
                        <a:pt x="2804909" y="4998154"/>
                        <a:pt x="2773416" y="5008652"/>
                      </a:cubicBezTo>
                      <a:cubicBezTo>
                        <a:pt x="2759717" y="5006940"/>
                        <a:pt x="2745903" y="5005985"/>
                        <a:pt x="2732320" y="5003515"/>
                      </a:cubicBezTo>
                      <a:cubicBezTo>
                        <a:pt x="2726992" y="5002546"/>
                        <a:pt x="2722323" y="4998377"/>
                        <a:pt x="2716908" y="4998377"/>
                      </a:cubicBezTo>
                      <a:cubicBezTo>
                        <a:pt x="2706492" y="4998377"/>
                        <a:pt x="2696360" y="5001802"/>
                        <a:pt x="2686086" y="5003515"/>
                      </a:cubicBezTo>
                      <a:cubicBezTo>
                        <a:pt x="2650345" y="5017811"/>
                        <a:pt x="2669148" y="5010873"/>
                        <a:pt x="2629578" y="5024063"/>
                      </a:cubicBezTo>
                      <a:lnTo>
                        <a:pt x="2614167" y="5029200"/>
                      </a:lnTo>
                      <a:cubicBezTo>
                        <a:pt x="2609030" y="5034337"/>
                        <a:pt x="2605648" y="5042314"/>
                        <a:pt x="2598756" y="5044611"/>
                      </a:cubicBezTo>
                      <a:cubicBezTo>
                        <a:pt x="2593619" y="5046323"/>
                        <a:pt x="2588686" y="5038584"/>
                        <a:pt x="2583344" y="5039474"/>
                      </a:cubicBezTo>
                      <a:cubicBezTo>
                        <a:pt x="2577254" y="5040489"/>
                        <a:pt x="2573070" y="5046323"/>
                        <a:pt x="2567933" y="5049748"/>
                      </a:cubicBezTo>
                      <a:cubicBezTo>
                        <a:pt x="2566221" y="5058310"/>
                        <a:pt x="2566342" y="5067455"/>
                        <a:pt x="2562796" y="5075434"/>
                      </a:cubicBezTo>
                      <a:cubicBezTo>
                        <a:pt x="2553188" y="5097053"/>
                        <a:pt x="2535454" y="5103935"/>
                        <a:pt x="2516562" y="5116530"/>
                      </a:cubicBezTo>
                      <a:cubicBezTo>
                        <a:pt x="2511425" y="5119955"/>
                        <a:pt x="2507008" y="5124851"/>
                        <a:pt x="2501151" y="5126804"/>
                      </a:cubicBezTo>
                      <a:cubicBezTo>
                        <a:pt x="2465933" y="5138546"/>
                        <a:pt x="2509632" y="5124685"/>
                        <a:pt x="2460054" y="5137079"/>
                      </a:cubicBezTo>
                      <a:cubicBezTo>
                        <a:pt x="2454801" y="5138392"/>
                        <a:pt x="2449896" y="5140903"/>
                        <a:pt x="2444643" y="5142216"/>
                      </a:cubicBezTo>
                      <a:cubicBezTo>
                        <a:pt x="2436172" y="5144334"/>
                        <a:pt x="2427520" y="5145641"/>
                        <a:pt x="2418958" y="5147353"/>
                      </a:cubicBezTo>
                      <a:cubicBezTo>
                        <a:pt x="2408684" y="5143072"/>
                        <a:pt x="2398409" y="5123380"/>
                        <a:pt x="2382998" y="5116530"/>
                      </a:cubicBezTo>
                      <a:cubicBezTo>
                        <a:pt x="2367587" y="5109680"/>
                        <a:pt x="2340657" y="5108027"/>
                        <a:pt x="2326490" y="5106256"/>
                      </a:cubicBezTo>
                      <a:cubicBezTo>
                        <a:pt x="2308225" y="5101690"/>
                        <a:pt x="2303659" y="5097124"/>
                        <a:pt x="2285394" y="5106256"/>
                      </a:cubicBezTo>
                      <a:cubicBezTo>
                        <a:pt x="2274349" y="5111778"/>
                        <a:pt x="2254571" y="5126804"/>
                        <a:pt x="2254571" y="5126804"/>
                      </a:cubicBezTo>
                      <a:cubicBezTo>
                        <a:pt x="2239160" y="5125092"/>
                        <a:pt x="2219995" y="5119525"/>
                        <a:pt x="2208338" y="5121667"/>
                      </a:cubicBezTo>
                      <a:cubicBezTo>
                        <a:pt x="2196681" y="5123809"/>
                        <a:pt x="2192303" y="5135803"/>
                        <a:pt x="2184631" y="5139657"/>
                      </a:cubicBezTo>
                      <a:cubicBezTo>
                        <a:pt x="2176959" y="5143511"/>
                        <a:pt x="2169152" y="5143082"/>
                        <a:pt x="2162303" y="5144794"/>
                      </a:cubicBezTo>
                      <a:cubicBezTo>
                        <a:pt x="2158141" y="5148957"/>
                        <a:pt x="2144290" y="5160435"/>
                        <a:pt x="2134839" y="5154868"/>
                      </a:cubicBezTo>
                      <a:cubicBezTo>
                        <a:pt x="2125388" y="5149301"/>
                        <a:pt x="2113894" y="5113502"/>
                        <a:pt x="2105596" y="5111393"/>
                      </a:cubicBezTo>
                      <a:cubicBezTo>
                        <a:pt x="2097298" y="5109284"/>
                        <a:pt x="2093940" y="5136916"/>
                        <a:pt x="2085048" y="5142216"/>
                      </a:cubicBezTo>
                      <a:cubicBezTo>
                        <a:pt x="2076156" y="5147516"/>
                        <a:pt x="2057689" y="5139567"/>
                        <a:pt x="2052246" y="5143196"/>
                      </a:cubicBezTo>
                      <a:cubicBezTo>
                        <a:pt x="2036835" y="5141484"/>
                        <a:pt x="2024786" y="5152653"/>
                        <a:pt x="2013129" y="5157627"/>
                      </a:cubicBezTo>
                      <a:cubicBezTo>
                        <a:pt x="2001472" y="5162601"/>
                        <a:pt x="1989233" y="5167843"/>
                        <a:pt x="1982306" y="5173038"/>
                      </a:cubicBezTo>
                      <a:cubicBezTo>
                        <a:pt x="1973535" y="5179617"/>
                        <a:pt x="1964946" y="5186450"/>
                        <a:pt x="1956621" y="5193586"/>
                      </a:cubicBezTo>
                      <a:cubicBezTo>
                        <a:pt x="1952944" y="5196738"/>
                        <a:pt x="1950500" y="5201369"/>
                        <a:pt x="1946347" y="5203861"/>
                      </a:cubicBezTo>
                      <a:cubicBezTo>
                        <a:pt x="1941704" y="5206647"/>
                        <a:pt x="1936072" y="5207286"/>
                        <a:pt x="1930935" y="5208998"/>
                      </a:cubicBezTo>
                      <a:cubicBezTo>
                        <a:pt x="1928897" y="5207367"/>
                        <a:pt x="1912633" y="5210787"/>
                        <a:pt x="1904071" y="5209997"/>
                      </a:cubicBezTo>
                      <a:cubicBezTo>
                        <a:pt x="1895509" y="5209207"/>
                        <a:pt x="1888786" y="5205283"/>
                        <a:pt x="1879564" y="5204260"/>
                      </a:cubicBezTo>
                      <a:cubicBezTo>
                        <a:pt x="1870343" y="5203237"/>
                        <a:pt x="1858429" y="5199018"/>
                        <a:pt x="1848742" y="5203861"/>
                      </a:cubicBezTo>
                      <a:lnTo>
                        <a:pt x="1815741" y="5207019"/>
                      </a:lnTo>
                      <a:cubicBezTo>
                        <a:pt x="1802042" y="5213012"/>
                        <a:pt x="1782653" y="5220977"/>
                        <a:pt x="1771886" y="5225588"/>
                      </a:cubicBezTo>
                      <a:cubicBezTo>
                        <a:pt x="1761119" y="5230199"/>
                        <a:pt x="1756275" y="5236395"/>
                        <a:pt x="1751138" y="5234683"/>
                      </a:cubicBezTo>
                      <a:cubicBezTo>
                        <a:pt x="1737439" y="5236395"/>
                        <a:pt x="1733331" y="5250224"/>
                        <a:pt x="1720715" y="5255831"/>
                      </a:cubicBezTo>
                      <a:cubicBezTo>
                        <a:pt x="1715767" y="5258030"/>
                        <a:pt x="1708395" y="5251906"/>
                        <a:pt x="1704904" y="5255231"/>
                      </a:cubicBezTo>
                      <a:cubicBezTo>
                        <a:pt x="1701413" y="5258556"/>
                        <a:pt x="1703683" y="5269905"/>
                        <a:pt x="1699767" y="5275780"/>
                      </a:cubicBezTo>
                      <a:cubicBezTo>
                        <a:pt x="1693050" y="5285855"/>
                        <a:pt x="1674081" y="5301465"/>
                        <a:pt x="1674081" y="5301465"/>
                      </a:cubicBezTo>
                      <a:cubicBezTo>
                        <a:pt x="1670656" y="5311739"/>
                        <a:pt x="1672471" y="5325790"/>
                        <a:pt x="1663807" y="5332288"/>
                      </a:cubicBezTo>
                      <a:cubicBezTo>
                        <a:pt x="1659154" y="5335778"/>
                        <a:pt x="1635359" y="5354218"/>
                        <a:pt x="1627848" y="5357973"/>
                      </a:cubicBezTo>
                      <a:cubicBezTo>
                        <a:pt x="1623004" y="5360395"/>
                        <a:pt x="1617573" y="5361398"/>
                        <a:pt x="1612436" y="5363110"/>
                      </a:cubicBezTo>
                      <a:cubicBezTo>
                        <a:pt x="1607299" y="5361398"/>
                        <a:pt x="1602440" y="5357973"/>
                        <a:pt x="1597025" y="5357973"/>
                      </a:cubicBezTo>
                      <a:cubicBezTo>
                        <a:pt x="1586609" y="5357973"/>
                        <a:pt x="1576352" y="5360768"/>
                        <a:pt x="1566203" y="5363110"/>
                      </a:cubicBezTo>
                      <a:cubicBezTo>
                        <a:pt x="1554692" y="5365766"/>
                        <a:pt x="1524595" y="5381359"/>
                        <a:pt x="1509695" y="5383658"/>
                      </a:cubicBezTo>
                      <a:cubicBezTo>
                        <a:pt x="1494795" y="5385957"/>
                        <a:pt x="1487731" y="5375839"/>
                        <a:pt x="1476805" y="5376905"/>
                      </a:cubicBezTo>
                      <a:cubicBezTo>
                        <a:pt x="1465879" y="5377971"/>
                        <a:pt x="1459207" y="5383275"/>
                        <a:pt x="1444140" y="5390055"/>
                      </a:cubicBezTo>
                      <a:cubicBezTo>
                        <a:pt x="1429073" y="5396835"/>
                        <a:pt x="1398239" y="5415610"/>
                        <a:pt x="1386405" y="5417583"/>
                      </a:cubicBezTo>
                      <a:cubicBezTo>
                        <a:pt x="1382980" y="5422720"/>
                        <a:pt x="1363951" y="5432170"/>
                        <a:pt x="1350252" y="5444496"/>
                      </a:cubicBezTo>
                      <a:cubicBezTo>
                        <a:pt x="1336553" y="5456822"/>
                        <a:pt x="1323396" y="5489139"/>
                        <a:pt x="1304212" y="5491537"/>
                      </a:cubicBezTo>
                      <a:cubicBezTo>
                        <a:pt x="1292225" y="5489825"/>
                        <a:pt x="1277810" y="5493834"/>
                        <a:pt x="1268252" y="5486400"/>
                      </a:cubicBezTo>
                      <a:cubicBezTo>
                        <a:pt x="1259703" y="5479751"/>
                        <a:pt x="1268252" y="5459002"/>
                        <a:pt x="1257978" y="5455577"/>
                      </a:cubicBezTo>
                      <a:cubicBezTo>
                        <a:pt x="1244279" y="5459002"/>
                        <a:pt x="1240579" y="5464377"/>
                        <a:pt x="1216881" y="5465852"/>
                      </a:cubicBezTo>
                      <a:cubicBezTo>
                        <a:pt x="1193183" y="5467328"/>
                        <a:pt x="1139464" y="5460019"/>
                        <a:pt x="1115788" y="5464430"/>
                      </a:cubicBezTo>
                      <a:cubicBezTo>
                        <a:pt x="1092112" y="5468841"/>
                        <a:pt x="1087083" y="5490367"/>
                        <a:pt x="1074822" y="5492316"/>
                      </a:cubicBezTo>
                      <a:cubicBezTo>
                        <a:pt x="1062561" y="5494265"/>
                        <a:pt x="1050223" y="5481393"/>
                        <a:pt x="1042221" y="5476126"/>
                      </a:cubicBezTo>
                      <a:cubicBezTo>
                        <a:pt x="1034219" y="5470859"/>
                        <a:pt x="1035174" y="5461898"/>
                        <a:pt x="1026809" y="5460715"/>
                      </a:cubicBezTo>
                      <a:cubicBezTo>
                        <a:pt x="1018444" y="5459532"/>
                        <a:pt x="1002303" y="5475878"/>
                        <a:pt x="992029" y="5469029"/>
                      </a:cubicBezTo>
                      <a:lnTo>
                        <a:pt x="975439" y="5453819"/>
                      </a:lnTo>
                      <a:cubicBezTo>
                        <a:pt x="961740" y="5455531"/>
                        <a:pt x="948831" y="5440540"/>
                        <a:pt x="932563" y="5432271"/>
                      </a:cubicBezTo>
                      <a:cubicBezTo>
                        <a:pt x="916296" y="5424002"/>
                        <a:pt x="886184" y="5405877"/>
                        <a:pt x="877834" y="5404207"/>
                      </a:cubicBezTo>
                      <a:cubicBezTo>
                        <a:pt x="847308" y="5400386"/>
                        <a:pt x="785530" y="5401145"/>
                        <a:pt x="749407" y="5409344"/>
                      </a:cubicBezTo>
                      <a:cubicBezTo>
                        <a:pt x="713284" y="5417543"/>
                        <a:pt x="684807" y="5444937"/>
                        <a:pt x="661097" y="5453399"/>
                      </a:cubicBezTo>
                      <a:cubicBezTo>
                        <a:pt x="637387" y="5461861"/>
                        <a:pt x="618971" y="5459360"/>
                        <a:pt x="607148" y="5460116"/>
                      </a:cubicBezTo>
                      <a:cubicBezTo>
                        <a:pt x="595325" y="5460872"/>
                        <a:pt x="597007" y="5454512"/>
                        <a:pt x="590158" y="5457937"/>
                      </a:cubicBezTo>
                      <a:cubicBezTo>
                        <a:pt x="574005" y="5455021"/>
                        <a:pt x="530571" y="5442541"/>
                        <a:pt x="510227" y="5442621"/>
                      </a:cubicBezTo>
                      <a:cubicBezTo>
                        <a:pt x="489883" y="5442701"/>
                        <a:pt x="482855" y="5457978"/>
                        <a:pt x="468095" y="5458420"/>
                      </a:cubicBezTo>
                      <a:cubicBezTo>
                        <a:pt x="453335" y="5458862"/>
                        <a:pt x="437418" y="5450888"/>
                        <a:pt x="421668" y="5445272"/>
                      </a:cubicBezTo>
                      <a:cubicBezTo>
                        <a:pt x="405918" y="5439656"/>
                        <a:pt x="388186" y="5432883"/>
                        <a:pt x="373592" y="5424723"/>
                      </a:cubicBezTo>
                      <a:cubicBezTo>
                        <a:pt x="358998" y="5416563"/>
                        <a:pt x="351225" y="5401409"/>
                        <a:pt x="334103" y="5396311"/>
                      </a:cubicBezTo>
                      <a:cubicBezTo>
                        <a:pt x="316981" y="5391213"/>
                        <a:pt x="291541" y="5387679"/>
                        <a:pt x="270859" y="5394132"/>
                      </a:cubicBezTo>
                      <a:cubicBezTo>
                        <a:pt x="250178" y="5400585"/>
                        <a:pt x="227004" y="5425644"/>
                        <a:pt x="210014" y="5435029"/>
                      </a:cubicBezTo>
                      <a:cubicBezTo>
                        <a:pt x="193024" y="5444414"/>
                        <a:pt x="182616" y="5445303"/>
                        <a:pt x="168917" y="5450440"/>
                      </a:cubicBezTo>
                      <a:cubicBezTo>
                        <a:pt x="165492" y="5453865"/>
                        <a:pt x="161669" y="5456933"/>
                        <a:pt x="158643" y="5460715"/>
                      </a:cubicBezTo>
                      <a:cubicBezTo>
                        <a:pt x="146732" y="5475604"/>
                        <a:pt x="140184" y="5485097"/>
                        <a:pt x="132958" y="5486400"/>
                      </a:cubicBezTo>
                      <a:cubicBezTo>
                        <a:pt x="125732" y="5487703"/>
                        <a:pt x="125661" y="5470859"/>
                        <a:pt x="115284" y="5468533"/>
                      </a:cubicBezTo>
                      <a:cubicBezTo>
                        <a:pt x="104908" y="5466207"/>
                        <a:pt x="81452" y="5461760"/>
                        <a:pt x="70699" y="5472443"/>
                      </a:cubicBezTo>
                      <a:cubicBezTo>
                        <a:pt x="59946" y="5483127"/>
                        <a:pt x="62547" y="5518321"/>
                        <a:pt x="50764" y="5532634"/>
                      </a:cubicBezTo>
                      <a:cubicBezTo>
                        <a:pt x="38981" y="5546947"/>
                        <a:pt x="13441" y="5549359"/>
                        <a:pt x="0" y="5558319"/>
                      </a:cubicBezTo>
                    </a:path>
                  </a:pathLst>
                </a:custGeom>
                <a:noFill/>
                <a:ln w="28575" cmpd="sng">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7" name="テキスト ボックス 316">
                  <a:extLst>
                    <a:ext uri="{FF2B5EF4-FFF2-40B4-BE49-F238E27FC236}">
                      <a16:creationId xmlns:a16="http://schemas.microsoft.com/office/drawing/2014/main" id="{627CFF45-EE90-4399-B0E1-1187375EDD0F}"/>
                    </a:ext>
                  </a:extLst>
                </p:cNvPr>
                <p:cNvSpPr txBox="1"/>
                <p:nvPr/>
              </p:nvSpPr>
              <p:spPr>
                <a:xfrm>
                  <a:off x="6875034" y="3296491"/>
                  <a:ext cx="392933" cy="1895952"/>
                </a:xfrm>
                <a:prstGeom prst="rect">
                  <a:avLst/>
                </a:prstGeom>
                <a:noFill/>
              </p:spPr>
              <p:txBody>
                <a:bodyPr vert="eaVert" wrap="square" rtlCol="0">
                  <a:spAutoFit/>
                </a:bodyPr>
                <a:lstStyle/>
                <a:p>
                  <a:r>
                    <a:rPr kumimoji="1" lang="ja-JP" altLang="en-US" sz="1000" b="1" dirty="0">
                      <a:effectLst>
                        <a:glow rad="228600">
                          <a:schemeClr val="bg1">
                            <a:alpha val="70000"/>
                          </a:schemeClr>
                        </a:glow>
                      </a:effectLst>
                    </a:rPr>
                    <a:t>京奈和自転車道</a:t>
                  </a:r>
                </a:p>
              </p:txBody>
            </p:sp>
            <p:sp>
              <p:nvSpPr>
                <p:cNvPr id="318" name="フリーフォーム 139">
                  <a:extLst>
                    <a:ext uri="{FF2B5EF4-FFF2-40B4-BE49-F238E27FC236}">
                      <a16:creationId xmlns:a16="http://schemas.microsoft.com/office/drawing/2014/main" id="{5ECC2AC7-4A5F-4A7C-B2C3-9B0FF8B819B5}"/>
                    </a:ext>
                  </a:extLst>
                </p:cNvPr>
                <p:cNvSpPr/>
                <p:nvPr/>
              </p:nvSpPr>
              <p:spPr>
                <a:xfrm>
                  <a:off x="487342" y="9357942"/>
                  <a:ext cx="758651" cy="855301"/>
                </a:xfrm>
                <a:custGeom>
                  <a:avLst/>
                  <a:gdLst>
                    <a:gd name="connsiteX0" fmla="*/ 0 w 1311310"/>
                    <a:gd name="connsiteY0" fmla="*/ 0 h 1532374"/>
                    <a:gd name="connsiteX1" fmla="*/ 60290 w 1311310"/>
                    <a:gd name="connsiteY1" fmla="*/ 65314 h 1532374"/>
                    <a:gd name="connsiteX2" fmla="*/ 60290 w 1311310"/>
                    <a:gd name="connsiteY2" fmla="*/ 120580 h 1532374"/>
                    <a:gd name="connsiteX3" fmla="*/ 120580 w 1311310"/>
                    <a:gd name="connsiteY3" fmla="*/ 140677 h 1532374"/>
                    <a:gd name="connsiteX4" fmla="*/ 170822 w 1311310"/>
                    <a:gd name="connsiteY4" fmla="*/ 195943 h 1532374"/>
                    <a:gd name="connsiteX5" fmla="*/ 271306 w 1311310"/>
                    <a:gd name="connsiteY5" fmla="*/ 276330 h 1532374"/>
                    <a:gd name="connsiteX6" fmla="*/ 447152 w 1311310"/>
                    <a:gd name="connsiteY6" fmla="*/ 331596 h 1532374"/>
                    <a:gd name="connsiteX7" fmla="*/ 512466 w 1311310"/>
                    <a:gd name="connsiteY7" fmla="*/ 381838 h 1532374"/>
                    <a:gd name="connsiteX8" fmla="*/ 622998 w 1311310"/>
                    <a:gd name="connsiteY8" fmla="*/ 417007 h 1532374"/>
                    <a:gd name="connsiteX9" fmla="*/ 728506 w 1311310"/>
                    <a:gd name="connsiteY9" fmla="*/ 401934 h 1532374"/>
                    <a:gd name="connsiteX10" fmla="*/ 758651 w 1311310"/>
                    <a:gd name="connsiteY10" fmla="*/ 502418 h 1532374"/>
                    <a:gd name="connsiteX11" fmla="*/ 733530 w 1311310"/>
                    <a:gd name="connsiteY11" fmla="*/ 547635 h 1532374"/>
                    <a:gd name="connsiteX12" fmla="*/ 703385 w 1311310"/>
                    <a:gd name="connsiteY12" fmla="*/ 577780 h 1532374"/>
                    <a:gd name="connsiteX13" fmla="*/ 668215 w 1311310"/>
                    <a:gd name="connsiteY13" fmla="*/ 587829 h 1532374"/>
                    <a:gd name="connsiteX14" fmla="*/ 698360 w 1311310"/>
                    <a:gd name="connsiteY14" fmla="*/ 683288 h 1532374"/>
                    <a:gd name="connsiteX15" fmla="*/ 748602 w 1311310"/>
                    <a:gd name="connsiteY15" fmla="*/ 939521 h 1532374"/>
                    <a:gd name="connsiteX16" fmla="*/ 753626 w 1311310"/>
                    <a:gd name="connsiteY16" fmla="*/ 1060101 h 1532374"/>
                    <a:gd name="connsiteX17" fmla="*/ 728506 w 1311310"/>
                    <a:gd name="connsiteY17" fmla="*/ 1100295 h 1532374"/>
                    <a:gd name="connsiteX18" fmla="*/ 763675 w 1311310"/>
                    <a:gd name="connsiteY18" fmla="*/ 1145512 h 1532374"/>
                    <a:gd name="connsiteX19" fmla="*/ 869182 w 1311310"/>
                    <a:gd name="connsiteY19" fmla="*/ 1085222 h 1532374"/>
                    <a:gd name="connsiteX20" fmla="*/ 964642 w 1311310"/>
                    <a:gd name="connsiteY20" fmla="*/ 1175657 h 1532374"/>
                    <a:gd name="connsiteX21" fmla="*/ 1050053 w 1311310"/>
                    <a:gd name="connsiteY21" fmla="*/ 1301262 h 1532374"/>
                    <a:gd name="connsiteX22" fmla="*/ 1055077 w 1311310"/>
                    <a:gd name="connsiteY22" fmla="*/ 1431890 h 1532374"/>
                    <a:gd name="connsiteX23" fmla="*/ 1024932 w 1311310"/>
                    <a:gd name="connsiteY23" fmla="*/ 1462035 h 1532374"/>
                    <a:gd name="connsiteX24" fmla="*/ 1024932 w 1311310"/>
                    <a:gd name="connsiteY24" fmla="*/ 1482132 h 1532374"/>
                    <a:gd name="connsiteX25" fmla="*/ 1200778 w 1311310"/>
                    <a:gd name="connsiteY25" fmla="*/ 1421842 h 1532374"/>
                    <a:gd name="connsiteX26" fmla="*/ 1266092 w 1311310"/>
                    <a:gd name="connsiteY26" fmla="*/ 1391697 h 1532374"/>
                    <a:gd name="connsiteX27" fmla="*/ 1286189 w 1311310"/>
                    <a:gd name="connsiteY27" fmla="*/ 1436914 h 1532374"/>
                    <a:gd name="connsiteX28" fmla="*/ 1311310 w 1311310"/>
                    <a:gd name="connsiteY28" fmla="*/ 1532374 h 1532374"/>
                    <a:gd name="connsiteX0" fmla="*/ 0 w 1286189"/>
                    <a:gd name="connsiteY0" fmla="*/ 0 h 1482132"/>
                    <a:gd name="connsiteX1" fmla="*/ 60290 w 1286189"/>
                    <a:gd name="connsiteY1" fmla="*/ 65314 h 1482132"/>
                    <a:gd name="connsiteX2" fmla="*/ 60290 w 1286189"/>
                    <a:gd name="connsiteY2" fmla="*/ 120580 h 1482132"/>
                    <a:gd name="connsiteX3" fmla="*/ 120580 w 1286189"/>
                    <a:gd name="connsiteY3" fmla="*/ 140677 h 1482132"/>
                    <a:gd name="connsiteX4" fmla="*/ 170822 w 1286189"/>
                    <a:gd name="connsiteY4" fmla="*/ 195943 h 1482132"/>
                    <a:gd name="connsiteX5" fmla="*/ 271306 w 1286189"/>
                    <a:gd name="connsiteY5" fmla="*/ 276330 h 1482132"/>
                    <a:gd name="connsiteX6" fmla="*/ 447152 w 1286189"/>
                    <a:gd name="connsiteY6" fmla="*/ 331596 h 1482132"/>
                    <a:gd name="connsiteX7" fmla="*/ 512466 w 1286189"/>
                    <a:gd name="connsiteY7" fmla="*/ 381838 h 1482132"/>
                    <a:gd name="connsiteX8" fmla="*/ 622998 w 1286189"/>
                    <a:gd name="connsiteY8" fmla="*/ 417007 h 1482132"/>
                    <a:gd name="connsiteX9" fmla="*/ 728506 w 1286189"/>
                    <a:gd name="connsiteY9" fmla="*/ 401934 h 1482132"/>
                    <a:gd name="connsiteX10" fmla="*/ 758651 w 1286189"/>
                    <a:gd name="connsiteY10" fmla="*/ 502418 h 1482132"/>
                    <a:gd name="connsiteX11" fmla="*/ 733530 w 1286189"/>
                    <a:gd name="connsiteY11" fmla="*/ 547635 h 1482132"/>
                    <a:gd name="connsiteX12" fmla="*/ 703385 w 1286189"/>
                    <a:gd name="connsiteY12" fmla="*/ 577780 h 1482132"/>
                    <a:gd name="connsiteX13" fmla="*/ 668215 w 1286189"/>
                    <a:gd name="connsiteY13" fmla="*/ 587829 h 1482132"/>
                    <a:gd name="connsiteX14" fmla="*/ 698360 w 1286189"/>
                    <a:gd name="connsiteY14" fmla="*/ 683288 h 1482132"/>
                    <a:gd name="connsiteX15" fmla="*/ 748602 w 1286189"/>
                    <a:gd name="connsiteY15" fmla="*/ 939521 h 1482132"/>
                    <a:gd name="connsiteX16" fmla="*/ 753626 w 1286189"/>
                    <a:gd name="connsiteY16" fmla="*/ 1060101 h 1482132"/>
                    <a:gd name="connsiteX17" fmla="*/ 728506 w 1286189"/>
                    <a:gd name="connsiteY17" fmla="*/ 1100295 h 1482132"/>
                    <a:gd name="connsiteX18" fmla="*/ 763675 w 1286189"/>
                    <a:gd name="connsiteY18" fmla="*/ 1145512 h 1482132"/>
                    <a:gd name="connsiteX19" fmla="*/ 869182 w 1286189"/>
                    <a:gd name="connsiteY19" fmla="*/ 1085222 h 1482132"/>
                    <a:gd name="connsiteX20" fmla="*/ 964642 w 1286189"/>
                    <a:gd name="connsiteY20" fmla="*/ 1175657 h 1482132"/>
                    <a:gd name="connsiteX21" fmla="*/ 1050053 w 1286189"/>
                    <a:gd name="connsiteY21" fmla="*/ 1301262 h 1482132"/>
                    <a:gd name="connsiteX22" fmla="*/ 1055077 w 1286189"/>
                    <a:gd name="connsiteY22" fmla="*/ 1431890 h 1482132"/>
                    <a:gd name="connsiteX23" fmla="*/ 1024932 w 1286189"/>
                    <a:gd name="connsiteY23" fmla="*/ 1462035 h 1482132"/>
                    <a:gd name="connsiteX24" fmla="*/ 1024932 w 1286189"/>
                    <a:gd name="connsiteY24" fmla="*/ 1482132 h 1482132"/>
                    <a:gd name="connsiteX25" fmla="*/ 1200778 w 1286189"/>
                    <a:gd name="connsiteY25" fmla="*/ 1421842 h 1482132"/>
                    <a:gd name="connsiteX26" fmla="*/ 1266092 w 1286189"/>
                    <a:gd name="connsiteY26" fmla="*/ 1391697 h 1482132"/>
                    <a:gd name="connsiteX27" fmla="*/ 1286189 w 1286189"/>
                    <a:gd name="connsiteY27" fmla="*/ 1436914 h 1482132"/>
                    <a:gd name="connsiteX0" fmla="*/ 0 w 1266092"/>
                    <a:gd name="connsiteY0" fmla="*/ 0 h 1482132"/>
                    <a:gd name="connsiteX1" fmla="*/ 60290 w 1266092"/>
                    <a:gd name="connsiteY1" fmla="*/ 65314 h 1482132"/>
                    <a:gd name="connsiteX2" fmla="*/ 60290 w 1266092"/>
                    <a:gd name="connsiteY2" fmla="*/ 120580 h 1482132"/>
                    <a:gd name="connsiteX3" fmla="*/ 120580 w 1266092"/>
                    <a:gd name="connsiteY3" fmla="*/ 140677 h 1482132"/>
                    <a:gd name="connsiteX4" fmla="*/ 170822 w 1266092"/>
                    <a:gd name="connsiteY4" fmla="*/ 195943 h 1482132"/>
                    <a:gd name="connsiteX5" fmla="*/ 271306 w 1266092"/>
                    <a:gd name="connsiteY5" fmla="*/ 276330 h 1482132"/>
                    <a:gd name="connsiteX6" fmla="*/ 447152 w 1266092"/>
                    <a:gd name="connsiteY6" fmla="*/ 331596 h 1482132"/>
                    <a:gd name="connsiteX7" fmla="*/ 512466 w 1266092"/>
                    <a:gd name="connsiteY7" fmla="*/ 381838 h 1482132"/>
                    <a:gd name="connsiteX8" fmla="*/ 622998 w 1266092"/>
                    <a:gd name="connsiteY8" fmla="*/ 417007 h 1482132"/>
                    <a:gd name="connsiteX9" fmla="*/ 728506 w 1266092"/>
                    <a:gd name="connsiteY9" fmla="*/ 401934 h 1482132"/>
                    <a:gd name="connsiteX10" fmla="*/ 758651 w 1266092"/>
                    <a:gd name="connsiteY10" fmla="*/ 502418 h 1482132"/>
                    <a:gd name="connsiteX11" fmla="*/ 733530 w 1266092"/>
                    <a:gd name="connsiteY11" fmla="*/ 547635 h 1482132"/>
                    <a:gd name="connsiteX12" fmla="*/ 703385 w 1266092"/>
                    <a:gd name="connsiteY12" fmla="*/ 577780 h 1482132"/>
                    <a:gd name="connsiteX13" fmla="*/ 668215 w 1266092"/>
                    <a:gd name="connsiteY13" fmla="*/ 587829 h 1482132"/>
                    <a:gd name="connsiteX14" fmla="*/ 698360 w 1266092"/>
                    <a:gd name="connsiteY14" fmla="*/ 683288 h 1482132"/>
                    <a:gd name="connsiteX15" fmla="*/ 748602 w 1266092"/>
                    <a:gd name="connsiteY15" fmla="*/ 939521 h 1482132"/>
                    <a:gd name="connsiteX16" fmla="*/ 753626 w 1266092"/>
                    <a:gd name="connsiteY16" fmla="*/ 1060101 h 1482132"/>
                    <a:gd name="connsiteX17" fmla="*/ 728506 w 1266092"/>
                    <a:gd name="connsiteY17" fmla="*/ 1100295 h 1482132"/>
                    <a:gd name="connsiteX18" fmla="*/ 763675 w 1266092"/>
                    <a:gd name="connsiteY18" fmla="*/ 1145512 h 1482132"/>
                    <a:gd name="connsiteX19" fmla="*/ 869182 w 1266092"/>
                    <a:gd name="connsiteY19" fmla="*/ 1085222 h 1482132"/>
                    <a:gd name="connsiteX20" fmla="*/ 964642 w 1266092"/>
                    <a:gd name="connsiteY20" fmla="*/ 1175657 h 1482132"/>
                    <a:gd name="connsiteX21" fmla="*/ 1050053 w 1266092"/>
                    <a:gd name="connsiteY21" fmla="*/ 1301262 h 1482132"/>
                    <a:gd name="connsiteX22" fmla="*/ 1055077 w 1266092"/>
                    <a:gd name="connsiteY22" fmla="*/ 1431890 h 1482132"/>
                    <a:gd name="connsiteX23" fmla="*/ 1024932 w 1266092"/>
                    <a:gd name="connsiteY23" fmla="*/ 1462035 h 1482132"/>
                    <a:gd name="connsiteX24" fmla="*/ 1024932 w 1266092"/>
                    <a:gd name="connsiteY24" fmla="*/ 1482132 h 1482132"/>
                    <a:gd name="connsiteX25" fmla="*/ 1200778 w 1266092"/>
                    <a:gd name="connsiteY25" fmla="*/ 1421842 h 1482132"/>
                    <a:gd name="connsiteX26" fmla="*/ 1266092 w 1266092"/>
                    <a:gd name="connsiteY26" fmla="*/ 1391697 h 1482132"/>
                    <a:gd name="connsiteX0" fmla="*/ 0 w 1200778"/>
                    <a:gd name="connsiteY0" fmla="*/ 0 h 1482132"/>
                    <a:gd name="connsiteX1" fmla="*/ 60290 w 1200778"/>
                    <a:gd name="connsiteY1" fmla="*/ 65314 h 1482132"/>
                    <a:gd name="connsiteX2" fmla="*/ 60290 w 1200778"/>
                    <a:gd name="connsiteY2" fmla="*/ 120580 h 1482132"/>
                    <a:gd name="connsiteX3" fmla="*/ 120580 w 1200778"/>
                    <a:gd name="connsiteY3" fmla="*/ 140677 h 1482132"/>
                    <a:gd name="connsiteX4" fmla="*/ 170822 w 1200778"/>
                    <a:gd name="connsiteY4" fmla="*/ 195943 h 1482132"/>
                    <a:gd name="connsiteX5" fmla="*/ 271306 w 1200778"/>
                    <a:gd name="connsiteY5" fmla="*/ 276330 h 1482132"/>
                    <a:gd name="connsiteX6" fmla="*/ 447152 w 1200778"/>
                    <a:gd name="connsiteY6" fmla="*/ 331596 h 1482132"/>
                    <a:gd name="connsiteX7" fmla="*/ 512466 w 1200778"/>
                    <a:gd name="connsiteY7" fmla="*/ 381838 h 1482132"/>
                    <a:gd name="connsiteX8" fmla="*/ 622998 w 1200778"/>
                    <a:gd name="connsiteY8" fmla="*/ 417007 h 1482132"/>
                    <a:gd name="connsiteX9" fmla="*/ 728506 w 1200778"/>
                    <a:gd name="connsiteY9" fmla="*/ 401934 h 1482132"/>
                    <a:gd name="connsiteX10" fmla="*/ 758651 w 1200778"/>
                    <a:gd name="connsiteY10" fmla="*/ 502418 h 1482132"/>
                    <a:gd name="connsiteX11" fmla="*/ 733530 w 1200778"/>
                    <a:gd name="connsiteY11" fmla="*/ 547635 h 1482132"/>
                    <a:gd name="connsiteX12" fmla="*/ 703385 w 1200778"/>
                    <a:gd name="connsiteY12" fmla="*/ 577780 h 1482132"/>
                    <a:gd name="connsiteX13" fmla="*/ 668215 w 1200778"/>
                    <a:gd name="connsiteY13" fmla="*/ 587829 h 1482132"/>
                    <a:gd name="connsiteX14" fmla="*/ 698360 w 1200778"/>
                    <a:gd name="connsiteY14" fmla="*/ 683288 h 1482132"/>
                    <a:gd name="connsiteX15" fmla="*/ 748602 w 1200778"/>
                    <a:gd name="connsiteY15" fmla="*/ 939521 h 1482132"/>
                    <a:gd name="connsiteX16" fmla="*/ 753626 w 1200778"/>
                    <a:gd name="connsiteY16" fmla="*/ 1060101 h 1482132"/>
                    <a:gd name="connsiteX17" fmla="*/ 728506 w 1200778"/>
                    <a:gd name="connsiteY17" fmla="*/ 1100295 h 1482132"/>
                    <a:gd name="connsiteX18" fmla="*/ 763675 w 1200778"/>
                    <a:gd name="connsiteY18" fmla="*/ 1145512 h 1482132"/>
                    <a:gd name="connsiteX19" fmla="*/ 869182 w 1200778"/>
                    <a:gd name="connsiteY19" fmla="*/ 1085222 h 1482132"/>
                    <a:gd name="connsiteX20" fmla="*/ 964642 w 1200778"/>
                    <a:gd name="connsiteY20" fmla="*/ 1175657 h 1482132"/>
                    <a:gd name="connsiteX21" fmla="*/ 1050053 w 1200778"/>
                    <a:gd name="connsiteY21" fmla="*/ 1301262 h 1482132"/>
                    <a:gd name="connsiteX22" fmla="*/ 1055077 w 1200778"/>
                    <a:gd name="connsiteY22" fmla="*/ 1431890 h 1482132"/>
                    <a:gd name="connsiteX23" fmla="*/ 1024932 w 1200778"/>
                    <a:gd name="connsiteY23" fmla="*/ 1462035 h 1482132"/>
                    <a:gd name="connsiteX24" fmla="*/ 1024932 w 1200778"/>
                    <a:gd name="connsiteY24" fmla="*/ 1482132 h 1482132"/>
                    <a:gd name="connsiteX25" fmla="*/ 1200778 w 1200778"/>
                    <a:gd name="connsiteY25" fmla="*/ 1421842 h 1482132"/>
                    <a:gd name="connsiteX0" fmla="*/ 0 w 1055077"/>
                    <a:gd name="connsiteY0" fmla="*/ 0 h 1482132"/>
                    <a:gd name="connsiteX1" fmla="*/ 60290 w 1055077"/>
                    <a:gd name="connsiteY1" fmla="*/ 65314 h 1482132"/>
                    <a:gd name="connsiteX2" fmla="*/ 60290 w 1055077"/>
                    <a:gd name="connsiteY2" fmla="*/ 120580 h 1482132"/>
                    <a:gd name="connsiteX3" fmla="*/ 120580 w 1055077"/>
                    <a:gd name="connsiteY3" fmla="*/ 140677 h 1482132"/>
                    <a:gd name="connsiteX4" fmla="*/ 170822 w 1055077"/>
                    <a:gd name="connsiteY4" fmla="*/ 195943 h 1482132"/>
                    <a:gd name="connsiteX5" fmla="*/ 271306 w 1055077"/>
                    <a:gd name="connsiteY5" fmla="*/ 276330 h 1482132"/>
                    <a:gd name="connsiteX6" fmla="*/ 447152 w 1055077"/>
                    <a:gd name="connsiteY6" fmla="*/ 331596 h 1482132"/>
                    <a:gd name="connsiteX7" fmla="*/ 512466 w 1055077"/>
                    <a:gd name="connsiteY7" fmla="*/ 381838 h 1482132"/>
                    <a:gd name="connsiteX8" fmla="*/ 622998 w 1055077"/>
                    <a:gd name="connsiteY8" fmla="*/ 417007 h 1482132"/>
                    <a:gd name="connsiteX9" fmla="*/ 728506 w 1055077"/>
                    <a:gd name="connsiteY9" fmla="*/ 401934 h 1482132"/>
                    <a:gd name="connsiteX10" fmla="*/ 758651 w 1055077"/>
                    <a:gd name="connsiteY10" fmla="*/ 502418 h 1482132"/>
                    <a:gd name="connsiteX11" fmla="*/ 733530 w 1055077"/>
                    <a:gd name="connsiteY11" fmla="*/ 547635 h 1482132"/>
                    <a:gd name="connsiteX12" fmla="*/ 703385 w 1055077"/>
                    <a:gd name="connsiteY12" fmla="*/ 577780 h 1482132"/>
                    <a:gd name="connsiteX13" fmla="*/ 668215 w 1055077"/>
                    <a:gd name="connsiteY13" fmla="*/ 587829 h 1482132"/>
                    <a:gd name="connsiteX14" fmla="*/ 698360 w 1055077"/>
                    <a:gd name="connsiteY14" fmla="*/ 683288 h 1482132"/>
                    <a:gd name="connsiteX15" fmla="*/ 748602 w 1055077"/>
                    <a:gd name="connsiteY15" fmla="*/ 939521 h 1482132"/>
                    <a:gd name="connsiteX16" fmla="*/ 753626 w 1055077"/>
                    <a:gd name="connsiteY16" fmla="*/ 1060101 h 1482132"/>
                    <a:gd name="connsiteX17" fmla="*/ 728506 w 1055077"/>
                    <a:gd name="connsiteY17" fmla="*/ 1100295 h 1482132"/>
                    <a:gd name="connsiteX18" fmla="*/ 763675 w 1055077"/>
                    <a:gd name="connsiteY18" fmla="*/ 1145512 h 1482132"/>
                    <a:gd name="connsiteX19" fmla="*/ 869182 w 1055077"/>
                    <a:gd name="connsiteY19" fmla="*/ 1085222 h 1482132"/>
                    <a:gd name="connsiteX20" fmla="*/ 964642 w 1055077"/>
                    <a:gd name="connsiteY20" fmla="*/ 1175657 h 1482132"/>
                    <a:gd name="connsiteX21" fmla="*/ 1050053 w 1055077"/>
                    <a:gd name="connsiteY21" fmla="*/ 1301262 h 1482132"/>
                    <a:gd name="connsiteX22" fmla="*/ 1055077 w 1055077"/>
                    <a:gd name="connsiteY22" fmla="*/ 1431890 h 1482132"/>
                    <a:gd name="connsiteX23" fmla="*/ 1024932 w 1055077"/>
                    <a:gd name="connsiteY23" fmla="*/ 1462035 h 1482132"/>
                    <a:gd name="connsiteX24" fmla="*/ 1024932 w 1055077"/>
                    <a:gd name="connsiteY24" fmla="*/ 1482132 h 1482132"/>
                    <a:gd name="connsiteX0" fmla="*/ 0 w 1055077"/>
                    <a:gd name="connsiteY0" fmla="*/ 0 h 1462035"/>
                    <a:gd name="connsiteX1" fmla="*/ 60290 w 1055077"/>
                    <a:gd name="connsiteY1" fmla="*/ 65314 h 1462035"/>
                    <a:gd name="connsiteX2" fmla="*/ 60290 w 1055077"/>
                    <a:gd name="connsiteY2" fmla="*/ 120580 h 1462035"/>
                    <a:gd name="connsiteX3" fmla="*/ 120580 w 1055077"/>
                    <a:gd name="connsiteY3" fmla="*/ 140677 h 1462035"/>
                    <a:gd name="connsiteX4" fmla="*/ 170822 w 1055077"/>
                    <a:gd name="connsiteY4" fmla="*/ 195943 h 1462035"/>
                    <a:gd name="connsiteX5" fmla="*/ 271306 w 1055077"/>
                    <a:gd name="connsiteY5" fmla="*/ 276330 h 1462035"/>
                    <a:gd name="connsiteX6" fmla="*/ 447152 w 1055077"/>
                    <a:gd name="connsiteY6" fmla="*/ 331596 h 1462035"/>
                    <a:gd name="connsiteX7" fmla="*/ 512466 w 1055077"/>
                    <a:gd name="connsiteY7" fmla="*/ 381838 h 1462035"/>
                    <a:gd name="connsiteX8" fmla="*/ 622998 w 1055077"/>
                    <a:gd name="connsiteY8" fmla="*/ 417007 h 1462035"/>
                    <a:gd name="connsiteX9" fmla="*/ 728506 w 1055077"/>
                    <a:gd name="connsiteY9" fmla="*/ 401934 h 1462035"/>
                    <a:gd name="connsiteX10" fmla="*/ 758651 w 1055077"/>
                    <a:gd name="connsiteY10" fmla="*/ 502418 h 1462035"/>
                    <a:gd name="connsiteX11" fmla="*/ 733530 w 1055077"/>
                    <a:gd name="connsiteY11" fmla="*/ 547635 h 1462035"/>
                    <a:gd name="connsiteX12" fmla="*/ 703385 w 1055077"/>
                    <a:gd name="connsiteY12" fmla="*/ 577780 h 1462035"/>
                    <a:gd name="connsiteX13" fmla="*/ 668215 w 1055077"/>
                    <a:gd name="connsiteY13" fmla="*/ 587829 h 1462035"/>
                    <a:gd name="connsiteX14" fmla="*/ 698360 w 1055077"/>
                    <a:gd name="connsiteY14" fmla="*/ 683288 h 1462035"/>
                    <a:gd name="connsiteX15" fmla="*/ 748602 w 1055077"/>
                    <a:gd name="connsiteY15" fmla="*/ 939521 h 1462035"/>
                    <a:gd name="connsiteX16" fmla="*/ 753626 w 1055077"/>
                    <a:gd name="connsiteY16" fmla="*/ 1060101 h 1462035"/>
                    <a:gd name="connsiteX17" fmla="*/ 728506 w 1055077"/>
                    <a:gd name="connsiteY17" fmla="*/ 1100295 h 1462035"/>
                    <a:gd name="connsiteX18" fmla="*/ 763675 w 1055077"/>
                    <a:gd name="connsiteY18" fmla="*/ 1145512 h 1462035"/>
                    <a:gd name="connsiteX19" fmla="*/ 869182 w 1055077"/>
                    <a:gd name="connsiteY19" fmla="*/ 1085222 h 1462035"/>
                    <a:gd name="connsiteX20" fmla="*/ 964642 w 1055077"/>
                    <a:gd name="connsiteY20" fmla="*/ 1175657 h 1462035"/>
                    <a:gd name="connsiteX21" fmla="*/ 1050053 w 1055077"/>
                    <a:gd name="connsiteY21" fmla="*/ 1301262 h 1462035"/>
                    <a:gd name="connsiteX22" fmla="*/ 1055077 w 1055077"/>
                    <a:gd name="connsiteY22" fmla="*/ 1431890 h 1462035"/>
                    <a:gd name="connsiteX23" fmla="*/ 1024932 w 1055077"/>
                    <a:gd name="connsiteY23" fmla="*/ 1462035 h 1462035"/>
                    <a:gd name="connsiteX0" fmla="*/ 0 w 1055077"/>
                    <a:gd name="connsiteY0" fmla="*/ 0 h 1431890"/>
                    <a:gd name="connsiteX1" fmla="*/ 60290 w 1055077"/>
                    <a:gd name="connsiteY1" fmla="*/ 65314 h 1431890"/>
                    <a:gd name="connsiteX2" fmla="*/ 60290 w 1055077"/>
                    <a:gd name="connsiteY2" fmla="*/ 120580 h 1431890"/>
                    <a:gd name="connsiteX3" fmla="*/ 120580 w 1055077"/>
                    <a:gd name="connsiteY3" fmla="*/ 140677 h 1431890"/>
                    <a:gd name="connsiteX4" fmla="*/ 170822 w 1055077"/>
                    <a:gd name="connsiteY4" fmla="*/ 195943 h 1431890"/>
                    <a:gd name="connsiteX5" fmla="*/ 271306 w 1055077"/>
                    <a:gd name="connsiteY5" fmla="*/ 276330 h 1431890"/>
                    <a:gd name="connsiteX6" fmla="*/ 447152 w 1055077"/>
                    <a:gd name="connsiteY6" fmla="*/ 331596 h 1431890"/>
                    <a:gd name="connsiteX7" fmla="*/ 512466 w 1055077"/>
                    <a:gd name="connsiteY7" fmla="*/ 381838 h 1431890"/>
                    <a:gd name="connsiteX8" fmla="*/ 622998 w 1055077"/>
                    <a:gd name="connsiteY8" fmla="*/ 417007 h 1431890"/>
                    <a:gd name="connsiteX9" fmla="*/ 728506 w 1055077"/>
                    <a:gd name="connsiteY9" fmla="*/ 401934 h 1431890"/>
                    <a:gd name="connsiteX10" fmla="*/ 758651 w 1055077"/>
                    <a:gd name="connsiteY10" fmla="*/ 502418 h 1431890"/>
                    <a:gd name="connsiteX11" fmla="*/ 733530 w 1055077"/>
                    <a:gd name="connsiteY11" fmla="*/ 547635 h 1431890"/>
                    <a:gd name="connsiteX12" fmla="*/ 703385 w 1055077"/>
                    <a:gd name="connsiteY12" fmla="*/ 577780 h 1431890"/>
                    <a:gd name="connsiteX13" fmla="*/ 668215 w 1055077"/>
                    <a:gd name="connsiteY13" fmla="*/ 587829 h 1431890"/>
                    <a:gd name="connsiteX14" fmla="*/ 698360 w 1055077"/>
                    <a:gd name="connsiteY14" fmla="*/ 683288 h 1431890"/>
                    <a:gd name="connsiteX15" fmla="*/ 748602 w 1055077"/>
                    <a:gd name="connsiteY15" fmla="*/ 939521 h 1431890"/>
                    <a:gd name="connsiteX16" fmla="*/ 753626 w 1055077"/>
                    <a:gd name="connsiteY16" fmla="*/ 1060101 h 1431890"/>
                    <a:gd name="connsiteX17" fmla="*/ 728506 w 1055077"/>
                    <a:gd name="connsiteY17" fmla="*/ 1100295 h 1431890"/>
                    <a:gd name="connsiteX18" fmla="*/ 763675 w 1055077"/>
                    <a:gd name="connsiteY18" fmla="*/ 1145512 h 1431890"/>
                    <a:gd name="connsiteX19" fmla="*/ 869182 w 1055077"/>
                    <a:gd name="connsiteY19" fmla="*/ 1085222 h 1431890"/>
                    <a:gd name="connsiteX20" fmla="*/ 964642 w 1055077"/>
                    <a:gd name="connsiteY20" fmla="*/ 1175657 h 1431890"/>
                    <a:gd name="connsiteX21" fmla="*/ 1050053 w 1055077"/>
                    <a:gd name="connsiteY21" fmla="*/ 1301262 h 1431890"/>
                    <a:gd name="connsiteX22" fmla="*/ 1055077 w 1055077"/>
                    <a:gd name="connsiteY22" fmla="*/ 1431890 h 1431890"/>
                    <a:gd name="connsiteX0" fmla="*/ 0 w 1050053"/>
                    <a:gd name="connsiteY0" fmla="*/ 0 h 1301262"/>
                    <a:gd name="connsiteX1" fmla="*/ 60290 w 1050053"/>
                    <a:gd name="connsiteY1" fmla="*/ 65314 h 1301262"/>
                    <a:gd name="connsiteX2" fmla="*/ 60290 w 1050053"/>
                    <a:gd name="connsiteY2" fmla="*/ 120580 h 1301262"/>
                    <a:gd name="connsiteX3" fmla="*/ 120580 w 1050053"/>
                    <a:gd name="connsiteY3" fmla="*/ 140677 h 1301262"/>
                    <a:gd name="connsiteX4" fmla="*/ 170822 w 1050053"/>
                    <a:gd name="connsiteY4" fmla="*/ 195943 h 1301262"/>
                    <a:gd name="connsiteX5" fmla="*/ 271306 w 1050053"/>
                    <a:gd name="connsiteY5" fmla="*/ 276330 h 1301262"/>
                    <a:gd name="connsiteX6" fmla="*/ 447152 w 1050053"/>
                    <a:gd name="connsiteY6" fmla="*/ 331596 h 1301262"/>
                    <a:gd name="connsiteX7" fmla="*/ 512466 w 1050053"/>
                    <a:gd name="connsiteY7" fmla="*/ 381838 h 1301262"/>
                    <a:gd name="connsiteX8" fmla="*/ 622998 w 1050053"/>
                    <a:gd name="connsiteY8" fmla="*/ 417007 h 1301262"/>
                    <a:gd name="connsiteX9" fmla="*/ 728506 w 1050053"/>
                    <a:gd name="connsiteY9" fmla="*/ 401934 h 1301262"/>
                    <a:gd name="connsiteX10" fmla="*/ 758651 w 1050053"/>
                    <a:gd name="connsiteY10" fmla="*/ 502418 h 1301262"/>
                    <a:gd name="connsiteX11" fmla="*/ 733530 w 1050053"/>
                    <a:gd name="connsiteY11" fmla="*/ 547635 h 1301262"/>
                    <a:gd name="connsiteX12" fmla="*/ 703385 w 1050053"/>
                    <a:gd name="connsiteY12" fmla="*/ 577780 h 1301262"/>
                    <a:gd name="connsiteX13" fmla="*/ 668215 w 1050053"/>
                    <a:gd name="connsiteY13" fmla="*/ 587829 h 1301262"/>
                    <a:gd name="connsiteX14" fmla="*/ 698360 w 1050053"/>
                    <a:gd name="connsiteY14" fmla="*/ 683288 h 1301262"/>
                    <a:gd name="connsiteX15" fmla="*/ 748602 w 1050053"/>
                    <a:gd name="connsiteY15" fmla="*/ 939521 h 1301262"/>
                    <a:gd name="connsiteX16" fmla="*/ 753626 w 1050053"/>
                    <a:gd name="connsiteY16" fmla="*/ 1060101 h 1301262"/>
                    <a:gd name="connsiteX17" fmla="*/ 728506 w 1050053"/>
                    <a:gd name="connsiteY17" fmla="*/ 1100295 h 1301262"/>
                    <a:gd name="connsiteX18" fmla="*/ 763675 w 1050053"/>
                    <a:gd name="connsiteY18" fmla="*/ 1145512 h 1301262"/>
                    <a:gd name="connsiteX19" fmla="*/ 869182 w 1050053"/>
                    <a:gd name="connsiteY19" fmla="*/ 1085222 h 1301262"/>
                    <a:gd name="connsiteX20" fmla="*/ 964642 w 1050053"/>
                    <a:gd name="connsiteY20" fmla="*/ 1175657 h 1301262"/>
                    <a:gd name="connsiteX21" fmla="*/ 1050053 w 1050053"/>
                    <a:gd name="connsiteY21" fmla="*/ 1301262 h 1301262"/>
                    <a:gd name="connsiteX0" fmla="*/ 0 w 964642"/>
                    <a:gd name="connsiteY0" fmla="*/ 0 h 1175657"/>
                    <a:gd name="connsiteX1" fmla="*/ 60290 w 964642"/>
                    <a:gd name="connsiteY1" fmla="*/ 65314 h 1175657"/>
                    <a:gd name="connsiteX2" fmla="*/ 60290 w 964642"/>
                    <a:gd name="connsiteY2" fmla="*/ 120580 h 1175657"/>
                    <a:gd name="connsiteX3" fmla="*/ 120580 w 964642"/>
                    <a:gd name="connsiteY3" fmla="*/ 140677 h 1175657"/>
                    <a:gd name="connsiteX4" fmla="*/ 170822 w 964642"/>
                    <a:gd name="connsiteY4" fmla="*/ 195943 h 1175657"/>
                    <a:gd name="connsiteX5" fmla="*/ 271306 w 964642"/>
                    <a:gd name="connsiteY5" fmla="*/ 276330 h 1175657"/>
                    <a:gd name="connsiteX6" fmla="*/ 447152 w 964642"/>
                    <a:gd name="connsiteY6" fmla="*/ 331596 h 1175657"/>
                    <a:gd name="connsiteX7" fmla="*/ 512466 w 964642"/>
                    <a:gd name="connsiteY7" fmla="*/ 381838 h 1175657"/>
                    <a:gd name="connsiteX8" fmla="*/ 622998 w 964642"/>
                    <a:gd name="connsiteY8" fmla="*/ 417007 h 1175657"/>
                    <a:gd name="connsiteX9" fmla="*/ 728506 w 964642"/>
                    <a:gd name="connsiteY9" fmla="*/ 401934 h 1175657"/>
                    <a:gd name="connsiteX10" fmla="*/ 758651 w 964642"/>
                    <a:gd name="connsiteY10" fmla="*/ 502418 h 1175657"/>
                    <a:gd name="connsiteX11" fmla="*/ 733530 w 964642"/>
                    <a:gd name="connsiteY11" fmla="*/ 547635 h 1175657"/>
                    <a:gd name="connsiteX12" fmla="*/ 703385 w 964642"/>
                    <a:gd name="connsiteY12" fmla="*/ 577780 h 1175657"/>
                    <a:gd name="connsiteX13" fmla="*/ 668215 w 964642"/>
                    <a:gd name="connsiteY13" fmla="*/ 587829 h 1175657"/>
                    <a:gd name="connsiteX14" fmla="*/ 698360 w 964642"/>
                    <a:gd name="connsiteY14" fmla="*/ 683288 h 1175657"/>
                    <a:gd name="connsiteX15" fmla="*/ 748602 w 964642"/>
                    <a:gd name="connsiteY15" fmla="*/ 939521 h 1175657"/>
                    <a:gd name="connsiteX16" fmla="*/ 753626 w 964642"/>
                    <a:gd name="connsiteY16" fmla="*/ 1060101 h 1175657"/>
                    <a:gd name="connsiteX17" fmla="*/ 728506 w 964642"/>
                    <a:gd name="connsiteY17" fmla="*/ 1100295 h 1175657"/>
                    <a:gd name="connsiteX18" fmla="*/ 763675 w 964642"/>
                    <a:gd name="connsiteY18" fmla="*/ 1145512 h 1175657"/>
                    <a:gd name="connsiteX19" fmla="*/ 869182 w 964642"/>
                    <a:gd name="connsiteY19" fmla="*/ 1085222 h 1175657"/>
                    <a:gd name="connsiteX20" fmla="*/ 964642 w 964642"/>
                    <a:gd name="connsiteY20" fmla="*/ 1175657 h 1175657"/>
                    <a:gd name="connsiteX0" fmla="*/ 0 w 869182"/>
                    <a:gd name="connsiteY0" fmla="*/ 0 h 1145512"/>
                    <a:gd name="connsiteX1" fmla="*/ 60290 w 869182"/>
                    <a:gd name="connsiteY1" fmla="*/ 65314 h 1145512"/>
                    <a:gd name="connsiteX2" fmla="*/ 60290 w 869182"/>
                    <a:gd name="connsiteY2" fmla="*/ 120580 h 1145512"/>
                    <a:gd name="connsiteX3" fmla="*/ 120580 w 869182"/>
                    <a:gd name="connsiteY3" fmla="*/ 140677 h 1145512"/>
                    <a:gd name="connsiteX4" fmla="*/ 170822 w 869182"/>
                    <a:gd name="connsiteY4" fmla="*/ 195943 h 1145512"/>
                    <a:gd name="connsiteX5" fmla="*/ 271306 w 869182"/>
                    <a:gd name="connsiteY5" fmla="*/ 276330 h 1145512"/>
                    <a:gd name="connsiteX6" fmla="*/ 447152 w 869182"/>
                    <a:gd name="connsiteY6" fmla="*/ 331596 h 1145512"/>
                    <a:gd name="connsiteX7" fmla="*/ 512466 w 869182"/>
                    <a:gd name="connsiteY7" fmla="*/ 381838 h 1145512"/>
                    <a:gd name="connsiteX8" fmla="*/ 622998 w 869182"/>
                    <a:gd name="connsiteY8" fmla="*/ 417007 h 1145512"/>
                    <a:gd name="connsiteX9" fmla="*/ 728506 w 869182"/>
                    <a:gd name="connsiteY9" fmla="*/ 401934 h 1145512"/>
                    <a:gd name="connsiteX10" fmla="*/ 758651 w 869182"/>
                    <a:gd name="connsiteY10" fmla="*/ 502418 h 1145512"/>
                    <a:gd name="connsiteX11" fmla="*/ 733530 w 869182"/>
                    <a:gd name="connsiteY11" fmla="*/ 547635 h 1145512"/>
                    <a:gd name="connsiteX12" fmla="*/ 703385 w 869182"/>
                    <a:gd name="connsiteY12" fmla="*/ 577780 h 1145512"/>
                    <a:gd name="connsiteX13" fmla="*/ 668215 w 869182"/>
                    <a:gd name="connsiteY13" fmla="*/ 587829 h 1145512"/>
                    <a:gd name="connsiteX14" fmla="*/ 698360 w 869182"/>
                    <a:gd name="connsiteY14" fmla="*/ 683288 h 1145512"/>
                    <a:gd name="connsiteX15" fmla="*/ 748602 w 869182"/>
                    <a:gd name="connsiteY15" fmla="*/ 939521 h 1145512"/>
                    <a:gd name="connsiteX16" fmla="*/ 753626 w 869182"/>
                    <a:gd name="connsiteY16" fmla="*/ 1060101 h 1145512"/>
                    <a:gd name="connsiteX17" fmla="*/ 728506 w 869182"/>
                    <a:gd name="connsiteY17" fmla="*/ 1100295 h 1145512"/>
                    <a:gd name="connsiteX18" fmla="*/ 763675 w 869182"/>
                    <a:gd name="connsiteY18" fmla="*/ 1145512 h 1145512"/>
                    <a:gd name="connsiteX19" fmla="*/ 869182 w 869182"/>
                    <a:gd name="connsiteY19" fmla="*/ 1085222 h 1145512"/>
                    <a:gd name="connsiteX0" fmla="*/ 0 w 763675"/>
                    <a:gd name="connsiteY0" fmla="*/ 0 h 1145512"/>
                    <a:gd name="connsiteX1" fmla="*/ 60290 w 763675"/>
                    <a:gd name="connsiteY1" fmla="*/ 65314 h 1145512"/>
                    <a:gd name="connsiteX2" fmla="*/ 60290 w 763675"/>
                    <a:gd name="connsiteY2" fmla="*/ 120580 h 1145512"/>
                    <a:gd name="connsiteX3" fmla="*/ 120580 w 763675"/>
                    <a:gd name="connsiteY3" fmla="*/ 140677 h 1145512"/>
                    <a:gd name="connsiteX4" fmla="*/ 170822 w 763675"/>
                    <a:gd name="connsiteY4" fmla="*/ 195943 h 1145512"/>
                    <a:gd name="connsiteX5" fmla="*/ 271306 w 763675"/>
                    <a:gd name="connsiteY5" fmla="*/ 276330 h 1145512"/>
                    <a:gd name="connsiteX6" fmla="*/ 447152 w 763675"/>
                    <a:gd name="connsiteY6" fmla="*/ 331596 h 1145512"/>
                    <a:gd name="connsiteX7" fmla="*/ 512466 w 763675"/>
                    <a:gd name="connsiteY7" fmla="*/ 381838 h 1145512"/>
                    <a:gd name="connsiteX8" fmla="*/ 622998 w 763675"/>
                    <a:gd name="connsiteY8" fmla="*/ 417007 h 1145512"/>
                    <a:gd name="connsiteX9" fmla="*/ 728506 w 763675"/>
                    <a:gd name="connsiteY9" fmla="*/ 401934 h 1145512"/>
                    <a:gd name="connsiteX10" fmla="*/ 758651 w 763675"/>
                    <a:gd name="connsiteY10" fmla="*/ 502418 h 1145512"/>
                    <a:gd name="connsiteX11" fmla="*/ 733530 w 763675"/>
                    <a:gd name="connsiteY11" fmla="*/ 547635 h 1145512"/>
                    <a:gd name="connsiteX12" fmla="*/ 703385 w 763675"/>
                    <a:gd name="connsiteY12" fmla="*/ 577780 h 1145512"/>
                    <a:gd name="connsiteX13" fmla="*/ 668215 w 763675"/>
                    <a:gd name="connsiteY13" fmla="*/ 587829 h 1145512"/>
                    <a:gd name="connsiteX14" fmla="*/ 698360 w 763675"/>
                    <a:gd name="connsiteY14" fmla="*/ 683288 h 1145512"/>
                    <a:gd name="connsiteX15" fmla="*/ 748602 w 763675"/>
                    <a:gd name="connsiteY15" fmla="*/ 939521 h 1145512"/>
                    <a:gd name="connsiteX16" fmla="*/ 753626 w 763675"/>
                    <a:gd name="connsiteY16" fmla="*/ 1060101 h 1145512"/>
                    <a:gd name="connsiteX17" fmla="*/ 728506 w 763675"/>
                    <a:gd name="connsiteY17" fmla="*/ 1100295 h 1145512"/>
                    <a:gd name="connsiteX18" fmla="*/ 763675 w 763675"/>
                    <a:gd name="connsiteY18" fmla="*/ 1145512 h 1145512"/>
                    <a:gd name="connsiteX0" fmla="*/ 0 w 758651"/>
                    <a:gd name="connsiteY0" fmla="*/ 0 h 1100295"/>
                    <a:gd name="connsiteX1" fmla="*/ 60290 w 758651"/>
                    <a:gd name="connsiteY1" fmla="*/ 65314 h 1100295"/>
                    <a:gd name="connsiteX2" fmla="*/ 60290 w 758651"/>
                    <a:gd name="connsiteY2" fmla="*/ 120580 h 1100295"/>
                    <a:gd name="connsiteX3" fmla="*/ 120580 w 758651"/>
                    <a:gd name="connsiteY3" fmla="*/ 140677 h 1100295"/>
                    <a:gd name="connsiteX4" fmla="*/ 170822 w 758651"/>
                    <a:gd name="connsiteY4" fmla="*/ 195943 h 1100295"/>
                    <a:gd name="connsiteX5" fmla="*/ 271306 w 758651"/>
                    <a:gd name="connsiteY5" fmla="*/ 276330 h 1100295"/>
                    <a:gd name="connsiteX6" fmla="*/ 447152 w 758651"/>
                    <a:gd name="connsiteY6" fmla="*/ 331596 h 1100295"/>
                    <a:gd name="connsiteX7" fmla="*/ 512466 w 758651"/>
                    <a:gd name="connsiteY7" fmla="*/ 381838 h 1100295"/>
                    <a:gd name="connsiteX8" fmla="*/ 622998 w 758651"/>
                    <a:gd name="connsiteY8" fmla="*/ 417007 h 1100295"/>
                    <a:gd name="connsiteX9" fmla="*/ 728506 w 758651"/>
                    <a:gd name="connsiteY9" fmla="*/ 401934 h 1100295"/>
                    <a:gd name="connsiteX10" fmla="*/ 758651 w 758651"/>
                    <a:gd name="connsiteY10" fmla="*/ 502418 h 1100295"/>
                    <a:gd name="connsiteX11" fmla="*/ 733530 w 758651"/>
                    <a:gd name="connsiteY11" fmla="*/ 547635 h 1100295"/>
                    <a:gd name="connsiteX12" fmla="*/ 703385 w 758651"/>
                    <a:gd name="connsiteY12" fmla="*/ 577780 h 1100295"/>
                    <a:gd name="connsiteX13" fmla="*/ 668215 w 758651"/>
                    <a:gd name="connsiteY13" fmla="*/ 587829 h 1100295"/>
                    <a:gd name="connsiteX14" fmla="*/ 698360 w 758651"/>
                    <a:gd name="connsiteY14" fmla="*/ 683288 h 1100295"/>
                    <a:gd name="connsiteX15" fmla="*/ 748602 w 758651"/>
                    <a:gd name="connsiteY15" fmla="*/ 939521 h 1100295"/>
                    <a:gd name="connsiteX16" fmla="*/ 753626 w 758651"/>
                    <a:gd name="connsiteY16" fmla="*/ 1060101 h 1100295"/>
                    <a:gd name="connsiteX17" fmla="*/ 728506 w 758651"/>
                    <a:gd name="connsiteY17" fmla="*/ 1100295 h 1100295"/>
                    <a:gd name="connsiteX0" fmla="*/ 0 w 758651"/>
                    <a:gd name="connsiteY0" fmla="*/ 0 h 1060101"/>
                    <a:gd name="connsiteX1" fmla="*/ 60290 w 758651"/>
                    <a:gd name="connsiteY1" fmla="*/ 65314 h 1060101"/>
                    <a:gd name="connsiteX2" fmla="*/ 60290 w 758651"/>
                    <a:gd name="connsiteY2" fmla="*/ 120580 h 1060101"/>
                    <a:gd name="connsiteX3" fmla="*/ 120580 w 758651"/>
                    <a:gd name="connsiteY3" fmla="*/ 140677 h 1060101"/>
                    <a:gd name="connsiteX4" fmla="*/ 170822 w 758651"/>
                    <a:gd name="connsiteY4" fmla="*/ 195943 h 1060101"/>
                    <a:gd name="connsiteX5" fmla="*/ 271306 w 758651"/>
                    <a:gd name="connsiteY5" fmla="*/ 276330 h 1060101"/>
                    <a:gd name="connsiteX6" fmla="*/ 447152 w 758651"/>
                    <a:gd name="connsiteY6" fmla="*/ 331596 h 1060101"/>
                    <a:gd name="connsiteX7" fmla="*/ 512466 w 758651"/>
                    <a:gd name="connsiteY7" fmla="*/ 381838 h 1060101"/>
                    <a:gd name="connsiteX8" fmla="*/ 622998 w 758651"/>
                    <a:gd name="connsiteY8" fmla="*/ 417007 h 1060101"/>
                    <a:gd name="connsiteX9" fmla="*/ 728506 w 758651"/>
                    <a:gd name="connsiteY9" fmla="*/ 401934 h 1060101"/>
                    <a:gd name="connsiteX10" fmla="*/ 758651 w 758651"/>
                    <a:gd name="connsiteY10" fmla="*/ 502418 h 1060101"/>
                    <a:gd name="connsiteX11" fmla="*/ 733530 w 758651"/>
                    <a:gd name="connsiteY11" fmla="*/ 547635 h 1060101"/>
                    <a:gd name="connsiteX12" fmla="*/ 703385 w 758651"/>
                    <a:gd name="connsiteY12" fmla="*/ 577780 h 1060101"/>
                    <a:gd name="connsiteX13" fmla="*/ 668215 w 758651"/>
                    <a:gd name="connsiteY13" fmla="*/ 587829 h 1060101"/>
                    <a:gd name="connsiteX14" fmla="*/ 698360 w 758651"/>
                    <a:gd name="connsiteY14" fmla="*/ 683288 h 1060101"/>
                    <a:gd name="connsiteX15" fmla="*/ 748602 w 758651"/>
                    <a:gd name="connsiteY15" fmla="*/ 939521 h 1060101"/>
                    <a:gd name="connsiteX16" fmla="*/ 753626 w 758651"/>
                    <a:gd name="connsiteY16" fmla="*/ 1060101 h 1060101"/>
                    <a:gd name="connsiteX0" fmla="*/ 0 w 758651"/>
                    <a:gd name="connsiteY0" fmla="*/ 0 h 939521"/>
                    <a:gd name="connsiteX1" fmla="*/ 60290 w 758651"/>
                    <a:gd name="connsiteY1" fmla="*/ 65314 h 939521"/>
                    <a:gd name="connsiteX2" fmla="*/ 60290 w 758651"/>
                    <a:gd name="connsiteY2" fmla="*/ 120580 h 939521"/>
                    <a:gd name="connsiteX3" fmla="*/ 120580 w 758651"/>
                    <a:gd name="connsiteY3" fmla="*/ 140677 h 939521"/>
                    <a:gd name="connsiteX4" fmla="*/ 170822 w 758651"/>
                    <a:gd name="connsiteY4" fmla="*/ 195943 h 939521"/>
                    <a:gd name="connsiteX5" fmla="*/ 271306 w 758651"/>
                    <a:gd name="connsiteY5" fmla="*/ 276330 h 939521"/>
                    <a:gd name="connsiteX6" fmla="*/ 447152 w 758651"/>
                    <a:gd name="connsiteY6" fmla="*/ 331596 h 939521"/>
                    <a:gd name="connsiteX7" fmla="*/ 512466 w 758651"/>
                    <a:gd name="connsiteY7" fmla="*/ 381838 h 939521"/>
                    <a:gd name="connsiteX8" fmla="*/ 622998 w 758651"/>
                    <a:gd name="connsiteY8" fmla="*/ 417007 h 939521"/>
                    <a:gd name="connsiteX9" fmla="*/ 728506 w 758651"/>
                    <a:gd name="connsiteY9" fmla="*/ 401934 h 939521"/>
                    <a:gd name="connsiteX10" fmla="*/ 758651 w 758651"/>
                    <a:gd name="connsiteY10" fmla="*/ 502418 h 939521"/>
                    <a:gd name="connsiteX11" fmla="*/ 733530 w 758651"/>
                    <a:gd name="connsiteY11" fmla="*/ 547635 h 939521"/>
                    <a:gd name="connsiteX12" fmla="*/ 703385 w 758651"/>
                    <a:gd name="connsiteY12" fmla="*/ 577780 h 939521"/>
                    <a:gd name="connsiteX13" fmla="*/ 668215 w 758651"/>
                    <a:gd name="connsiteY13" fmla="*/ 587829 h 939521"/>
                    <a:gd name="connsiteX14" fmla="*/ 698360 w 758651"/>
                    <a:gd name="connsiteY14" fmla="*/ 683288 h 939521"/>
                    <a:gd name="connsiteX15" fmla="*/ 748602 w 758651"/>
                    <a:gd name="connsiteY15" fmla="*/ 939521 h 939521"/>
                    <a:gd name="connsiteX0" fmla="*/ 0 w 758651"/>
                    <a:gd name="connsiteY0" fmla="*/ 0 h 855300"/>
                    <a:gd name="connsiteX1" fmla="*/ 60290 w 758651"/>
                    <a:gd name="connsiteY1" fmla="*/ 65314 h 855300"/>
                    <a:gd name="connsiteX2" fmla="*/ 60290 w 758651"/>
                    <a:gd name="connsiteY2" fmla="*/ 120580 h 855300"/>
                    <a:gd name="connsiteX3" fmla="*/ 120580 w 758651"/>
                    <a:gd name="connsiteY3" fmla="*/ 140677 h 855300"/>
                    <a:gd name="connsiteX4" fmla="*/ 170822 w 758651"/>
                    <a:gd name="connsiteY4" fmla="*/ 195943 h 855300"/>
                    <a:gd name="connsiteX5" fmla="*/ 271306 w 758651"/>
                    <a:gd name="connsiteY5" fmla="*/ 276330 h 855300"/>
                    <a:gd name="connsiteX6" fmla="*/ 447152 w 758651"/>
                    <a:gd name="connsiteY6" fmla="*/ 331596 h 855300"/>
                    <a:gd name="connsiteX7" fmla="*/ 512466 w 758651"/>
                    <a:gd name="connsiteY7" fmla="*/ 381838 h 855300"/>
                    <a:gd name="connsiteX8" fmla="*/ 622998 w 758651"/>
                    <a:gd name="connsiteY8" fmla="*/ 417007 h 855300"/>
                    <a:gd name="connsiteX9" fmla="*/ 728506 w 758651"/>
                    <a:gd name="connsiteY9" fmla="*/ 401934 h 855300"/>
                    <a:gd name="connsiteX10" fmla="*/ 758651 w 758651"/>
                    <a:gd name="connsiteY10" fmla="*/ 502418 h 855300"/>
                    <a:gd name="connsiteX11" fmla="*/ 733530 w 758651"/>
                    <a:gd name="connsiteY11" fmla="*/ 547635 h 855300"/>
                    <a:gd name="connsiteX12" fmla="*/ 703385 w 758651"/>
                    <a:gd name="connsiteY12" fmla="*/ 577780 h 855300"/>
                    <a:gd name="connsiteX13" fmla="*/ 668215 w 758651"/>
                    <a:gd name="connsiteY13" fmla="*/ 587829 h 855300"/>
                    <a:gd name="connsiteX14" fmla="*/ 698360 w 758651"/>
                    <a:gd name="connsiteY14" fmla="*/ 683288 h 855300"/>
                    <a:gd name="connsiteX15" fmla="*/ 700475 w 758651"/>
                    <a:gd name="connsiteY15" fmla="*/ 855300 h 85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651" h="855300">
                      <a:moveTo>
                        <a:pt x="0" y="0"/>
                      </a:moveTo>
                      <a:lnTo>
                        <a:pt x="60290" y="65314"/>
                      </a:lnTo>
                      <a:lnTo>
                        <a:pt x="60290" y="120580"/>
                      </a:lnTo>
                      <a:lnTo>
                        <a:pt x="120580" y="140677"/>
                      </a:lnTo>
                      <a:lnTo>
                        <a:pt x="170822" y="195943"/>
                      </a:lnTo>
                      <a:lnTo>
                        <a:pt x="271306" y="276330"/>
                      </a:lnTo>
                      <a:lnTo>
                        <a:pt x="447152" y="331596"/>
                      </a:lnTo>
                      <a:lnTo>
                        <a:pt x="512466" y="381838"/>
                      </a:lnTo>
                      <a:lnTo>
                        <a:pt x="622998" y="417007"/>
                      </a:lnTo>
                      <a:lnTo>
                        <a:pt x="728506" y="401934"/>
                      </a:lnTo>
                      <a:lnTo>
                        <a:pt x="758651" y="502418"/>
                      </a:lnTo>
                      <a:lnTo>
                        <a:pt x="733530" y="547635"/>
                      </a:lnTo>
                      <a:lnTo>
                        <a:pt x="703385" y="577780"/>
                      </a:lnTo>
                      <a:lnTo>
                        <a:pt x="668215" y="587829"/>
                      </a:lnTo>
                      <a:lnTo>
                        <a:pt x="698360" y="683288"/>
                      </a:lnTo>
                      <a:lnTo>
                        <a:pt x="700475" y="855300"/>
                      </a:lnTo>
                    </a:path>
                  </a:pathLst>
                </a:custGeom>
                <a:noFill/>
                <a:ln w="28575" cmpd="sng">
                  <a:solidFill>
                    <a:schemeClr val="tx1"/>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9" name="テキスト ボックス 318">
                  <a:extLst>
                    <a:ext uri="{FF2B5EF4-FFF2-40B4-BE49-F238E27FC236}">
                      <a16:creationId xmlns:a16="http://schemas.microsoft.com/office/drawing/2014/main" id="{0955348A-25F8-4A3C-BDE6-24D1644F5A5C}"/>
                    </a:ext>
                  </a:extLst>
                </p:cNvPr>
                <p:cNvSpPr txBox="1"/>
                <p:nvPr/>
              </p:nvSpPr>
              <p:spPr>
                <a:xfrm rot="2916246">
                  <a:off x="-52990" y="9742602"/>
                  <a:ext cx="1650003" cy="285769"/>
                </a:xfrm>
                <a:prstGeom prst="rect">
                  <a:avLst/>
                </a:prstGeom>
                <a:noFill/>
              </p:spPr>
              <p:txBody>
                <a:bodyPr vert="horz" wrap="square" rtlCol="0">
                  <a:spAutoFit/>
                </a:bodyPr>
                <a:lstStyle/>
                <a:p>
                  <a:r>
                    <a:rPr kumimoji="1" lang="ja-JP" altLang="en-US" sz="1000" b="1" dirty="0">
                      <a:effectLst>
                        <a:glow rad="228600">
                          <a:schemeClr val="bg1">
                            <a:alpha val="70000"/>
                          </a:schemeClr>
                        </a:glow>
                      </a:effectLst>
                    </a:rPr>
                    <a:t>太平洋岸自転車道</a:t>
                  </a:r>
                </a:p>
              </p:txBody>
            </p:sp>
            <p:sp>
              <p:nvSpPr>
                <p:cNvPr id="320" name="右矢印 142">
                  <a:extLst>
                    <a:ext uri="{FF2B5EF4-FFF2-40B4-BE49-F238E27FC236}">
                      <a16:creationId xmlns:a16="http://schemas.microsoft.com/office/drawing/2014/main" id="{021B8996-B909-4F77-96EB-9C5495E4C85C}"/>
                    </a:ext>
                  </a:extLst>
                </p:cNvPr>
                <p:cNvSpPr/>
                <p:nvPr/>
              </p:nvSpPr>
              <p:spPr>
                <a:xfrm rot="9063350">
                  <a:off x="475131" y="9065232"/>
                  <a:ext cx="273171" cy="300455"/>
                </a:xfrm>
                <a:prstGeom prst="rightArrow">
                  <a:avLst/>
                </a:prstGeom>
                <a:solidFill>
                  <a:schemeClr val="bg1">
                    <a:alpha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21" name="テキスト ボックス 320">
                  <a:extLst>
                    <a:ext uri="{FF2B5EF4-FFF2-40B4-BE49-F238E27FC236}">
                      <a16:creationId xmlns:a16="http://schemas.microsoft.com/office/drawing/2014/main" id="{CF273B1D-A54D-488E-A6CF-C5F84155347D}"/>
                    </a:ext>
                  </a:extLst>
                </p:cNvPr>
                <p:cNvSpPr txBox="1"/>
                <p:nvPr/>
              </p:nvSpPr>
              <p:spPr>
                <a:xfrm>
                  <a:off x="737938" y="9377440"/>
                  <a:ext cx="939576" cy="285769"/>
                </a:xfrm>
                <a:prstGeom prst="rect">
                  <a:avLst/>
                </a:prstGeom>
                <a:noFill/>
              </p:spPr>
              <p:txBody>
                <a:bodyPr vert="horz" wrap="square" rtlCol="0">
                  <a:spAutoFit/>
                </a:bodyPr>
                <a:lstStyle/>
                <a:p>
                  <a:r>
                    <a:rPr kumimoji="1" lang="ja-JP" altLang="en-US" sz="1000" b="1" dirty="0">
                      <a:solidFill>
                        <a:srgbClr val="FF0000"/>
                      </a:solidFill>
                      <a:effectLst>
                        <a:glow rad="228600">
                          <a:schemeClr val="bg1">
                            <a:alpha val="70000"/>
                          </a:schemeClr>
                        </a:glow>
                      </a:effectLst>
                    </a:rPr>
                    <a:t>和歌山へ</a:t>
                  </a:r>
                </a:p>
              </p:txBody>
            </p:sp>
            <p:sp>
              <p:nvSpPr>
                <p:cNvPr id="322" name="右矢印 145">
                  <a:extLst>
                    <a:ext uri="{FF2B5EF4-FFF2-40B4-BE49-F238E27FC236}">
                      <a16:creationId xmlns:a16="http://schemas.microsoft.com/office/drawing/2014/main" id="{7C87B675-0813-4B02-9159-71CB4EE14868}"/>
                    </a:ext>
                  </a:extLst>
                </p:cNvPr>
                <p:cNvSpPr/>
                <p:nvPr/>
              </p:nvSpPr>
              <p:spPr>
                <a:xfrm>
                  <a:off x="6077192" y="6617651"/>
                  <a:ext cx="669466" cy="247782"/>
                </a:xfrm>
                <a:prstGeom prst="rightArrow">
                  <a:avLst/>
                </a:prstGeom>
                <a:solidFill>
                  <a:schemeClr val="bg1">
                    <a:alpha val="50000"/>
                  </a:schemeClr>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23" name="テキスト ボックス 322">
                  <a:extLst>
                    <a:ext uri="{FF2B5EF4-FFF2-40B4-BE49-F238E27FC236}">
                      <a16:creationId xmlns:a16="http://schemas.microsoft.com/office/drawing/2014/main" id="{A6B62068-6BBB-4D69-9B36-13E3C42691E9}"/>
                    </a:ext>
                  </a:extLst>
                </p:cNvPr>
                <p:cNvSpPr txBox="1"/>
                <p:nvPr/>
              </p:nvSpPr>
              <p:spPr>
                <a:xfrm>
                  <a:off x="6056287" y="6396674"/>
                  <a:ext cx="881900" cy="285769"/>
                </a:xfrm>
                <a:prstGeom prst="rect">
                  <a:avLst/>
                </a:prstGeom>
                <a:noFill/>
              </p:spPr>
              <p:txBody>
                <a:bodyPr vert="horz" wrap="square" rtlCol="0">
                  <a:spAutoFit/>
                </a:bodyPr>
                <a:lstStyle/>
                <a:p>
                  <a:r>
                    <a:rPr kumimoji="1" lang="ja-JP" altLang="en-US" sz="1000" b="1" dirty="0">
                      <a:solidFill>
                        <a:srgbClr val="FF0000"/>
                      </a:solidFill>
                      <a:effectLst>
                        <a:glow rad="228600">
                          <a:schemeClr val="bg1">
                            <a:alpha val="70000"/>
                          </a:schemeClr>
                        </a:glow>
                      </a:effectLst>
                    </a:rPr>
                    <a:t>奈良へ</a:t>
                  </a:r>
                </a:p>
              </p:txBody>
            </p:sp>
            <p:sp>
              <p:nvSpPr>
                <p:cNvPr id="324" name="テキスト ボックス 323">
                  <a:extLst>
                    <a:ext uri="{FF2B5EF4-FFF2-40B4-BE49-F238E27FC236}">
                      <a16:creationId xmlns:a16="http://schemas.microsoft.com/office/drawing/2014/main" id="{922B771E-CC81-4A9A-8010-A445C826845F}"/>
                    </a:ext>
                  </a:extLst>
                </p:cNvPr>
                <p:cNvSpPr txBox="1"/>
                <p:nvPr/>
              </p:nvSpPr>
              <p:spPr>
                <a:xfrm>
                  <a:off x="4754987" y="6243836"/>
                  <a:ext cx="821588" cy="3785395"/>
                </a:xfrm>
                <a:prstGeom prst="rect">
                  <a:avLst/>
                </a:prstGeom>
                <a:noFill/>
              </p:spPr>
              <p:txBody>
                <a:bodyPr vert="eaVert" wrap="square" rtlCol="0">
                  <a:spAutoFit/>
                </a:bodyPr>
                <a:lstStyle>
                  <a:defPPr>
                    <a:defRPr lang="en-US"/>
                  </a:defPPr>
                  <a:lvl1pPr>
                    <a:defRPr kumimoji="1" sz="1700" b="1" spc="-100">
                      <a:solidFill>
                        <a:srgbClr val="FF0000"/>
                      </a:solidFill>
                      <a:effectLst>
                        <a:glow rad="228600">
                          <a:schemeClr val="bg1">
                            <a:alpha val="70000"/>
                          </a:schemeClr>
                        </a:glow>
                      </a:effectLst>
                    </a:defRPr>
                  </a:lvl1pPr>
                </a:lstStyle>
                <a:p>
                  <a:r>
                    <a:rPr lang="ja-JP" altLang="en-US" dirty="0"/>
                    <a:t>石川リバーサイド</a:t>
                  </a:r>
                  <a:endParaRPr lang="en-US" altLang="ja-JP" dirty="0"/>
                </a:p>
                <a:p>
                  <a:r>
                    <a:rPr lang="ja-JP" altLang="en-US" dirty="0"/>
                    <a:t>　　サイクルライン</a:t>
                  </a:r>
                </a:p>
              </p:txBody>
            </p:sp>
            <p:sp>
              <p:nvSpPr>
                <p:cNvPr id="325" name="テキスト ボックス 324">
                  <a:extLst>
                    <a:ext uri="{FF2B5EF4-FFF2-40B4-BE49-F238E27FC236}">
                      <a16:creationId xmlns:a16="http://schemas.microsoft.com/office/drawing/2014/main" id="{310FBAA0-5C82-4048-AAE2-94BDCA6A1630}"/>
                    </a:ext>
                  </a:extLst>
                </p:cNvPr>
                <p:cNvSpPr txBox="1"/>
                <p:nvPr/>
              </p:nvSpPr>
              <p:spPr>
                <a:xfrm>
                  <a:off x="5429994" y="7036332"/>
                  <a:ext cx="401995" cy="1178801"/>
                </a:xfrm>
                <a:prstGeom prst="rect">
                  <a:avLst/>
                </a:prstGeom>
                <a:noFill/>
              </p:spPr>
              <p:txBody>
                <a:bodyPr wrap="square" rtlCol="0">
                  <a:spAutoFit/>
                </a:bodyPr>
                <a:lstStyle/>
                <a:p>
                  <a:r>
                    <a:rPr kumimoji="1" lang="ja-JP" altLang="en-US" sz="1000" b="1" dirty="0">
                      <a:effectLst>
                        <a:glow rad="228600">
                          <a:schemeClr val="bg1">
                            <a:alpha val="70000"/>
                          </a:schemeClr>
                        </a:glow>
                      </a:effectLst>
                    </a:rPr>
                    <a:t>石</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川</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河</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川</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公</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園</a:t>
                  </a:r>
                </a:p>
              </p:txBody>
            </p:sp>
            <p:sp>
              <p:nvSpPr>
                <p:cNvPr id="326" name="フリーフォーム 157">
                  <a:extLst>
                    <a:ext uri="{FF2B5EF4-FFF2-40B4-BE49-F238E27FC236}">
                      <a16:creationId xmlns:a16="http://schemas.microsoft.com/office/drawing/2014/main" id="{F4B6AEDC-3B6A-4CE4-92E8-939157E16D1D}"/>
                    </a:ext>
                  </a:extLst>
                </p:cNvPr>
                <p:cNvSpPr/>
                <p:nvPr/>
              </p:nvSpPr>
              <p:spPr>
                <a:xfrm>
                  <a:off x="3511024" y="3687371"/>
                  <a:ext cx="2025442" cy="1528513"/>
                </a:xfrm>
                <a:custGeom>
                  <a:avLst/>
                  <a:gdLst>
                    <a:gd name="connsiteX0" fmla="*/ 0 w 1994219"/>
                    <a:gd name="connsiteY0" fmla="*/ 1474987 h 1474987"/>
                    <a:gd name="connsiteX1" fmla="*/ 36760 w 1994219"/>
                    <a:gd name="connsiteY1" fmla="*/ 1327947 h 1474987"/>
                    <a:gd name="connsiteX2" fmla="*/ 197584 w 1994219"/>
                    <a:gd name="connsiteY2" fmla="*/ 1259023 h 1474987"/>
                    <a:gd name="connsiteX3" fmla="*/ 569777 w 1994219"/>
                    <a:gd name="connsiteY3" fmla="*/ 1075224 h 1474987"/>
                    <a:gd name="connsiteX4" fmla="*/ 703031 w 1994219"/>
                    <a:gd name="connsiteY4" fmla="*/ 1134958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703031 w 1994219"/>
                    <a:gd name="connsiteY4" fmla="*/ 1134958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52486 w 1994219"/>
                    <a:gd name="connsiteY4" fmla="*/ 1153338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84651 w 1994219"/>
                    <a:gd name="connsiteY4" fmla="*/ 1121174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84651 w 1994219"/>
                    <a:gd name="connsiteY4" fmla="*/ 1121174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84651 w 1994219"/>
                    <a:gd name="connsiteY4" fmla="*/ 1121174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84651 w 1994219"/>
                    <a:gd name="connsiteY4" fmla="*/ 1121174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1994219"/>
                    <a:gd name="connsiteY0" fmla="*/ 1474987 h 1474987"/>
                    <a:gd name="connsiteX1" fmla="*/ 36760 w 1994219"/>
                    <a:gd name="connsiteY1" fmla="*/ 1327947 h 1474987"/>
                    <a:gd name="connsiteX2" fmla="*/ 197584 w 1994219"/>
                    <a:gd name="connsiteY2" fmla="*/ 1259023 h 1474987"/>
                    <a:gd name="connsiteX3" fmla="*/ 514637 w 1994219"/>
                    <a:gd name="connsiteY3" fmla="*/ 1093604 h 1474987"/>
                    <a:gd name="connsiteX4" fmla="*/ 670866 w 1994219"/>
                    <a:gd name="connsiteY4" fmla="*/ 1134959 h 1474987"/>
                    <a:gd name="connsiteX5" fmla="*/ 928185 w 1994219"/>
                    <a:gd name="connsiteY5" fmla="*/ 1098199 h 1474987"/>
                    <a:gd name="connsiteX6" fmla="*/ 1121174 w 1994219"/>
                    <a:gd name="connsiteY6" fmla="*/ 1121173 h 1474987"/>
                    <a:gd name="connsiteX7" fmla="*/ 1148744 w 1994219"/>
                    <a:gd name="connsiteY7" fmla="*/ 891425 h 1474987"/>
                    <a:gd name="connsiteX8" fmla="*/ 1125769 w 1994219"/>
                    <a:gd name="connsiteY8" fmla="*/ 758170 h 1474987"/>
                    <a:gd name="connsiteX9" fmla="*/ 1203883 w 1994219"/>
                    <a:gd name="connsiteY9" fmla="*/ 666271 h 1474987"/>
                    <a:gd name="connsiteX10" fmla="*/ 1387682 w 1994219"/>
                    <a:gd name="connsiteY10" fmla="*/ 657081 h 1474987"/>
                    <a:gd name="connsiteX11" fmla="*/ 1488772 w 1994219"/>
                    <a:gd name="connsiteY11" fmla="*/ 578966 h 1474987"/>
                    <a:gd name="connsiteX12" fmla="*/ 1502557 w 1994219"/>
                    <a:gd name="connsiteY12" fmla="*/ 436522 h 1474987"/>
                    <a:gd name="connsiteX13" fmla="*/ 1690951 w 1994219"/>
                    <a:gd name="connsiteY13" fmla="*/ 344623 h 1474987"/>
                    <a:gd name="connsiteX14" fmla="*/ 1943674 w 1994219"/>
                    <a:gd name="connsiteY14" fmla="*/ 68924 h 1474987"/>
                    <a:gd name="connsiteX15" fmla="*/ 1994219 w 1994219"/>
                    <a:gd name="connsiteY15" fmla="*/ 0 h 1474987"/>
                    <a:gd name="connsiteX0" fmla="*/ 0 w 2025442"/>
                    <a:gd name="connsiteY0" fmla="*/ 1510671 h 1510671"/>
                    <a:gd name="connsiteX1" fmla="*/ 67983 w 2025442"/>
                    <a:gd name="connsiteY1" fmla="*/ 1327947 h 1510671"/>
                    <a:gd name="connsiteX2" fmla="*/ 228807 w 2025442"/>
                    <a:gd name="connsiteY2" fmla="*/ 1259023 h 1510671"/>
                    <a:gd name="connsiteX3" fmla="*/ 545860 w 2025442"/>
                    <a:gd name="connsiteY3" fmla="*/ 1093604 h 1510671"/>
                    <a:gd name="connsiteX4" fmla="*/ 702089 w 2025442"/>
                    <a:gd name="connsiteY4" fmla="*/ 1134959 h 1510671"/>
                    <a:gd name="connsiteX5" fmla="*/ 959408 w 2025442"/>
                    <a:gd name="connsiteY5" fmla="*/ 1098199 h 1510671"/>
                    <a:gd name="connsiteX6" fmla="*/ 1152397 w 2025442"/>
                    <a:gd name="connsiteY6" fmla="*/ 1121173 h 1510671"/>
                    <a:gd name="connsiteX7" fmla="*/ 1179967 w 2025442"/>
                    <a:gd name="connsiteY7" fmla="*/ 891425 h 1510671"/>
                    <a:gd name="connsiteX8" fmla="*/ 1156992 w 2025442"/>
                    <a:gd name="connsiteY8" fmla="*/ 758170 h 1510671"/>
                    <a:gd name="connsiteX9" fmla="*/ 1235106 w 2025442"/>
                    <a:gd name="connsiteY9" fmla="*/ 666271 h 1510671"/>
                    <a:gd name="connsiteX10" fmla="*/ 1418905 w 2025442"/>
                    <a:gd name="connsiteY10" fmla="*/ 657081 h 1510671"/>
                    <a:gd name="connsiteX11" fmla="*/ 1519995 w 2025442"/>
                    <a:gd name="connsiteY11" fmla="*/ 578966 h 1510671"/>
                    <a:gd name="connsiteX12" fmla="*/ 1533780 w 2025442"/>
                    <a:gd name="connsiteY12" fmla="*/ 436522 h 1510671"/>
                    <a:gd name="connsiteX13" fmla="*/ 1722174 w 2025442"/>
                    <a:gd name="connsiteY13" fmla="*/ 344623 h 1510671"/>
                    <a:gd name="connsiteX14" fmla="*/ 1974897 w 2025442"/>
                    <a:gd name="connsiteY14" fmla="*/ 68924 h 1510671"/>
                    <a:gd name="connsiteX15" fmla="*/ 2025442 w 2025442"/>
                    <a:gd name="connsiteY15" fmla="*/ 0 h 1510671"/>
                    <a:gd name="connsiteX0" fmla="*/ 0 w 2025442"/>
                    <a:gd name="connsiteY0" fmla="*/ 1528513 h 1528513"/>
                    <a:gd name="connsiteX1" fmla="*/ 67983 w 2025442"/>
                    <a:gd name="connsiteY1" fmla="*/ 1327947 h 1528513"/>
                    <a:gd name="connsiteX2" fmla="*/ 228807 w 2025442"/>
                    <a:gd name="connsiteY2" fmla="*/ 1259023 h 1528513"/>
                    <a:gd name="connsiteX3" fmla="*/ 545860 w 2025442"/>
                    <a:gd name="connsiteY3" fmla="*/ 1093604 h 1528513"/>
                    <a:gd name="connsiteX4" fmla="*/ 702089 w 2025442"/>
                    <a:gd name="connsiteY4" fmla="*/ 1134959 h 1528513"/>
                    <a:gd name="connsiteX5" fmla="*/ 959408 w 2025442"/>
                    <a:gd name="connsiteY5" fmla="*/ 1098199 h 1528513"/>
                    <a:gd name="connsiteX6" fmla="*/ 1152397 w 2025442"/>
                    <a:gd name="connsiteY6" fmla="*/ 1121173 h 1528513"/>
                    <a:gd name="connsiteX7" fmla="*/ 1179967 w 2025442"/>
                    <a:gd name="connsiteY7" fmla="*/ 891425 h 1528513"/>
                    <a:gd name="connsiteX8" fmla="*/ 1156992 w 2025442"/>
                    <a:gd name="connsiteY8" fmla="*/ 758170 h 1528513"/>
                    <a:gd name="connsiteX9" fmla="*/ 1235106 w 2025442"/>
                    <a:gd name="connsiteY9" fmla="*/ 666271 h 1528513"/>
                    <a:gd name="connsiteX10" fmla="*/ 1418905 w 2025442"/>
                    <a:gd name="connsiteY10" fmla="*/ 657081 h 1528513"/>
                    <a:gd name="connsiteX11" fmla="*/ 1519995 w 2025442"/>
                    <a:gd name="connsiteY11" fmla="*/ 578966 h 1528513"/>
                    <a:gd name="connsiteX12" fmla="*/ 1533780 w 2025442"/>
                    <a:gd name="connsiteY12" fmla="*/ 436522 h 1528513"/>
                    <a:gd name="connsiteX13" fmla="*/ 1722174 w 2025442"/>
                    <a:gd name="connsiteY13" fmla="*/ 344623 h 1528513"/>
                    <a:gd name="connsiteX14" fmla="*/ 1974897 w 2025442"/>
                    <a:gd name="connsiteY14" fmla="*/ 68924 h 1528513"/>
                    <a:gd name="connsiteX15" fmla="*/ 2025442 w 2025442"/>
                    <a:gd name="connsiteY15" fmla="*/ 0 h 15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5442" h="1528513">
                      <a:moveTo>
                        <a:pt x="0" y="1528513"/>
                      </a:moveTo>
                      <a:cubicBezTo>
                        <a:pt x="1914" y="1472990"/>
                        <a:pt x="29849" y="1372862"/>
                        <a:pt x="67983" y="1327947"/>
                      </a:cubicBezTo>
                      <a:cubicBezTo>
                        <a:pt x="106117" y="1283032"/>
                        <a:pt x="149161" y="1298080"/>
                        <a:pt x="228807" y="1259023"/>
                      </a:cubicBezTo>
                      <a:cubicBezTo>
                        <a:pt x="308453" y="1219966"/>
                        <a:pt x="466980" y="1114281"/>
                        <a:pt x="545860" y="1093604"/>
                      </a:cubicBezTo>
                      <a:cubicBezTo>
                        <a:pt x="624740" y="1072927"/>
                        <a:pt x="619379" y="1134192"/>
                        <a:pt x="702089" y="1134959"/>
                      </a:cubicBezTo>
                      <a:cubicBezTo>
                        <a:pt x="784799" y="1135726"/>
                        <a:pt x="884357" y="1100497"/>
                        <a:pt x="959408" y="1098199"/>
                      </a:cubicBezTo>
                      <a:cubicBezTo>
                        <a:pt x="1034459" y="1095901"/>
                        <a:pt x="1115637" y="1155635"/>
                        <a:pt x="1152397" y="1121173"/>
                      </a:cubicBezTo>
                      <a:cubicBezTo>
                        <a:pt x="1189157" y="1086711"/>
                        <a:pt x="1179201" y="951925"/>
                        <a:pt x="1179967" y="891425"/>
                      </a:cubicBezTo>
                      <a:cubicBezTo>
                        <a:pt x="1180733" y="830925"/>
                        <a:pt x="1147802" y="795696"/>
                        <a:pt x="1156992" y="758170"/>
                      </a:cubicBezTo>
                      <a:cubicBezTo>
                        <a:pt x="1166182" y="720644"/>
                        <a:pt x="1191454" y="683119"/>
                        <a:pt x="1235106" y="666271"/>
                      </a:cubicBezTo>
                      <a:cubicBezTo>
                        <a:pt x="1278758" y="649423"/>
                        <a:pt x="1371424" y="671632"/>
                        <a:pt x="1418905" y="657081"/>
                      </a:cubicBezTo>
                      <a:cubicBezTo>
                        <a:pt x="1466386" y="642530"/>
                        <a:pt x="1500849" y="615726"/>
                        <a:pt x="1519995" y="578966"/>
                      </a:cubicBezTo>
                      <a:cubicBezTo>
                        <a:pt x="1539141" y="542206"/>
                        <a:pt x="1500084" y="475579"/>
                        <a:pt x="1533780" y="436522"/>
                      </a:cubicBezTo>
                      <a:cubicBezTo>
                        <a:pt x="1567477" y="397465"/>
                        <a:pt x="1648655" y="405889"/>
                        <a:pt x="1722174" y="344623"/>
                      </a:cubicBezTo>
                      <a:cubicBezTo>
                        <a:pt x="1795693" y="283357"/>
                        <a:pt x="1924352" y="126361"/>
                        <a:pt x="1974897" y="68924"/>
                      </a:cubicBezTo>
                      <a:cubicBezTo>
                        <a:pt x="2025442" y="11487"/>
                        <a:pt x="2025442" y="5743"/>
                        <a:pt x="2025442"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27" name="フリーフォーム: 図形 38">
                  <a:extLst>
                    <a:ext uri="{FF2B5EF4-FFF2-40B4-BE49-F238E27FC236}">
                      <a16:creationId xmlns:a16="http://schemas.microsoft.com/office/drawing/2014/main" id="{C247CBEE-8E57-4F0C-AC23-1A13274B4EFE}"/>
                    </a:ext>
                  </a:extLst>
                </p:cNvPr>
                <p:cNvSpPr/>
                <p:nvPr/>
              </p:nvSpPr>
              <p:spPr>
                <a:xfrm>
                  <a:off x="3284018" y="5133989"/>
                  <a:ext cx="303900" cy="210658"/>
                </a:xfrm>
                <a:custGeom>
                  <a:avLst/>
                  <a:gdLst>
                    <a:gd name="connsiteX0" fmla="*/ 46893 w 171939"/>
                    <a:gd name="connsiteY0" fmla="*/ 0 h 119185"/>
                    <a:gd name="connsiteX1" fmla="*/ 0 w 171939"/>
                    <a:gd name="connsiteY1" fmla="*/ 60569 h 119185"/>
                    <a:gd name="connsiteX2" fmla="*/ 27354 w 171939"/>
                    <a:gd name="connsiteY2" fmla="*/ 117231 h 119185"/>
                    <a:gd name="connsiteX3" fmla="*/ 121139 w 171939"/>
                    <a:gd name="connsiteY3" fmla="*/ 119185 h 119185"/>
                    <a:gd name="connsiteX4" fmla="*/ 171939 w 171939"/>
                    <a:gd name="connsiteY4" fmla="*/ 48846 h 119185"/>
                    <a:gd name="connsiteX5" fmla="*/ 144585 w 171939"/>
                    <a:gd name="connsiteY5" fmla="*/ 19538 h 119185"/>
                    <a:gd name="connsiteX6" fmla="*/ 46893 w 171939"/>
                    <a:gd name="connsiteY6" fmla="*/ 0 h 11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939" h="119185">
                      <a:moveTo>
                        <a:pt x="46893" y="0"/>
                      </a:moveTo>
                      <a:lnTo>
                        <a:pt x="0" y="60569"/>
                      </a:lnTo>
                      <a:lnTo>
                        <a:pt x="27354" y="117231"/>
                      </a:lnTo>
                      <a:lnTo>
                        <a:pt x="121139" y="119185"/>
                      </a:lnTo>
                      <a:lnTo>
                        <a:pt x="171939" y="48846"/>
                      </a:lnTo>
                      <a:lnTo>
                        <a:pt x="144585" y="19538"/>
                      </a:lnTo>
                      <a:lnTo>
                        <a:pt x="46893" y="0"/>
                      </a:lnTo>
                      <a:close/>
                    </a:path>
                  </a:pathLst>
                </a:cu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28" name="フリーフォーム 160">
                  <a:extLst>
                    <a:ext uri="{FF2B5EF4-FFF2-40B4-BE49-F238E27FC236}">
                      <a16:creationId xmlns:a16="http://schemas.microsoft.com/office/drawing/2014/main" id="{01344598-5271-470A-8238-072AF1733565}"/>
                    </a:ext>
                  </a:extLst>
                </p:cNvPr>
                <p:cNvSpPr/>
                <p:nvPr/>
              </p:nvSpPr>
              <p:spPr>
                <a:xfrm>
                  <a:off x="5531872" y="3034886"/>
                  <a:ext cx="438132" cy="666271"/>
                </a:xfrm>
                <a:custGeom>
                  <a:avLst/>
                  <a:gdLst>
                    <a:gd name="connsiteX0" fmla="*/ 0 w 422738"/>
                    <a:gd name="connsiteY0" fmla="*/ 634107 h 634107"/>
                    <a:gd name="connsiteX1" fmla="*/ 101090 w 422738"/>
                    <a:gd name="connsiteY1" fmla="*/ 408953 h 634107"/>
                    <a:gd name="connsiteX2" fmla="*/ 243534 w 422738"/>
                    <a:gd name="connsiteY2" fmla="*/ 372193 h 634107"/>
                    <a:gd name="connsiteX3" fmla="*/ 422738 w 422738"/>
                    <a:gd name="connsiteY3" fmla="*/ 0 h 634107"/>
                    <a:gd name="connsiteX0" fmla="*/ 0 w 408953"/>
                    <a:gd name="connsiteY0" fmla="*/ 661677 h 661677"/>
                    <a:gd name="connsiteX1" fmla="*/ 87305 w 408953"/>
                    <a:gd name="connsiteY1" fmla="*/ 408953 h 661677"/>
                    <a:gd name="connsiteX2" fmla="*/ 229749 w 408953"/>
                    <a:gd name="connsiteY2" fmla="*/ 372193 h 661677"/>
                    <a:gd name="connsiteX3" fmla="*/ 408953 w 408953"/>
                    <a:gd name="connsiteY3" fmla="*/ 0 h 661677"/>
                    <a:gd name="connsiteX0" fmla="*/ 0 w 422738"/>
                    <a:gd name="connsiteY0" fmla="*/ 666272 h 666272"/>
                    <a:gd name="connsiteX1" fmla="*/ 101090 w 422738"/>
                    <a:gd name="connsiteY1" fmla="*/ 408953 h 666272"/>
                    <a:gd name="connsiteX2" fmla="*/ 243534 w 422738"/>
                    <a:gd name="connsiteY2" fmla="*/ 372193 h 666272"/>
                    <a:gd name="connsiteX3" fmla="*/ 422738 w 422738"/>
                    <a:gd name="connsiteY3" fmla="*/ 0 h 666272"/>
                    <a:gd name="connsiteX0" fmla="*/ 0 w 435053"/>
                    <a:gd name="connsiteY0" fmla="*/ 657035 h 657035"/>
                    <a:gd name="connsiteX1" fmla="*/ 101090 w 435053"/>
                    <a:gd name="connsiteY1" fmla="*/ 399716 h 657035"/>
                    <a:gd name="connsiteX2" fmla="*/ 243534 w 435053"/>
                    <a:gd name="connsiteY2" fmla="*/ 362956 h 657035"/>
                    <a:gd name="connsiteX3" fmla="*/ 435053 w 435053"/>
                    <a:gd name="connsiteY3" fmla="*/ 0 h 657035"/>
                    <a:gd name="connsiteX0" fmla="*/ 0 w 435053"/>
                    <a:gd name="connsiteY0" fmla="*/ 657035 h 657035"/>
                    <a:gd name="connsiteX1" fmla="*/ 101090 w 435053"/>
                    <a:gd name="connsiteY1" fmla="*/ 399716 h 657035"/>
                    <a:gd name="connsiteX2" fmla="*/ 243534 w 435053"/>
                    <a:gd name="connsiteY2" fmla="*/ 362956 h 657035"/>
                    <a:gd name="connsiteX3" fmla="*/ 435053 w 435053"/>
                    <a:gd name="connsiteY3" fmla="*/ 0 h 657035"/>
                    <a:gd name="connsiteX0" fmla="*/ 0 w 438132"/>
                    <a:gd name="connsiteY0" fmla="*/ 666271 h 666271"/>
                    <a:gd name="connsiteX1" fmla="*/ 101090 w 438132"/>
                    <a:gd name="connsiteY1" fmla="*/ 408952 h 666271"/>
                    <a:gd name="connsiteX2" fmla="*/ 243534 w 438132"/>
                    <a:gd name="connsiteY2" fmla="*/ 372192 h 666271"/>
                    <a:gd name="connsiteX3" fmla="*/ 438132 w 438132"/>
                    <a:gd name="connsiteY3" fmla="*/ 0 h 666271"/>
                  </a:gdLst>
                  <a:ahLst/>
                  <a:cxnLst>
                    <a:cxn ang="0">
                      <a:pos x="connsiteX0" y="connsiteY0"/>
                    </a:cxn>
                    <a:cxn ang="0">
                      <a:pos x="connsiteX1" y="connsiteY1"/>
                    </a:cxn>
                    <a:cxn ang="0">
                      <a:pos x="connsiteX2" y="connsiteY2"/>
                    </a:cxn>
                    <a:cxn ang="0">
                      <a:pos x="connsiteX3" y="connsiteY3"/>
                    </a:cxn>
                  </a:cxnLst>
                  <a:rect l="l" t="t" r="r" b="b"/>
                  <a:pathLst>
                    <a:path w="438132" h="666271">
                      <a:moveTo>
                        <a:pt x="0" y="666271"/>
                      </a:moveTo>
                      <a:cubicBezTo>
                        <a:pt x="30250" y="575520"/>
                        <a:pt x="60501" y="457965"/>
                        <a:pt x="101090" y="408952"/>
                      </a:cubicBezTo>
                      <a:cubicBezTo>
                        <a:pt x="141679" y="359939"/>
                        <a:pt x="187360" y="440351"/>
                        <a:pt x="243534" y="372192"/>
                      </a:cubicBezTo>
                      <a:cubicBezTo>
                        <a:pt x="299708" y="304033"/>
                        <a:pt x="403499" y="45091"/>
                        <a:pt x="438132" y="0"/>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29" name="テキスト ボックス 328">
                  <a:extLst>
                    <a:ext uri="{FF2B5EF4-FFF2-40B4-BE49-F238E27FC236}">
                      <a16:creationId xmlns:a16="http://schemas.microsoft.com/office/drawing/2014/main" id="{25E7B9D3-BC5C-46F8-BF6F-C60A465E6C8D}"/>
                    </a:ext>
                  </a:extLst>
                </p:cNvPr>
                <p:cNvSpPr txBox="1"/>
                <p:nvPr/>
              </p:nvSpPr>
              <p:spPr>
                <a:xfrm>
                  <a:off x="2956133" y="5921260"/>
                  <a:ext cx="1854471" cy="285769"/>
                </a:xfrm>
                <a:prstGeom prst="rect">
                  <a:avLst/>
                </a:prstGeom>
                <a:noFill/>
              </p:spPr>
              <p:txBody>
                <a:bodyPr wrap="square" rtlCol="0">
                  <a:spAutoFit/>
                </a:bodyPr>
                <a:lstStyle/>
                <a:p>
                  <a:r>
                    <a:rPr kumimoji="1" lang="ja-JP" altLang="en-US" sz="1000" b="1" dirty="0">
                      <a:effectLst>
                        <a:glow rad="228600">
                          <a:schemeClr val="bg1">
                            <a:alpha val="70000"/>
                          </a:schemeClr>
                        </a:glow>
                      </a:effectLst>
                    </a:rPr>
                    <a:t>自転車賑わい拠点</a:t>
                  </a:r>
                </a:p>
              </p:txBody>
            </p:sp>
          </p:grpSp>
          <p:sp>
            <p:nvSpPr>
              <p:cNvPr id="241" name="テキスト ボックス 240">
                <a:extLst>
                  <a:ext uri="{FF2B5EF4-FFF2-40B4-BE49-F238E27FC236}">
                    <a16:creationId xmlns:a16="http://schemas.microsoft.com/office/drawing/2014/main" id="{5FA33995-832F-4922-8404-1E5AF6A2987D}"/>
                  </a:ext>
                </a:extLst>
              </p:cNvPr>
              <p:cNvSpPr txBox="1"/>
              <p:nvPr/>
            </p:nvSpPr>
            <p:spPr>
              <a:xfrm>
                <a:off x="10219294" y="4596676"/>
                <a:ext cx="1597825" cy="246221"/>
              </a:xfrm>
              <a:prstGeom prst="rect">
                <a:avLst/>
              </a:prstGeom>
              <a:noFill/>
            </p:spPr>
            <p:txBody>
              <a:bodyPr wrap="square" rtlCol="0">
                <a:spAutoFit/>
              </a:bodyPr>
              <a:lstStyle/>
              <a:p>
                <a:r>
                  <a:rPr kumimoji="1" lang="ja-JP" altLang="en-US" sz="1000" b="1" dirty="0">
                    <a:effectLst>
                      <a:glow rad="228600">
                        <a:schemeClr val="bg1">
                          <a:alpha val="70000"/>
                        </a:schemeClr>
                      </a:glow>
                    </a:effectLst>
                  </a:rPr>
                  <a:t>毛馬桜之宮公園</a:t>
                </a:r>
              </a:p>
            </p:txBody>
          </p:sp>
          <p:sp>
            <p:nvSpPr>
              <p:cNvPr id="242" name="正方形/長方形 241">
                <a:extLst>
                  <a:ext uri="{FF2B5EF4-FFF2-40B4-BE49-F238E27FC236}">
                    <a16:creationId xmlns:a16="http://schemas.microsoft.com/office/drawing/2014/main" id="{C2D13631-7B37-4BE1-A7E9-0E1E9B096FE3}"/>
                  </a:ext>
                </a:extLst>
              </p:cNvPr>
              <p:cNvSpPr/>
              <p:nvPr/>
            </p:nvSpPr>
            <p:spPr>
              <a:xfrm>
                <a:off x="10163709" y="4646440"/>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3" name="正方形/長方形 242">
                <a:extLst>
                  <a:ext uri="{FF2B5EF4-FFF2-40B4-BE49-F238E27FC236}">
                    <a16:creationId xmlns:a16="http://schemas.microsoft.com/office/drawing/2014/main" id="{2728B2B3-2127-4476-B876-9DAE00E0DAB7}"/>
                  </a:ext>
                </a:extLst>
              </p:cNvPr>
              <p:cNvSpPr/>
              <p:nvPr/>
            </p:nvSpPr>
            <p:spPr>
              <a:xfrm>
                <a:off x="10190709" y="4673051"/>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4" name="正方形/長方形 243">
                <a:extLst>
                  <a:ext uri="{FF2B5EF4-FFF2-40B4-BE49-F238E27FC236}">
                    <a16:creationId xmlns:a16="http://schemas.microsoft.com/office/drawing/2014/main" id="{B9591A95-4FE7-4297-B6AE-C34721ED7EA0}"/>
                  </a:ext>
                </a:extLst>
              </p:cNvPr>
              <p:cNvSpPr/>
              <p:nvPr/>
            </p:nvSpPr>
            <p:spPr>
              <a:xfrm>
                <a:off x="10571278" y="5604484"/>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7" name="正方形/長方形 246">
                <a:extLst>
                  <a:ext uri="{FF2B5EF4-FFF2-40B4-BE49-F238E27FC236}">
                    <a16:creationId xmlns:a16="http://schemas.microsoft.com/office/drawing/2014/main" id="{683799D4-E5B3-458E-AB95-B579FA9F06E1}"/>
                  </a:ext>
                </a:extLst>
              </p:cNvPr>
              <p:cNvSpPr/>
              <p:nvPr/>
            </p:nvSpPr>
            <p:spPr>
              <a:xfrm>
                <a:off x="10598278" y="5631095"/>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8" name="正方形/長方形 257">
                <a:extLst>
                  <a:ext uri="{FF2B5EF4-FFF2-40B4-BE49-F238E27FC236}">
                    <a16:creationId xmlns:a16="http://schemas.microsoft.com/office/drawing/2014/main" id="{65DC9170-524E-4C39-9581-E10BCC34327A}"/>
                  </a:ext>
                </a:extLst>
              </p:cNvPr>
              <p:cNvSpPr/>
              <p:nvPr/>
            </p:nvSpPr>
            <p:spPr>
              <a:xfrm>
                <a:off x="10943872" y="6480803"/>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59" name="正方形/長方形 258">
                <a:extLst>
                  <a:ext uri="{FF2B5EF4-FFF2-40B4-BE49-F238E27FC236}">
                    <a16:creationId xmlns:a16="http://schemas.microsoft.com/office/drawing/2014/main" id="{50B4727A-6C2C-46A6-B3E7-B6C363A009F8}"/>
                  </a:ext>
                </a:extLst>
              </p:cNvPr>
              <p:cNvSpPr/>
              <p:nvPr/>
            </p:nvSpPr>
            <p:spPr>
              <a:xfrm>
                <a:off x="10970872" y="6507414"/>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0" name="正方形/長方形 259">
                <a:extLst>
                  <a:ext uri="{FF2B5EF4-FFF2-40B4-BE49-F238E27FC236}">
                    <a16:creationId xmlns:a16="http://schemas.microsoft.com/office/drawing/2014/main" id="{C654A423-EBCB-4107-8AEC-F097CC1A080C}"/>
                  </a:ext>
                </a:extLst>
              </p:cNvPr>
              <p:cNvSpPr/>
              <p:nvPr/>
            </p:nvSpPr>
            <p:spPr>
              <a:xfrm>
                <a:off x="9904193" y="5597604"/>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61" name="正方形/長方形 260">
                <a:extLst>
                  <a:ext uri="{FF2B5EF4-FFF2-40B4-BE49-F238E27FC236}">
                    <a16:creationId xmlns:a16="http://schemas.microsoft.com/office/drawing/2014/main" id="{AB4D5D6F-17C4-4C57-9AF9-F559C7074704}"/>
                  </a:ext>
                </a:extLst>
              </p:cNvPr>
              <p:cNvSpPr/>
              <p:nvPr/>
            </p:nvSpPr>
            <p:spPr>
              <a:xfrm>
                <a:off x="9931193" y="5624215"/>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202" name="フリーフォーム 7">
              <a:extLst>
                <a:ext uri="{FF2B5EF4-FFF2-40B4-BE49-F238E27FC236}">
                  <a16:creationId xmlns:a16="http://schemas.microsoft.com/office/drawing/2014/main" id="{6F944DB2-8D35-415D-B3B8-FD8D23D08E30}"/>
                </a:ext>
              </a:extLst>
            </p:cNvPr>
            <p:cNvSpPr/>
            <p:nvPr/>
          </p:nvSpPr>
          <p:spPr>
            <a:xfrm>
              <a:off x="8350250" y="5588000"/>
              <a:ext cx="1484312" cy="1803400"/>
            </a:xfrm>
            <a:custGeom>
              <a:avLst/>
              <a:gdLst>
                <a:gd name="connsiteX0" fmla="*/ 1479550 w 1479550"/>
                <a:gd name="connsiteY0" fmla="*/ 0 h 1790700"/>
                <a:gd name="connsiteX1" fmla="*/ 1377950 w 1479550"/>
                <a:gd name="connsiteY1" fmla="*/ 184150 h 1790700"/>
                <a:gd name="connsiteX2" fmla="*/ 1219200 w 1479550"/>
                <a:gd name="connsiteY2" fmla="*/ 266700 h 1790700"/>
                <a:gd name="connsiteX3" fmla="*/ 1143000 w 1479550"/>
                <a:gd name="connsiteY3" fmla="*/ 400050 h 1790700"/>
                <a:gd name="connsiteX4" fmla="*/ 1092200 w 1479550"/>
                <a:gd name="connsiteY4" fmla="*/ 558800 h 1790700"/>
                <a:gd name="connsiteX5" fmla="*/ 806450 w 1479550"/>
                <a:gd name="connsiteY5" fmla="*/ 800100 h 1790700"/>
                <a:gd name="connsiteX6" fmla="*/ 768350 w 1479550"/>
                <a:gd name="connsiteY6" fmla="*/ 971550 h 1790700"/>
                <a:gd name="connsiteX7" fmla="*/ 615950 w 1479550"/>
                <a:gd name="connsiteY7" fmla="*/ 1206500 h 1790700"/>
                <a:gd name="connsiteX8" fmla="*/ 514350 w 1479550"/>
                <a:gd name="connsiteY8" fmla="*/ 1263650 h 1790700"/>
                <a:gd name="connsiteX9" fmla="*/ 184150 w 1479550"/>
                <a:gd name="connsiteY9" fmla="*/ 1676400 h 1790700"/>
                <a:gd name="connsiteX10" fmla="*/ 95250 w 1479550"/>
                <a:gd name="connsiteY10" fmla="*/ 1790700 h 1790700"/>
                <a:gd name="connsiteX11" fmla="*/ 0 w 1479550"/>
                <a:gd name="connsiteY11" fmla="*/ 1676400 h 1790700"/>
                <a:gd name="connsiteX0" fmla="*/ 1479550 w 1479550"/>
                <a:gd name="connsiteY0" fmla="*/ 0 h 1790700"/>
                <a:gd name="connsiteX1" fmla="*/ 1377950 w 1479550"/>
                <a:gd name="connsiteY1" fmla="*/ 184150 h 1790700"/>
                <a:gd name="connsiteX2" fmla="*/ 1257300 w 1479550"/>
                <a:gd name="connsiteY2" fmla="*/ 114300 h 1790700"/>
                <a:gd name="connsiteX3" fmla="*/ 1143000 w 1479550"/>
                <a:gd name="connsiteY3" fmla="*/ 400050 h 1790700"/>
                <a:gd name="connsiteX4" fmla="*/ 1092200 w 1479550"/>
                <a:gd name="connsiteY4" fmla="*/ 558800 h 1790700"/>
                <a:gd name="connsiteX5" fmla="*/ 806450 w 1479550"/>
                <a:gd name="connsiteY5" fmla="*/ 800100 h 1790700"/>
                <a:gd name="connsiteX6" fmla="*/ 768350 w 1479550"/>
                <a:gd name="connsiteY6" fmla="*/ 971550 h 1790700"/>
                <a:gd name="connsiteX7" fmla="*/ 615950 w 1479550"/>
                <a:gd name="connsiteY7" fmla="*/ 1206500 h 1790700"/>
                <a:gd name="connsiteX8" fmla="*/ 514350 w 1479550"/>
                <a:gd name="connsiteY8" fmla="*/ 1263650 h 1790700"/>
                <a:gd name="connsiteX9" fmla="*/ 184150 w 1479550"/>
                <a:gd name="connsiteY9" fmla="*/ 1676400 h 1790700"/>
                <a:gd name="connsiteX10" fmla="*/ 95250 w 1479550"/>
                <a:gd name="connsiteY10" fmla="*/ 1790700 h 1790700"/>
                <a:gd name="connsiteX11" fmla="*/ 0 w 1479550"/>
                <a:gd name="connsiteY11" fmla="*/ 1676400 h 1790700"/>
                <a:gd name="connsiteX0" fmla="*/ 1479550 w 1479550"/>
                <a:gd name="connsiteY0" fmla="*/ 0 h 1790700"/>
                <a:gd name="connsiteX1" fmla="*/ 1377950 w 1479550"/>
                <a:gd name="connsiteY1" fmla="*/ 184150 h 1790700"/>
                <a:gd name="connsiteX2" fmla="*/ 1301750 w 1479550"/>
                <a:gd name="connsiteY2" fmla="*/ 114300 h 1790700"/>
                <a:gd name="connsiteX3" fmla="*/ 1143000 w 1479550"/>
                <a:gd name="connsiteY3" fmla="*/ 400050 h 1790700"/>
                <a:gd name="connsiteX4" fmla="*/ 1092200 w 1479550"/>
                <a:gd name="connsiteY4" fmla="*/ 558800 h 1790700"/>
                <a:gd name="connsiteX5" fmla="*/ 806450 w 1479550"/>
                <a:gd name="connsiteY5" fmla="*/ 800100 h 1790700"/>
                <a:gd name="connsiteX6" fmla="*/ 768350 w 1479550"/>
                <a:gd name="connsiteY6" fmla="*/ 971550 h 1790700"/>
                <a:gd name="connsiteX7" fmla="*/ 615950 w 1479550"/>
                <a:gd name="connsiteY7" fmla="*/ 1206500 h 1790700"/>
                <a:gd name="connsiteX8" fmla="*/ 514350 w 1479550"/>
                <a:gd name="connsiteY8" fmla="*/ 1263650 h 1790700"/>
                <a:gd name="connsiteX9" fmla="*/ 184150 w 1479550"/>
                <a:gd name="connsiteY9" fmla="*/ 1676400 h 1790700"/>
                <a:gd name="connsiteX10" fmla="*/ 95250 w 1479550"/>
                <a:gd name="connsiteY10" fmla="*/ 1790700 h 1790700"/>
                <a:gd name="connsiteX11" fmla="*/ 0 w 1479550"/>
                <a:gd name="connsiteY11" fmla="*/ 1676400 h 1790700"/>
                <a:gd name="connsiteX0" fmla="*/ 1498600 w 1498600"/>
                <a:gd name="connsiteY0" fmla="*/ 0 h 1822450"/>
                <a:gd name="connsiteX1" fmla="*/ 1377950 w 1498600"/>
                <a:gd name="connsiteY1" fmla="*/ 215900 h 1822450"/>
                <a:gd name="connsiteX2" fmla="*/ 1301750 w 1498600"/>
                <a:gd name="connsiteY2" fmla="*/ 146050 h 1822450"/>
                <a:gd name="connsiteX3" fmla="*/ 1143000 w 1498600"/>
                <a:gd name="connsiteY3" fmla="*/ 431800 h 1822450"/>
                <a:gd name="connsiteX4" fmla="*/ 1092200 w 1498600"/>
                <a:gd name="connsiteY4" fmla="*/ 590550 h 1822450"/>
                <a:gd name="connsiteX5" fmla="*/ 806450 w 1498600"/>
                <a:gd name="connsiteY5" fmla="*/ 831850 h 1822450"/>
                <a:gd name="connsiteX6" fmla="*/ 768350 w 1498600"/>
                <a:gd name="connsiteY6" fmla="*/ 1003300 h 1822450"/>
                <a:gd name="connsiteX7" fmla="*/ 615950 w 1498600"/>
                <a:gd name="connsiteY7" fmla="*/ 1238250 h 1822450"/>
                <a:gd name="connsiteX8" fmla="*/ 514350 w 1498600"/>
                <a:gd name="connsiteY8" fmla="*/ 1295400 h 1822450"/>
                <a:gd name="connsiteX9" fmla="*/ 184150 w 1498600"/>
                <a:gd name="connsiteY9" fmla="*/ 1708150 h 1822450"/>
                <a:gd name="connsiteX10" fmla="*/ 95250 w 1498600"/>
                <a:gd name="connsiteY10" fmla="*/ 1822450 h 1822450"/>
                <a:gd name="connsiteX11" fmla="*/ 0 w 1498600"/>
                <a:gd name="connsiteY11" fmla="*/ 1708150 h 1822450"/>
                <a:gd name="connsiteX0" fmla="*/ 1484312 w 1484312"/>
                <a:gd name="connsiteY0" fmla="*/ 0 h 1803400"/>
                <a:gd name="connsiteX1" fmla="*/ 1377950 w 1484312"/>
                <a:gd name="connsiteY1" fmla="*/ 196850 h 1803400"/>
                <a:gd name="connsiteX2" fmla="*/ 1301750 w 1484312"/>
                <a:gd name="connsiteY2" fmla="*/ 127000 h 1803400"/>
                <a:gd name="connsiteX3" fmla="*/ 1143000 w 1484312"/>
                <a:gd name="connsiteY3" fmla="*/ 412750 h 1803400"/>
                <a:gd name="connsiteX4" fmla="*/ 1092200 w 1484312"/>
                <a:gd name="connsiteY4" fmla="*/ 571500 h 1803400"/>
                <a:gd name="connsiteX5" fmla="*/ 806450 w 1484312"/>
                <a:gd name="connsiteY5" fmla="*/ 812800 h 1803400"/>
                <a:gd name="connsiteX6" fmla="*/ 768350 w 1484312"/>
                <a:gd name="connsiteY6" fmla="*/ 984250 h 1803400"/>
                <a:gd name="connsiteX7" fmla="*/ 615950 w 1484312"/>
                <a:gd name="connsiteY7" fmla="*/ 1219200 h 1803400"/>
                <a:gd name="connsiteX8" fmla="*/ 514350 w 1484312"/>
                <a:gd name="connsiteY8" fmla="*/ 1276350 h 1803400"/>
                <a:gd name="connsiteX9" fmla="*/ 184150 w 1484312"/>
                <a:gd name="connsiteY9" fmla="*/ 1689100 h 1803400"/>
                <a:gd name="connsiteX10" fmla="*/ 95250 w 1484312"/>
                <a:gd name="connsiteY10" fmla="*/ 1803400 h 1803400"/>
                <a:gd name="connsiteX11" fmla="*/ 0 w 1484312"/>
                <a:gd name="connsiteY11" fmla="*/ 168910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312" h="1803400">
                  <a:moveTo>
                    <a:pt x="1484312" y="0"/>
                  </a:moveTo>
                  <a:lnTo>
                    <a:pt x="1377950" y="196850"/>
                  </a:lnTo>
                  <a:lnTo>
                    <a:pt x="1301750" y="127000"/>
                  </a:lnTo>
                  <a:lnTo>
                    <a:pt x="1143000" y="412750"/>
                  </a:lnTo>
                  <a:lnTo>
                    <a:pt x="1092200" y="571500"/>
                  </a:lnTo>
                  <a:lnTo>
                    <a:pt x="806450" y="812800"/>
                  </a:lnTo>
                  <a:lnTo>
                    <a:pt x="768350" y="984250"/>
                  </a:lnTo>
                  <a:lnTo>
                    <a:pt x="615950" y="1219200"/>
                  </a:lnTo>
                  <a:lnTo>
                    <a:pt x="514350" y="1276350"/>
                  </a:lnTo>
                  <a:lnTo>
                    <a:pt x="184150" y="1689100"/>
                  </a:lnTo>
                  <a:lnTo>
                    <a:pt x="95250" y="1803400"/>
                  </a:lnTo>
                  <a:lnTo>
                    <a:pt x="0" y="168910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 name="グループ化 204">
              <a:extLst>
                <a:ext uri="{FF2B5EF4-FFF2-40B4-BE49-F238E27FC236}">
                  <a16:creationId xmlns:a16="http://schemas.microsoft.com/office/drawing/2014/main" id="{EF7017E5-0407-491B-8400-DEBADCB31501}"/>
                </a:ext>
              </a:extLst>
            </p:cNvPr>
            <p:cNvGrpSpPr/>
            <p:nvPr/>
          </p:nvGrpSpPr>
          <p:grpSpPr>
            <a:xfrm>
              <a:off x="6495340" y="646533"/>
              <a:ext cx="2388919" cy="1954920"/>
              <a:chOff x="6465073" y="391165"/>
              <a:chExt cx="2388919" cy="1954920"/>
            </a:xfrm>
          </p:grpSpPr>
          <p:grpSp>
            <p:nvGrpSpPr>
              <p:cNvPr id="229" name="グループ化 228">
                <a:extLst>
                  <a:ext uri="{FF2B5EF4-FFF2-40B4-BE49-F238E27FC236}">
                    <a16:creationId xmlns:a16="http://schemas.microsoft.com/office/drawing/2014/main" id="{C27A24AA-3BC0-4320-A4C4-3CC94C1CFFF4}"/>
                  </a:ext>
                </a:extLst>
              </p:cNvPr>
              <p:cNvGrpSpPr/>
              <p:nvPr/>
            </p:nvGrpSpPr>
            <p:grpSpPr>
              <a:xfrm>
                <a:off x="6465073" y="391165"/>
                <a:ext cx="2388919" cy="1954920"/>
                <a:chOff x="120836" y="508959"/>
                <a:chExt cx="2596119" cy="2124478"/>
              </a:xfrm>
            </p:grpSpPr>
            <p:sp>
              <p:nvSpPr>
                <p:cNvPr id="231" name="正方形/長方形 230">
                  <a:extLst>
                    <a:ext uri="{FF2B5EF4-FFF2-40B4-BE49-F238E27FC236}">
                      <a16:creationId xmlns:a16="http://schemas.microsoft.com/office/drawing/2014/main" id="{DE6452FE-BE8F-4CB7-8469-EDB7608DAB2E}"/>
                    </a:ext>
                  </a:extLst>
                </p:cNvPr>
                <p:cNvSpPr/>
                <p:nvPr/>
              </p:nvSpPr>
              <p:spPr>
                <a:xfrm>
                  <a:off x="120836" y="508959"/>
                  <a:ext cx="2596119" cy="1292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232" name="直線コネクタ 231">
                  <a:extLst>
                    <a:ext uri="{FF2B5EF4-FFF2-40B4-BE49-F238E27FC236}">
                      <a16:creationId xmlns:a16="http://schemas.microsoft.com/office/drawing/2014/main" id="{886C1605-9C33-4CD1-B9CB-BE045CCEF3EE}"/>
                    </a:ext>
                  </a:extLst>
                </p:cNvPr>
                <p:cNvCxnSpPr/>
                <p:nvPr/>
              </p:nvCxnSpPr>
              <p:spPr>
                <a:xfrm>
                  <a:off x="287016" y="724982"/>
                  <a:ext cx="504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33" name="テキスト ボックス 232">
                  <a:extLst>
                    <a:ext uri="{FF2B5EF4-FFF2-40B4-BE49-F238E27FC236}">
                      <a16:creationId xmlns:a16="http://schemas.microsoft.com/office/drawing/2014/main" id="{ECC7C6EB-2D7B-47AB-8C03-145AABBFD63C}"/>
                    </a:ext>
                  </a:extLst>
                </p:cNvPr>
                <p:cNvSpPr txBox="1"/>
                <p:nvPr/>
              </p:nvSpPr>
              <p:spPr>
                <a:xfrm>
                  <a:off x="887215" y="586483"/>
                  <a:ext cx="1176224" cy="267577"/>
                </a:xfrm>
                <a:prstGeom prst="rect">
                  <a:avLst/>
                </a:prstGeom>
                <a:noFill/>
              </p:spPr>
              <p:txBody>
                <a:bodyPr wrap="none" rtlCol="0">
                  <a:spAutoFit/>
                </a:bodyPr>
                <a:lstStyle/>
                <a:p>
                  <a:r>
                    <a:rPr kumimoji="1" lang="ja-JP" altLang="en-US" sz="1000" dirty="0"/>
                    <a:t>優先整備ルート</a:t>
                  </a:r>
                </a:p>
              </p:txBody>
            </p:sp>
            <p:sp>
              <p:nvSpPr>
                <p:cNvPr id="234" name="テキスト ボックス 233">
                  <a:extLst>
                    <a:ext uri="{FF2B5EF4-FFF2-40B4-BE49-F238E27FC236}">
                      <a16:creationId xmlns:a16="http://schemas.microsoft.com/office/drawing/2014/main" id="{E9042C8D-17FB-4B20-91BE-EF56E03747B0}"/>
                    </a:ext>
                  </a:extLst>
                </p:cNvPr>
                <p:cNvSpPr txBox="1"/>
                <p:nvPr/>
              </p:nvSpPr>
              <p:spPr>
                <a:xfrm>
                  <a:off x="887215" y="865036"/>
                  <a:ext cx="1454950" cy="267577"/>
                </a:xfrm>
                <a:prstGeom prst="rect">
                  <a:avLst/>
                </a:prstGeom>
                <a:noFill/>
              </p:spPr>
              <p:txBody>
                <a:bodyPr wrap="none" rtlCol="0">
                  <a:spAutoFit/>
                </a:bodyPr>
                <a:lstStyle/>
                <a:p>
                  <a:r>
                    <a:rPr kumimoji="1" lang="ja-JP" altLang="en-US" sz="1000" dirty="0"/>
                    <a:t>拠点施設・休憩施設</a:t>
                  </a:r>
                </a:p>
              </p:txBody>
            </p:sp>
            <p:pic>
              <p:nvPicPr>
                <p:cNvPr id="235" name="Picture 5" descr="C:\Users\Kojom\AppData\Local\Microsoft\Windows\Temporary Internet Files\Content.IE5\COP19DZ3\MC900046108[1].wmf">
                  <a:extLst>
                    <a:ext uri="{FF2B5EF4-FFF2-40B4-BE49-F238E27FC236}">
                      <a16:creationId xmlns:a16="http://schemas.microsoft.com/office/drawing/2014/main" id="{CB3689C0-FDC6-424A-8D5D-014245A552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0836" y="1830319"/>
                  <a:ext cx="533540" cy="803118"/>
                </a:xfrm>
                <a:prstGeom prst="rect">
                  <a:avLst/>
                </a:prstGeom>
                <a:solidFill>
                  <a:srgbClr val="FFFFFF"/>
                </a:solidFill>
                <a:ln>
                  <a:solidFill>
                    <a:schemeClr val="bg1">
                      <a:alpha val="0"/>
                    </a:schemeClr>
                  </a:solidFill>
                </a:ln>
              </p:spPr>
            </p:pic>
            <p:sp>
              <p:nvSpPr>
                <p:cNvPr id="236" name="正方形/長方形 235">
                  <a:extLst>
                    <a:ext uri="{FF2B5EF4-FFF2-40B4-BE49-F238E27FC236}">
                      <a16:creationId xmlns:a16="http://schemas.microsoft.com/office/drawing/2014/main" id="{BC9EB1F4-83BB-4DCB-97F9-6BEEF0CFA41E}"/>
                    </a:ext>
                  </a:extLst>
                </p:cNvPr>
                <p:cNvSpPr/>
                <p:nvPr/>
              </p:nvSpPr>
              <p:spPr>
                <a:xfrm>
                  <a:off x="487332" y="907059"/>
                  <a:ext cx="144000" cy="14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237" name="直線コネクタ 236">
                  <a:extLst>
                    <a:ext uri="{FF2B5EF4-FFF2-40B4-BE49-F238E27FC236}">
                      <a16:creationId xmlns:a16="http://schemas.microsoft.com/office/drawing/2014/main" id="{B6297209-9325-49CF-A95A-1FDC0D21B6A1}"/>
                    </a:ext>
                  </a:extLst>
                </p:cNvPr>
                <p:cNvCxnSpPr/>
                <p:nvPr/>
              </p:nvCxnSpPr>
              <p:spPr>
                <a:xfrm>
                  <a:off x="315740" y="1608917"/>
                  <a:ext cx="5040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テキスト ボックス 237">
                  <a:extLst>
                    <a:ext uri="{FF2B5EF4-FFF2-40B4-BE49-F238E27FC236}">
                      <a16:creationId xmlns:a16="http://schemas.microsoft.com/office/drawing/2014/main" id="{D12DE677-A311-44E1-94AD-AE4663FBA6CE}"/>
                    </a:ext>
                  </a:extLst>
                </p:cNvPr>
                <p:cNvSpPr txBox="1"/>
                <p:nvPr/>
              </p:nvSpPr>
              <p:spPr>
                <a:xfrm>
                  <a:off x="866685" y="1487855"/>
                  <a:ext cx="1733676" cy="267577"/>
                </a:xfrm>
                <a:prstGeom prst="rect">
                  <a:avLst/>
                </a:prstGeom>
                <a:noFill/>
              </p:spPr>
              <p:txBody>
                <a:bodyPr wrap="none" rtlCol="0">
                  <a:spAutoFit/>
                </a:bodyPr>
                <a:lstStyle/>
                <a:p>
                  <a:r>
                    <a:rPr kumimoji="1" lang="ja-JP" altLang="en-US" sz="1000" dirty="0"/>
                    <a:t>その他の大規模自転車道</a:t>
                  </a:r>
                </a:p>
              </p:txBody>
            </p:sp>
          </p:grpSp>
          <p:sp>
            <p:nvSpPr>
              <p:cNvPr id="230" name="正方形/長方形 229">
                <a:extLst>
                  <a:ext uri="{FF2B5EF4-FFF2-40B4-BE49-F238E27FC236}">
                    <a16:creationId xmlns:a16="http://schemas.microsoft.com/office/drawing/2014/main" id="{169F3EE2-B1CA-4C99-82AC-928D0E476274}"/>
                  </a:ext>
                </a:extLst>
              </p:cNvPr>
              <p:cNvSpPr/>
              <p:nvPr/>
            </p:nvSpPr>
            <p:spPr>
              <a:xfrm>
                <a:off x="6831491" y="786695"/>
                <a:ext cx="72000" cy="72000"/>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sp>
          <p:nvSpPr>
            <p:cNvPr id="206" name="フリーフォーム 10">
              <a:extLst>
                <a:ext uri="{FF2B5EF4-FFF2-40B4-BE49-F238E27FC236}">
                  <a16:creationId xmlns:a16="http://schemas.microsoft.com/office/drawing/2014/main" id="{D0434015-64D2-45BF-B873-BEFC0713D906}"/>
                </a:ext>
              </a:extLst>
            </p:cNvPr>
            <p:cNvSpPr/>
            <p:nvPr/>
          </p:nvSpPr>
          <p:spPr>
            <a:xfrm>
              <a:off x="10153650" y="5499100"/>
              <a:ext cx="330200" cy="44450"/>
            </a:xfrm>
            <a:custGeom>
              <a:avLst/>
              <a:gdLst>
                <a:gd name="connsiteX0" fmla="*/ 0 w 330200"/>
                <a:gd name="connsiteY0" fmla="*/ 0 h 38100"/>
                <a:gd name="connsiteX1" fmla="*/ 184150 w 330200"/>
                <a:gd name="connsiteY1" fmla="*/ 6350 h 38100"/>
                <a:gd name="connsiteX2" fmla="*/ 190500 w 330200"/>
                <a:gd name="connsiteY2" fmla="*/ 38100 h 38100"/>
                <a:gd name="connsiteX3" fmla="*/ 330200 w 330200"/>
                <a:gd name="connsiteY3" fmla="*/ 38100 h 38100"/>
                <a:gd name="connsiteX0" fmla="*/ 0 w 330200"/>
                <a:gd name="connsiteY0" fmla="*/ 0 h 38100"/>
                <a:gd name="connsiteX1" fmla="*/ 184150 w 330200"/>
                <a:gd name="connsiteY1" fmla="*/ 6350 h 38100"/>
                <a:gd name="connsiteX2" fmla="*/ 190500 w 330200"/>
                <a:gd name="connsiteY2" fmla="*/ 38100 h 38100"/>
                <a:gd name="connsiteX3" fmla="*/ 330200 w 330200"/>
                <a:gd name="connsiteY3" fmla="*/ 38100 h 38100"/>
                <a:gd name="connsiteX0" fmla="*/ 0 w 330200"/>
                <a:gd name="connsiteY0" fmla="*/ 0 h 38100"/>
                <a:gd name="connsiteX1" fmla="*/ 184150 w 330200"/>
                <a:gd name="connsiteY1" fmla="*/ 6350 h 38100"/>
                <a:gd name="connsiteX2" fmla="*/ 165100 w 330200"/>
                <a:gd name="connsiteY2" fmla="*/ 31750 h 38100"/>
                <a:gd name="connsiteX3" fmla="*/ 330200 w 330200"/>
                <a:gd name="connsiteY3" fmla="*/ 38100 h 38100"/>
                <a:gd name="connsiteX0" fmla="*/ 0 w 330200"/>
                <a:gd name="connsiteY0" fmla="*/ 0 h 44450"/>
                <a:gd name="connsiteX1" fmla="*/ 184150 w 330200"/>
                <a:gd name="connsiteY1" fmla="*/ 6350 h 44450"/>
                <a:gd name="connsiteX2" fmla="*/ 152400 w 330200"/>
                <a:gd name="connsiteY2" fmla="*/ 44450 h 44450"/>
                <a:gd name="connsiteX3" fmla="*/ 330200 w 330200"/>
                <a:gd name="connsiteY3" fmla="*/ 38100 h 44450"/>
                <a:gd name="connsiteX0" fmla="*/ 0 w 330200"/>
                <a:gd name="connsiteY0" fmla="*/ 0 h 44450"/>
                <a:gd name="connsiteX1" fmla="*/ 184150 w 330200"/>
                <a:gd name="connsiteY1" fmla="*/ 6350 h 44450"/>
                <a:gd name="connsiteX2" fmla="*/ 215900 w 330200"/>
                <a:gd name="connsiteY2" fmla="*/ 44450 h 44450"/>
                <a:gd name="connsiteX3" fmla="*/ 330200 w 330200"/>
                <a:gd name="connsiteY3" fmla="*/ 38100 h 44450"/>
              </a:gdLst>
              <a:ahLst/>
              <a:cxnLst>
                <a:cxn ang="0">
                  <a:pos x="connsiteX0" y="connsiteY0"/>
                </a:cxn>
                <a:cxn ang="0">
                  <a:pos x="connsiteX1" y="connsiteY1"/>
                </a:cxn>
                <a:cxn ang="0">
                  <a:pos x="connsiteX2" y="connsiteY2"/>
                </a:cxn>
                <a:cxn ang="0">
                  <a:pos x="connsiteX3" y="connsiteY3"/>
                </a:cxn>
              </a:cxnLst>
              <a:rect l="l" t="t" r="r" b="b"/>
              <a:pathLst>
                <a:path w="330200" h="44450">
                  <a:moveTo>
                    <a:pt x="0" y="0"/>
                  </a:moveTo>
                  <a:lnTo>
                    <a:pt x="184150" y="6350"/>
                  </a:lnTo>
                  <a:lnTo>
                    <a:pt x="215900" y="44450"/>
                  </a:lnTo>
                  <a:lnTo>
                    <a:pt x="330200" y="38100"/>
                  </a:lnTo>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フリーフォーム 15">
              <a:extLst>
                <a:ext uri="{FF2B5EF4-FFF2-40B4-BE49-F238E27FC236}">
                  <a16:creationId xmlns:a16="http://schemas.microsoft.com/office/drawing/2014/main" id="{79A10FE1-DDDC-47D6-AAB6-368A4C8BF002}"/>
                </a:ext>
              </a:extLst>
            </p:cNvPr>
            <p:cNvSpPr/>
            <p:nvPr/>
          </p:nvSpPr>
          <p:spPr>
            <a:xfrm>
              <a:off x="10899775" y="6227562"/>
              <a:ext cx="358775" cy="39887"/>
            </a:xfrm>
            <a:custGeom>
              <a:avLst/>
              <a:gdLst>
                <a:gd name="connsiteX0" fmla="*/ 0 w 358775"/>
                <a:gd name="connsiteY0" fmla="*/ 0 h 41275"/>
                <a:gd name="connsiteX1" fmla="*/ 146050 w 358775"/>
                <a:gd name="connsiteY1" fmla="*/ 25400 h 41275"/>
                <a:gd name="connsiteX2" fmla="*/ 180975 w 358775"/>
                <a:gd name="connsiteY2" fmla="*/ 41275 h 41275"/>
                <a:gd name="connsiteX3" fmla="*/ 295275 w 358775"/>
                <a:gd name="connsiteY3" fmla="*/ 25400 h 41275"/>
                <a:gd name="connsiteX4" fmla="*/ 323850 w 358775"/>
                <a:gd name="connsiteY4" fmla="*/ 38100 h 41275"/>
                <a:gd name="connsiteX5" fmla="*/ 358775 w 358775"/>
                <a:gd name="connsiteY5" fmla="*/ 28575 h 41275"/>
                <a:gd name="connsiteX0" fmla="*/ 0 w 358775"/>
                <a:gd name="connsiteY0" fmla="*/ 0 h 38100"/>
                <a:gd name="connsiteX1" fmla="*/ 146050 w 358775"/>
                <a:gd name="connsiteY1" fmla="*/ 25400 h 38100"/>
                <a:gd name="connsiteX2" fmla="*/ 192902 w 358775"/>
                <a:gd name="connsiteY2" fmla="*/ 25373 h 38100"/>
                <a:gd name="connsiteX3" fmla="*/ 295275 w 358775"/>
                <a:gd name="connsiteY3" fmla="*/ 25400 h 38100"/>
                <a:gd name="connsiteX4" fmla="*/ 323850 w 358775"/>
                <a:gd name="connsiteY4" fmla="*/ 38100 h 38100"/>
                <a:gd name="connsiteX5" fmla="*/ 358775 w 358775"/>
                <a:gd name="connsiteY5" fmla="*/ 28575 h 38100"/>
                <a:gd name="connsiteX0" fmla="*/ 0 w 358775"/>
                <a:gd name="connsiteY0" fmla="*/ 1787 h 39887"/>
                <a:gd name="connsiteX1" fmla="*/ 146050 w 358775"/>
                <a:gd name="connsiteY1" fmla="*/ 27187 h 39887"/>
                <a:gd name="connsiteX2" fmla="*/ 192902 w 358775"/>
                <a:gd name="connsiteY2" fmla="*/ 0 h 39887"/>
                <a:gd name="connsiteX3" fmla="*/ 295275 w 358775"/>
                <a:gd name="connsiteY3" fmla="*/ 27187 h 39887"/>
                <a:gd name="connsiteX4" fmla="*/ 323850 w 358775"/>
                <a:gd name="connsiteY4" fmla="*/ 39887 h 39887"/>
                <a:gd name="connsiteX5" fmla="*/ 358775 w 358775"/>
                <a:gd name="connsiteY5" fmla="*/ 30362 h 3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 h="39887">
                  <a:moveTo>
                    <a:pt x="0" y="1787"/>
                  </a:moveTo>
                  <a:lnTo>
                    <a:pt x="146050" y="27187"/>
                  </a:lnTo>
                  <a:lnTo>
                    <a:pt x="192902" y="0"/>
                  </a:lnTo>
                  <a:lnTo>
                    <a:pt x="295275" y="27187"/>
                  </a:lnTo>
                  <a:lnTo>
                    <a:pt x="323850" y="39887"/>
                  </a:lnTo>
                  <a:lnTo>
                    <a:pt x="358775" y="30362"/>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a:extLst>
                <a:ext uri="{FF2B5EF4-FFF2-40B4-BE49-F238E27FC236}">
                  <a16:creationId xmlns:a16="http://schemas.microsoft.com/office/drawing/2014/main" id="{A2F035CC-B558-4FD5-A69B-44EF4A8D26A2}"/>
                </a:ext>
              </a:extLst>
            </p:cNvPr>
            <p:cNvSpPr/>
            <p:nvPr/>
          </p:nvSpPr>
          <p:spPr>
            <a:xfrm>
              <a:off x="8295040" y="7242775"/>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09" name="正方形/長方形 208">
              <a:extLst>
                <a:ext uri="{FF2B5EF4-FFF2-40B4-BE49-F238E27FC236}">
                  <a16:creationId xmlns:a16="http://schemas.microsoft.com/office/drawing/2014/main" id="{1BF6D6ED-13F2-425F-B0CC-321F40CFB4C0}"/>
                </a:ext>
              </a:extLst>
            </p:cNvPr>
            <p:cNvSpPr/>
            <p:nvPr/>
          </p:nvSpPr>
          <p:spPr>
            <a:xfrm>
              <a:off x="8323250" y="7269870"/>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0" name="テキスト ボックス 209">
              <a:extLst>
                <a:ext uri="{FF2B5EF4-FFF2-40B4-BE49-F238E27FC236}">
                  <a16:creationId xmlns:a16="http://schemas.microsoft.com/office/drawing/2014/main" id="{CC801D65-2A6F-4131-AD2A-EF1CEF84437B}"/>
                </a:ext>
              </a:extLst>
            </p:cNvPr>
            <p:cNvSpPr txBox="1"/>
            <p:nvPr/>
          </p:nvSpPr>
          <p:spPr>
            <a:xfrm>
              <a:off x="8366980" y="7367245"/>
              <a:ext cx="1597825" cy="246221"/>
            </a:xfrm>
            <a:prstGeom prst="rect">
              <a:avLst/>
            </a:prstGeom>
            <a:noFill/>
          </p:spPr>
          <p:txBody>
            <a:bodyPr wrap="square" rtlCol="0">
              <a:spAutoFit/>
            </a:bodyPr>
            <a:lstStyle/>
            <a:p>
              <a:r>
                <a:rPr kumimoji="1" lang="ja-JP" altLang="en-US" sz="1000" b="1" dirty="0">
                  <a:effectLst>
                    <a:glow rad="228600">
                      <a:schemeClr val="bg1">
                        <a:alpha val="70000"/>
                      </a:schemeClr>
                    </a:glow>
                  </a:effectLst>
                </a:rPr>
                <a:t>りんくう公園</a:t>
              </a:r>
            </a:p>
          </p:txBody>
        </p:sp>
        <p:sp>
          <p:nvSpPr>
            <p:cNvPr id="211" name="正方形/長方形 210">
              <a:extLst>
                <a:ext uri="{FF2B5EF4-FFF2-40B4-BE49-F238E27FC236}">
                  <a16:creationId xmlns:a16="http://schemas.microsoft.com/office/drawing/2014/main" id="{477979BD-1FAB-4320-A4AE-823DCA60DF6E}"/>
                </a:ext>
              </a:extLst>
            </p:cNvPr>
            <p:cNvSpPr/>
            <p:nvPr/>
          </p:nvSpPr>
          <p:spPr>
            <a:xfrm>
              <a:off x="11150578" y="6196567"/>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2" name="正方形/長方形 211">
              <a:extLst>
                <a:ext uri="{FF2B5EF4-FFF2-40B4-BE49-F238E27FC236}">
                  <a16:creationId xmlns:a16="http://schemas.microsoft.com/office/drawing/2014/main" id="{AA34DB35-D58C-4DBF-93AA-BE793C5D7F43}"/>
                </a:ext>
              </a:extLst>
            </p:cNvPr>
            <p:cNvSpPr/>
            <p:nvPr/>
          </p:nvSpPr>
          <p:spPr>
            <a:xfrm>
              <a:off x="11178352" y="6223025"/>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3" name="テキスト ボックス 212">
              <a:extLst>
                <a:ext uri="{FF2B5EF4-FFF2-40B4-BE49-F238E27FC236}">
                  <a16:creationId xmlns:a16="http://schemas.microsoft.com/office/drawing/2014/main" id="{79CD4A17-345D-4B82-AF47-85670381A0B8}"/>
                </a:ext>
              </a:extLst>
            </p:cNvPr>
            <p:cNvSpPr txBox="1"/>
            <p:nvPr/>
          </p:nvSpPr>
          <p:spPr>
            <a:xfrm>
              <a:off x="10526293" y="2426178"/>
              <a:ext cx="1356569" cy="246221"/>
            </a:xfrm>
            <a:prstGeom prst="rect">
              <a:avLst/>
            </a:prstGeom>
            <a:noFill/>
          </p:spPr>
          <p:txBody>
            <a:bodyPr wrap="square" rtlCol="0">
              <a:spAutoFit/>
            </a:bodyPr>
            <a:lstStyle/>
            <a:p>
              <a:r>
                <a:rPr kumimoji="1" lang="ja-JP" altLang="en-US" sz="1000" b="1" dirty="0">
                  <a:effectLst>
                    <a:glow rad="228600">
                      <a:schemeClr val="bg1">
                        <a:alpha val="70000"/>
                      </a:schemeClr>
                    </a:glow>
                  </a:effectLst>
                </a:rPr>
                <a:t>さくらであい館</a:t>
              </a:r>
              <a:endParaRPr kumimoji="1" lang="en-US" altLang="ja-JP" sz="1000" b="1" dirty="0">
                <a:effectLst>
                  <a:glow rad="228600">
                    <a:schemeClr val="bg1">
                      <a:alpha val="70000"/>
                    </a:schemeClr>
                  </a:glow>
                </a:effectLst>
              </a:endParaRPr>
            </a:p>
          </p:txBody>
        </p:sp>
        <p:sp>
          <p:nvSpPr>
            <p:cNvPr id="214" name="フリーフォーム 17">
              <a:extLst>
                <a:ext uri="{FF2B5EF4-FFF2-40B4-BE49-F238E27FC236}">
                  <a16:creationId xmlns:a16="http://schemas.microsoft.com/office/drawing/2014/main" id="{88FC225F-A56E-4A2F-BAC9-F58CED2E884C}"/>
                </a:ext>
              </a:extLst>
            </p:cNvPr>
            <p:cNvSpPr/>
            <p:nvPr/>
          </p:nvSpPr>
          <p:spPr>
            <a:xfrm>
              <a:off x="11248373" y="2638424"/>
              <a:ext cx="334027" cy="399117"/>
            </a:xfrm>
            <a:custGeom>
              <a:avLst/>
              <a:gdLst>
                <a:gd name="connsiteX0" fmla="*/ 0 w 271462"/>
                <a:gd name="connsiteY0" fmla="*/ 392907 h 392907"/>
                <a:gd name="connsiteX1" fmla="*/ 54769 w 271462"/>
                <a:gd name="connsiteY1" fmla="*/ 321469 h 392907"/>
                <a:gd name="connsiteX2" fmla="*/ 97631 w 271462"/>
                <a:gd name="connsiteY2" fmla="*/ 233363 h 392907"/>
                <a:gd name="connsiteX3" fmla="*/ 161925 w 271462"/>
                <a:gd name="connsiteY3" fmla="*/ 128588 h 392907"/>
                <a:gd name="connsiteX4" fmla="*/ 223837 w 271462"/>
                <a:gd name="connsiteY4" fmla="*/ 30957 h 392907"/>
                <a:gd name="connsiteX5" fmla="*/ 271462 w 271462"/>
                <a:gd name="connsiteY5" fmla="*/ 0 h 392907"/>
                <a:gd name="connsiteX0" fmla="*/ 0 w 324702"/>
                <a:gd name="connsiteY0" fmla="*/ 395265 h 395265"/>
                <a:gd name="connsiteX1" fmla="*/ 54769 w 324702"/>
                <a:gd name="connsiteY1" fmla="*/ 323827 h 395265"/>
                <a:gd name="connsiteX2" fmla="*/ 97631 w 324702"/>
                <a:gd name="connsiteY2" fmla="*/ 235721 h 395265"/>
                <a:gd name="connsiteX3" fmla="*/ 161925 w 324702"/>
                <a:gd name="connsiteY3" fmla="*/ 130946 h 395265"/>
                <a:gd name="connsiteX4" fmla="*/ 223837 w 324702"/>
                <a:gd name="connsiteY4" fmla="*/ 33315 h 395265"/>
                <a:gd name="connsiteX5" fmla="*/ 324702 w 324702"/>
                <a:gd name="connsiteY5" fmla="*/ 0 h 39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02" h="395265">
                  <a:moveTo>
                    <a:pt x="0" y="395265"/>
                  </a:moveTo>
                  <a:lnTo>
                    <a:pt x="54769" y="323827"/>
                  </a:lnTo>
                  <a:lnTo>
                    <a:pt x="97631" y="235721"/>
                  </a:lnTo>
                  <a:lnTo>
                    <a:pt x="161925" y="130946"/>
                  </a:lnTo>
                  <a:lnTo>
                    <a:pt x="223837" y="33315"/>
                  </a:lnTo>
                  <a:lnTo>
                    <a:pt x="324702"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正方形/長方形 214">
              <a:extLst>
                <a:ext uri="{FF2B5EF4-FFF2-40B4-BE49-F238E27FC236}">
                  <a16:creationId xmlns:a16="http://schemas.microsoft.com/office/drawing/2014/main" id="{E6787B17-F937-46B7-937A-A44456CB5956}"/>
                </a:ext>
              </a:extLst>
            </p:cNvPr>
            <p:cNvSpPr/>
            <p:nvPr/>
          </p:nvSpPr>
          <p:spPr>
            <a:xfrm>
              <a:off x="11530872" y="2546910"/>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6" name="正方形/長方形 215">
              <a:extLst>
                <a:ext uri="{FF2B5EF4-FFF2-40B4-BE49-F238E27FC236}">
                  <a16:creationId xmlns:a16="http://schemas.microsoft.com/office/drawing/2014/main" id="{C131449F-9FC5-4454-88B9-9E50AB038224}"/>
                </a:ext>
              </a:extLst>
            </p:cNvPr>
            <p:cNvSpPr/>
            <p:nvPr/>
          </p:nvSpPr>
          <p:spPr>
            <a:xfrm>
              <a:off x="11553677" y="2571997"/>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17" name="テキスト ボックス 216">
              <a:extLst>
                <a:ext uri="{FF2B5EF4-FFF2-40B4-BE49-F238E27FC236}">
                  <a16:creationId xmlns:a16="http://schemas.microsoft.com/office/drawing/2014/main" id="{1B72EEC5-D276-44AA-B720-7AC04CF9A661}"/>
                </a:ext>
              </a:extLst>
            </p:cNvPr>
            <p:cNvSpPr txBox="1"/>
            <p:nvPr/>
          </p:nvSpPr>
          <p:spPr>
            <a:xfrm>
              <a:off x="7220749" y="1269812"/>
              <a:ext cx="954107" cy="246221"/>
            </a:xfrm>
            <a:prstGeom prst="rect">
              <a:avLst/>
            </a:prstGeom>
            <a:noFill/>
          </p:spPr>
          <p:txBody>
            <a:bodyPr wrap="none" rtlCol="0">
              <a:spAutoFit/>
            </a:bodyPr>
            <a:lstStyle/>
            <a:p>
              <a:r>
                <a:rPr kumimoji="1" lang="ja-JP" altLang="en-US" sz="1000" dirty="0"/>
                <a:t>検討中エリア</a:t>
              </a:r>
            </a:p>
          </p:txBody>
        </p:sp>
        <p:sp>
          <p:nvSpPr>
            <p:cNvPr id="218" name="楕円 217">
              <a:extLst>
                <a:ext uri="{FF2B5EF4-FFF2-40B4-BE49-F238E27FC236}">
                  <a16:creationId xmlns:a16="http://schemas.microsoft.com/office/drawing/2014/main" id="{277C7C0E-8E19-4A1D-839C-2CC716562DB6}"/>
                </a:ext>
              </a:extLst>
            </p:cNvPr>
            <p:cNvSpPr/>
            <p:nvPr/>
          </p:nvSpPr>
          <p:spPr>
            <a:xfrm>
              <a:off x="6700750" y="1288577"/>
              <a:ext cx="425389" cy="199023"/>
            </a:xfrm>
            <a:prstGeom prst="ellipse">
              <a:avLst/>
            </a:prstGeom>
            <a:solidFill>
              <a:srgbClr val="FF0000">
                <a:alpha val="10000"/>
              </a:srgbClr>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a:extLst>
                <a:ext uri="{FF2B5EF4-FFF2-40B4-BE49-F238E27FC236}">
                  <a16:creationId xmlns:a16="http://schemas.microsoft.com/office/drawing/2014/main" id="{EA2BEBBB-A278-4A11-BBE1-B5B58B8441C5}"/>
                </a:ext>
              </a:extLst>
            </p:cNvPr>
            <p:cNvSpPr/>
            <p:nvPr/>
          </p:nvSpPr>
          <p:spPr>
            <a:xfrm>
              <a:off x="9516594" y="5384452"/>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0" name="正方形/長方形 219">
              <a:extLst>
                <a:ext uri="{FF2B5EF4-FFF2-40B4-BE49-F238E27FC236}">
                  <a16:creationId xmlns:a16="http://schemas.microsoft.com/office/drawing/2014/main" id="{9AF87E96-3357-4285-A6F3-1CCD079FD5EC}"/>
                </a:ext>
              </a:extLst>
            </p:cNvPr>
            <p:cNvSpPr/>
            <p:nvPr/>
          </p:nvSpPr>
          <p:spPr>
            <a:xfrm>
              <a:off x="9543594" y="5411063"/>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1" name="テキスト ボックス 220">
              <a:extLst>
                <a:ext uri="{FF2B5EF4-FFF2-40B4-BE49-F238E27FC236}">
                  <a16:creationId xmlns:a16="http://schemas.microsoft.com/office/drawing/2014/main" id="{E23BFD59-09DE-46DA-AC5D-C9CACF1E8DC0}"/>
                </a:ext>
              </a:extLst>
            </p:cNvPr>
            <p:cNvSpPr txBox="1"/>
            <p:nvPr/>
          </p:nvSpPr>
          <p:spPr>
            <a:xfrm>
              <a:off x="8776612" y="5292249"/>
              <a:ext cx="947844" cy="253916"/>
            </a:xfrm>
            <a:prstGeom prst="rect">
              <a:avLst/>
            </a:prstGeom>
            <a:noFill/>
          </p:spPr>
          <p:txBody>
            <a:bodyPr wrap="square" rtlCol="0">
              <a:spAutoFit/>
            </a:bodyPr>
            <a:lstStyle/>
            <a:p>
              <a:r>
                <a:rPr kumimoji="1" lang="en-US" altLang="ja-JP" sz="1000" b="1" dirty="0">
                  <a:effectLst>
                    <a:glow rad="228600">
                      <a:schemeClr val="bg1">
                        <a:alpha val="70000"/>
                      </a:schemeClr>
                    </a:glow>
                  </a:effectLst>
                  <a:latin typeface="游ゴシック 本文"/>
                </a:rPr>
                <a:t>J‐GREEN</a:t>
              </a:r>
              <a:r>
                <a:rPr kumimoji="1" lang="ja-JP" altLang="en-US" sz="1000" b="1" dirty="0">
                  <a:effectLst>
                    <a:glow rad="228600">
                      <a:schemeClr val="bg1">
                        <a:alpha val="70000"/>
                      </a:schemeClr>
                    </a:glow>
                  </a:effectLst>
                  <a:latin typeface="游ゴシック 本文"/>
                </a:rPr>
                <a:t>堺</a:t>
              </a:r>
            </a:p>
          </p:txBody>
        </p:sp>
        <p:sp>
          <p:nvSpPr>
            <p:cNvPr id="222" name="正方形/長方形 221">
              <a:extLst>
                <a:ext uri="{FF2B5EF4-FFF2-40B4-BE49-F238E27FC236}">
                  <a16:creationId xmlns:a16="http://schemas.microsoft.com/office/drawing/2014/main" id="{068F4EDB-7B28-48B2-803F-79E390CC6D43}"/>
                </a:ext>
              </a:extLst>
            </p:cNvPr>
            <p:cNvSpPr/>
            <p:nvPr/>
          </p:nvSpPr>
          <p:spPr>
            <a:xfrm>
              <a:off x="9352707" y="5993512"/>
              <a:ext cx="108000" cy="108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3" name="正方形/長方形 222">
              <a:extLst>
                <a:ext uri="{FF2B5EF4-FFF2-40B4-BE49-F238E27FC236}">
                  <a16:creationId xmlns:a16="http://schemas.microsoft.com/office/drawing/2014/main" id="{CA39BDDD-3233-4290-B57E-4EE87EB475D3}"/>
                </a:ext>
              </a:extLst>
            </p:cNvPr>
            <p:cNvSpPr/>
            <p:nvPr/>
          </p:nvSpPr>
          <p:spPr>
            <a:xfrm>
              <a:off x="9379707" y="6020123"/>
              <a:ext cx="54000" cy="5477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4" name="テキスト ボックス 223">
              <a:extLst>
                <a:ext uri="{FF2B5EF4-FFF2-40B4-BE49-F238E27FC236}">
                  <a16:creationId xmlns:a16="http://schemas.microsoft.com/office/drawing/2014/main" id="{CF9B3677-9557-4A8C-9242-F718BEFE3633}"/>
                </a:ext>
              </a:extLst>
            </p:cNvPr>
            <p:cNvSpPr txBox="1"/>
            <p:nvPr/>
          </p:nvSpPr>
          <p:spPr>
            <a:xfrm>
              <a:off x="9404703" y="6082488"/>
              <a:ext cx="1597825" cy="246221"/>
            </a:xfrm>
            <a:prstGeom prst="rect">
              <a:avLst/>
            </a:prstGeom>
            <a:noFill/>
          </p:spPr>
          <p:txBody>
            <a:bodyPr wrap="square" rtlCol="0">
              <a:spAutoFit/>
            </a:bodyPr>
            <a:lstStyle/>
            <a:p>
              <a:r>
                <a:rPr kumimoji="1" lang="ja-JP" altLang="en-US" sz="1000" b="1" dirty="0">
                  <a:effectLst>
                    <a:glow rad="228600">
                      <a:schemeClr val="bg1">
                        <a:alpha val="70000"/>
                      </a:schemeClr>
                    </a:glow>
                  </a:effectLst>
                </a:rPr>
                <a:t>浜寺公園</a:t>
              </a:r>
            </a:p>
          </p:txBody>
        </p:sp>
        <p:sp>
          <p:nvSpPr>
            <p:cNvPr id="225" name="フリーフォーム 131">
              <a:extLst>
                <a:ext uri="{FF2B5EF4-FFF2-40B4-BE49-F238E27FC236}">
                  <a16:creationId xmlns:a16="http://schemas.microsoft.com/office/drawing/2014/main" id="{2648B09F-6CB4-4B50-990E-0CF91633345C}"/>
                </a:ext>
              </a:extLst>
            </p:cNvPr>
            <p:cNvSpPr/>
            <p:nvPr/>
          </p:nvSpPr>
          <p:spPr>
            <a:xfrm>
              <a:off x="6751738" y="7380872"/>
              <a:ext cx="1664222" cy="905274"/>
            </a:xfrm>
            <a:custGeom>
              <a:avLst/>
              <a:gdLst>
                <a:gd name="connsiteX0" fmla="*/ 2915323 w 3345628"/>
                <a:gd name="connsiteY0" fmla="*/ 225911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893807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54250 w 3345628"/>
                <a:gd name="connsiteY12" fmla="*/ 2764716 h 3377902"/>
                <a:gd name="connsiteX13" fmla="*/ 1559859 w 3345628"/>
                <a:gd name="connsiteY13" fmla="*/ 2323652 h 3377902"/>
                <a:gd name="connsiteX14" fmla="*/ 2312894 w 3345628"/>
                <a:gd name="connsiteY14" fmla="*/ 1430767 h 3377902"/>
                <a:gd name="connsiteX15" fmla="*/ 2571078 w 3345628"/>
                <a:gd name="connsiteY15" fmla="*/ 989704 h 3377902"/>
                <a:gd name="connsiteX16" fmla="*/ 2915323 w 3345628"/>
                <a:gd name="connsiteY16" fmla="*/ 225911 h 3377902"/>
                <a:gd name="connsiteX0" fmla="*/ 2915323 w 3345628"/>
                <a:gd name="connsiteY0" fmla="*/ 225911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893807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32735 w 3345628"/>
                <a:gd name="connsiteY12" fmla="*/ 2667897 h 3377902"/>
                <a:gd name="connsiteX13" fmla="*/ 1559859 w 3345628"/>
                <a:gd name="connsiteY13" fmla="*/ 2323652 h 3377902"/>
                <a:gd name="connsiteX14" fmla="*/ 2312894 w 3345628"/>
                <a:gd name="connsiteY14" fmla="*/ 1430767 h 3377902"/>
                <a:gd name="connsiteX15" fmla="*/ 2571078 w 3345628"/>
                <a:gd name="connsiteY15" fmla="*/ 989704 h 3377902"/>
                <a:gd name="connsiteX16" fmla="*/ 2915323 w 3345628"/>
                <a:gd name="connsiteY16" fmla="*/ 225911 h 3377902"/>
                <a:gd name="connsiteX0" fmla="*/ 2915323 w 3345628"/>
                <a:gd name="connsiteY0" fmla="*/ 225911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893807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32735 w 3345628"/>
                <a:gd name="connsiteY12" fmla="*/ 2667897 h 3377902"/>
                <a:gd name="connsiteX13" fmla="*/ 1559859 w 3345628"/>
                <a:gd name="connsiteY13" fmla="*/ 2323652 h 3377902"/>
                <a:gd name="connsiteX14" fmla="*/ 2237590 w 3345628"/>
                <a:gd name="connsiteY14" fmla="*/ 1409251 h 3377902"/>
                <a:gd name="connsiteX15" fmla="*/ 2571078 w 3345628"/>
                <a:gd name="connsiteY15" fmla="*/ 989704 h 3377902"/>
                <a:gd name="connsiteX16" fmla="*/ 2915323 w 3345628"/>
                <a:gd name="connsiteY16" fmla="*/ 225911 h 3377902"/>
                <a:gd name="connsiteX0" fmla="*/ 2915323 w 3345628"/>
                <a:gd name="connsiteY0" fmla="*/ 225911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893807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32735 w 3345628"/>
                <a:gd name="connsiteY12" fmla="*/ 2667897 h 3377902"/>
                <a:gd name="connsiteX13" fmla="*/ 1527586 w 3345628"/>
                <a:gd name="connsiteY13" fmla="*/ 2248349 h 3377902"/>
                <a:gd name="connsiteX14" fmla="*/ 2237590 w 3345628"/>
                <a:gd name="connsiteY14" fmla="*/ 1409251 h 3377902"/>
                <a:gd name="connsiteX15" fmla="*/ 2571078 w 3345628"/>
                <a:gd name="connsiteY15" fmla="*/ 989704 h 3377902"/>
                <a:gd name="connsiteX16" fmla="*/ 2915323 w 3345628"/>
                <a:gd name="connsiteY16" fmla="*/ 225911 h 3377902"/>
                <a:gd name="connsiteX0" fmla="*/ 2915323 w 3345628"/>
                <a:gd name="connsiteY0" fmla="*/ 225911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947595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32735 w 3345628"/>
                <a:gd name="connsiteY12" fmla="*/ 2667897 h 3377902"/>
                <a:gd name="connsiteX13" fmla="*/ 1527586 w 3345628"/>
                <a:gd name="connsiteY13" fmla="*/ 2248349 h 3377902"/>
                <a:gd name="connsiteX14" fmla="*/ 2237590 w 3345628"/>
                <a:gd name="connsiteY14" fmla="*/ 1409251 h 3377902"/>
                <a:gd name="connsiteX15" fmla="*/ 2571078 w 3345628"/>
                <a:gd name="connsiteY15" fmla="*/ 989704 h 3377902"/>
                <a:gd name="connsiteX16" fmla="*/ 2915323 w 3345628"/>
                <a:gd name="connsiteY16" fmla="*/ 225911 h 3377902"/>
                <a:gd name="connsiteX0" fmla="*/ 2969111 w 3345628"/>
                <a:gd name="connsiteY0" fmla="*/ 247426 h 3377902"/>
                <a:gd name="connsiteX1" fmla="*/ 3151991 w 3345628"/>
                <a:gd name="connsiteY1" fmla="*/ 0 h 3377902"/>
                <a:gd name="connsiteX2" fmla="*/ 3345628 w 3345628"/>
                <a:gd name="connsiteY2" fmla="*/ 21516 h 3377902"/>
                <a:gd name="connsiteX3" fmla="*/ 3345628 w 3345628"/>
                <a:gd name="connsiteY3" fmla="*/ 279699 h 3377902"/>
                <a:gd name="connsiteX4" fmla="*/ 3141233 w 3345628"/>
                <a:gd name="connsiteY4" fmla="*/ 710005 h 3377902"/>
                <a:gd name="connsiteX5" fmla="*/ 2721685 w 3345628"/>
                <a:gd name="connsiteY5" fmla="*/ 1376979 h 3377902"/>
                <a:gd name="connsiteX6" fmla="*/ 2183803 w 3345628"/>
                <a:gd name="connsiteY6" fmla="*/ 2151530 h 3377902"/>
                <a:gd name="connsiteX7" fmla="*/ 1280160 w 3345628"/>
                <a:gd name="connsiteY7" fmla="*/ 2947595 h 3377902"/>
                <a:gd name="connsiteX8" fmla="*/ 236668 w 3345628"/>
                <a:gd name="connsiteY8" fmla="*/ 3377902 h 3377902"/>
                <a:gd name="connsiteX9" fmla="*/ 32273 w 3345628"/>
                <a:gd name="connsiteY9" fmla="*/ 3367144 h 3377902"/>
                <a:gd name="connsiteX10" fmla="*/ 0 w 3345628"/>
                <a:gd name="connsiteY10" fmla="*/ 3216537 h 3377902"/>
                <a:gd name="connsiteX11" fmla="*/ 441064 w 3345628"/>
                <a:gd name="connsiteY11" fmla="*/ 2958353 h 3377902"/>
                <a:gd name="connsiteX12" fmla="*/ 1032735 w 3345628"/>
                <a:gd name="connsiteY12" fmla="*/ 2667897 h 3377902"/>
                <a:gd name="connsiteX13" fmla="*/ 1527586 w 3345628"/>
                <a:gd name="connsiteY13" fmla="*/ 2248349 h 3377902"/>
                <a:gd name="connsiteX14" fmla="*/ 2237590 w 3345628"/>
                <a:gd name="connsiteY14" fmla="*/ 1409251 h 3377902"/>
                <a:gd name="connsiteX15" fmla="*/ 2571078 w 3345628"/>
                <a:gd name="connsiteY15" fmla="*/ 989704 h 3377902"/>
                <a:gd name="connsiteX16" fmla="*/ 2969111 w 3345628"/>
                <a:gd name="connsiteY16" fmla="*/ 247426 h 3377902"/>
                <a:gd name="connsiteX0" fmla="*/ 2969111 w 3345628"/>
                <a:gd name="connsiteY0" fmla="*/ 225910 h 3356386"/>
                <a:gd name="connsiteX1" fmla="*/ 3139868 w 3345628"/>
                <a:gd name="connsiteY1" fmla="*/ 19287 h 3356386"/>
                <a:gd name="connsiteX2" fmla="*/ 3345628 w 3345628"/>
                <a:gd name="connsiteY2" fmla="*/ 0 h 3356386"/>
                <a:gd name="connsiteX3" fmla="*/ 3345628 w 3345628"/>
                <a:gd name="connsiteY3" fmla="*/ 258183 h 3356386"/>
                <a:gd name="connsiteX4" fmla="*/ 3141233 w 3345628"/>
                <a:gd name="connsiteY4" fmla="*/ 688489 h 3356386"/>
                <a:gd name="connsiteX5" fmla="*/ 2721685 w 3345628"/>
                <a:gd name="connsiteY5" fmla="*/ 1355463 h 3356386"/>
                <a:gd name="connsiteX6" fmla="*/ 2183803 w 3345628"/>
                <a:gd name="connsiteY6" fmla="*/ 2130014 h 3356386"/>
                <a:gd name="connsiteX7" fmla="*/ 1280160 w 3345628"/>
                <a:gd name="connsiteY7" fmla="*/ 2926079 h 3356386"/>
                <a:gd name="connsiteX8" fmla="*/ 236668 w 3345628"/>
                <a:gd name="connsiteY8" fmla="*/ 3356386 h 3356386"/>
                <a:gd name="connsiteX9" fmla="*/ 32273 w 3345628"/>
                <a:gd name="connsiteY9" fmla="*/ 3345628 h 3356386"/>
                <a:gd name="connsiteX10" fmla="*/ 0 w 3345628"/>
                <a:gd name="connsiteY10" fmla="*/ 3195021 h 3356386"/>
                <a:gd name="connsiteX11" fmla="*/ 441064 w 3345628"/>
                <a:gd name="connsiteY11" fmla="*/ 2936837 h 3356386"/>
                <a:gd name="connsiteX12" fmla="*/ 1032735 w 3345628"/>
                <a:gd name="connsiteY12" fmla="*/ 2646381 h 3356386"/>
                <a:gd name="connsiteX13" fmla="*/ 1527586 w 3345628"/>
                <a:gd name="connsiteY13" fmla="*/ 2226833 h 3356386"/>
                <a:gd name="connsiteX14" fmla="*/ 2237590 w 3345628"/>
                <a:gd name="connsiteY14" fmla="*/ 1387735 h 3356386"/>
                <a:gd name="connsiteX15" fmla="*/ 2571078 w 3345628"/>
                <a:gd name="connsiteY15" fmla="*/ 968188 h 3356386"/>
                <a:gd name="connsiteX16" fmla="*/ 2969111 w 3345628"/>
                <a:gd name="connsiteY16" fmla="*/ 225910 h 3356386"/>
                <a:gd name="connsiteX0" fmla="*/ 2969111 w 3345628"/>
                <a:gd name="connsiteY0" fmla="*/ 235496 h 3365972"/>
                <a:gd name="connsiteX1" fmla="*/ 3139868 w 3345628"/>
                <a:gd name="connsiteY1" fmla="*/ 28873 h 3365972"/>
                <a:gd name="connsiteX2" fmla="*/ 3345628 w 3345628"/>
                <a:gd name="connsiteY2" fmla="*/ 9586 h 3365972"/>
                <a:gd name="connsiteX3" fmla="*/ 3345628 w 3345628"/>
                <a:gd name="connsiteY3" fmla="*/ 267769 h 3365972"/>
                <a:gd name="connsiteX4" fmla="*/ 3141233 w 3345628"/>
                <a:gd name="connsiteY4" fmla="*/ 698075 h 3365972"/>
                <a:gd name="connsiteX5" fmla="*/ 2721685 w 3345628"/>
                <a:gd name="connsiteY5" fmla="*/ 1365049 h 3365972"/>
                <a:gd name="connsiteX6" fmla="*/ 2183803 w 3345628"/>
                <a:gd name="connsiteY6" fmla="*/ 2139600 h 3365972"/>
                <a:gd name="connsiteX7" fmla="*/ 1280160 w 3345628"/>
                <a:gd name="connsiteY7" fmla="*/ 2935665 h 3365972"/>
                <a:gd name="connsiteX8" fmla="*/ 236668 w 3345628"/>
                <a:gd name="connsiteY8" fmla="*/ 3365972 h 3365972"/>
                <a:gd name="connsiteX9" fmla="*/ 32273 w 3345628"/>
                <a:gd name="connsiteY9" fmla="*/ 3355214 h 3365972"/>
                <a:gd name="connsiteX10" fmla="*/ 0 w 3345628"/>
                <a:gd name="connsiteY10" fmla="*/ 3204607 h 3365972"/>
                <a:gd name="connsiteX11" fmla="*/ 441064 w 3345628"/>
                <a:gd name="connsiteY11" fmla="*/ 2946423 h 3365972"/>
                <a:gd name="connsiteX12" fmla="*/ 1032735 w 3345628"/>
                <a:gd name="connsiteY12" fmla="*/ 2655967 h 3365972"/>
                <a:gd name="connsiteX13" fmla="*/ 1527586 w 3345628"/>
                <a:gd name="connsiteY13" fmla="*/ 2236419 h 3365972"/>
                <a:gd name="connsiteX14" fmla="*/ 2237590 w 3345628"/>
                <a:gd name="connsiteY14" fmla="*/ 1397321 h 3365972"/>
                <a:gd name="connsiteX15" fmla="*/ 2571078 w 3345628"/>
                <a:gd name="connsiteY15" fmla="*/ 977774 h 3365972"/>
                <a:gd name="connsiteX16" fmla="*/ 2969111 w 3345628"/>
                <a:gd name="connsiteY16" fmla="*/ 235496 h 3365972"/>
                <a:gd name="connsiteX0" fmla="*/ 2969111 w 3359996"/>
                <a:gd name="connsiteY0" fmla="*/ 235496 h 3365972"/>
                <a:gd name="connsiteX1" fmla="*/ 3139868 w 3359996"/>
                <a:gd name="connsiteY1" fmla="*/ 28873 h 3365972"/>
                <a:gd name="connsiteX2" fmla="*/ 3345628 w 3359996"/>
                <a:gd name="connsiteY2" fmla="*/ 9586 h 3365972"/>
                <a:gd name="connsiteX3" fmla="*/ 3345628 w 3359996"/>
                <a:gd name="connsiteY3" fmla="*/ 267769 h 3365972"/>
                <a:gd name="connsiteX4" fmla="*/ 3141233 w 3359996"/>
                <a:gd name="connsiteY4" fmla="*/ 698075 h 3365972"/>
                <a:gd name="connsiteX5" fmla="*/ 2721685 w 3359996"/>
                <a:gd name="connsiteY5" fmla="*/ 1365049 h 3365972"/>
                <a:gd name="connsiteX6" fmla="*/ 2183803 w 3359996"/>
                <a:gd name="connsiteY6" fmla="*/ 2139600 h 3365972"/>
                <a:gd name="connsiteX7" fmla="*/ 1280160 w 3359996"/>
                <a:gd name="connsiteY7" fmla="*/ 2935665 h 3365972"/>
                <a:gd name="connsiteX8" fmla="*/ 236668 w 3359996"/>
                <a:gd name="connsiteY8" fmla="*/ 3365972 h 3365972"/>
                <a:gd name="connsiteX9" fmla="*/ 32273 w 3359996"/>
                <a:gd name="connsiteY9" fmla="*/ 3355214 h 3365972"/>
                <a:gd name="connsiteX10" fmla="*/ 0 w 3359996"/>
                <a:gd name="connsiteY10" fmla="*/ 3204607 h 3365972"/>
                <a:gd name="connsiteX11" fmla="*/ 441064 w 3359996"/>
                <a:gd name="connsiteY11" fmla="*/ 2946423 h 3365972"/>
                <a:gd name="connsiteX12" fmla="*/ 1032735 w 3359996"/>
                <a:gd name="connsiteY12" fmla="*/ 2655967 h 3365972"/>
                <a:gd name="connsiteX13" fmla="*/ 1527586 w 3359996"/>
                <a:gd name="connsiteY13" fmla="*/ 2236419 h 3365972"/>
                <a:gd name="connsiteX14" fmla="*/ 2237590 w 3359996"/>
                <a:gd name="connsiteY14" fmla="*/ 1397321 h 3365972"/>
                <a:gd name="connsiteX15" fmla="*/ 2571078 w 3359996"/>
                <a:gd name="connsiteY15" fmla="*/ 977774 h 3365972"/>
                <a:gd name="connsiteX16" fmla="*/ 2969111 w 3359996"/>
                <a:gd name="connsiteY16" fmla="*/ 235496 h 3365972"/>
                <a:gd name="connsiteX0" fmla="*/ 2969111 w 3354356"/>
                <a:gd name="connsiteY0" fmla="*/ 227114 h 3357590"/>
                <a:gd name="connsiteX1" fmla="*/ 3139868 w 3354356"/>
                <a:gd name="connsiteY1" fmla="*/ 20491 h 3357590"/>
                <a:gd name="connsiteX2" fmla="*/ 3337546 w 3354356"/>
                <a:gd name="connsiteY2" fmla="*/ 33847 h 3357590"/>
                <a:gd name="connsiteX3" fmla="*/ 3345628 w 3354356"/>
                <a:gd name="connsiteY3" fmla="*/ 259387 h 3357590"/>
                <a:gd name="connsiteX4" fmla="*/ 3141233 w 3354356"/>
                <a:gd name="connsiteY4" fmla="*/ 689693 h 3357590"/>
                <a:gd name="connsiteX5" fmla="*/ 2721685 w 3354356"/>
                <a:gd name="connsiteY5" fmla="*/ 1356667 h 3357590"/>
                <a:gd name="connsiteX6" fmla="*/ 2183803 w 3354356"/>
                <a:gd name="connsiteY6" fmla="*/ 2131218 h 3357590"/>
                <a:gd name="connsiteX7" fmla="*/ 1280160 w 3354356"/>
                <a:gd name="connsiteY7" fmla="*/ 2927283 h 3357590"/>
                <a:gd name="connsiteX8" fmla="*/ 236668 w 3354356"/>
                <a:gd name="connsiteY8" fmla="*/ 3357590 h 3357590"/>
                <a:gd name="connsiteX9" fmla="*/ 32273 w 3354356"/>
                <a:gd name="connsiteY9" fmla="*/ 3346832 h 3357590"/>
                <a:gd name="connsiteX10" fmla="*/ 0 w 3354356"/>
                <a:gd name="connsiteY10" fmla="*/ 3196225 h 3357590"/>
                <a:gd name="connsiteX11" fmla="*/ 441064 w 3354356"/>
                <a:gd name="connsiteY11" fmla="*/ 2938041 h 3357590"/>
                <a:gd name="connsiteX12" fmla="*/ 1032735 w 3354356"/>
                <a:gd name="connsiteY12" fmla="*/ 2647585 h 3357590"/>
                <a:gd name="connsiteX13" fmla="*/ 1527586 w 3354356"/>
                <a:gd name="connsiteY13" fmla="*/ 2228037 h 3357590"/>
                <a:gd name="connsiteX14" fmla="*/ 2237590 w 3354356"/>
                <a:gd name="connsiteY14" fmla="*/ 1388939 h 3357590"/>
                <a:gd name="connsiteX15" fmla="*/ 2571078 w 3354356"/>
                <a:gd name="connsiteY15" fmla="*/ 969392 h 3357590"/>
                <a:gd name="connsiteX16" fmla="*/ 2969111 w 3354356"/>
                <a:gd name="connsiteY16" fmla="*/ 227114 h 3357590"/>
                <a:gd name="connsiteX0" fmla="*/ 2969111 w 3354356"/>
                <a:gd name="connsiteY0" fmla="*/ 236933 h 3367409"/>
                <a:gd name="connsiteX1" fmla="*/ 3139868 w 3354356"/>
                <a:gd name="connsiteY1" fmla="*/ 30310 h 3367409"/>
                <a:gd name="connsiteX2" fmla="*/ 3337546 w 3354356"/>
                <a:gd name="connsiteY2" fmla="*/ 43666 h 3367409"/>
                <a:gd name="connsiteX3" fmla="*/ 3345628 w 3354356"/>
                <a:gd name="connsiteY3" fmla="*/ 269206 h 3367409"/>
                <a:gd name="connsiteX4" fmla="*/ 3141233 w 3354356"/>
                <a:gd name="connsiteY4" fmla="*/ 699512 h 3367409"/>
                <a:gd name="connsiteX5" fmla="*/ 2721685 w 3354356"/>
                <a:gd name="connsiteY5" fmla="*/ 1366486 h 3367409"/>
                <a:gd name="connsiteX6" fmla="*/ 2183803 w 3354356"/>
                <a:gd name="connsiteY6" fmla="*/ 2141037 h 3367409"/>
                <a:gd name="connsiteX7" fmla="*/ 1280160 w 3354356"/>
                <a:gd name="connsiteY7" fmla="*/ 2937102 h 3367409"/>
                <a:gd name="connsiteX8" fmla="*/ 236668 w 3354356"/>
                <a:gd name="connsiteY8" fmla="*/ 3367409 h 3367409"/>
                <a:gd name="connsiteX9" fmla="*/ 32273 w 3354356"/>
                <a:gd name="connsiteY9" fmla="*/ 3356651 h 3367409"/>
                <a:gd name="connsiteX10" fmla="*/ 0 w 3354356"/>
                <a:gd name="connsiteY10" fmla="*/ 3206044 h 3367409"/>
                <a:gd name="connsiteX11" fmla="*/ 441064 w 3354356"/>
                <a:gd name="connsiteY11" fmla="*/ 2947860 h 3367409"/>
                <a:gd name="connsiteX12" fmla="*/ 1032735 w 3354356"/>
                <a:gd name="connsiteY12" fmla="*/ 2657404 h 3367409"/>
                <a:gd name="connsiteX13" fmla="*/ 1527586 w 3354356"/>
                <a:gd name="connsiteY13" fmla="*/ 2237856 h 3367409"/>
                <a:gd name="connsiteX14" fmla="*/ 2237590 w 3354356"/>
                <a:gd name="connsiteY14" fmla="*/ 1398758 h 3367409"/>
                <a:gd name="connsiteX15" fmla="*/ 2571078 w 3354356"/>
                <a:gd name="connsiteY15" fmla="*/ 979211 h 3367409"/>
                <a:gd name="connsiteX16" fmla="*/ 2969111 w 3354356"/>
                <a:gd name="connsiteY16" fmla="*/ 236933 h 3367409"/>
                <a:gd name="connsiteX0" fmla="*/ 2936838 w 3322083"/>
                <a:gd name="connsiteY0" fmla="*/ 236933 h 3367409"/>
                <a:gd name="connsiteX1" fmla="*/ 3107595 w 3322083"/>
                <a:gd name="connsiteY1" fmla="*/ 30310 h 3367409"/>
                <a:gd name="connsiteX2" fmla="*/ 3305273 w 3322083"/>
                <a:gd name="connsiteY2" fmla="*/ 43666 h 3367409"/>
                <a:gd name="connsiteX3" fmla="*/ 3313355 w 3322083"/>
                <a:gd name="connsiteY3" fmla="*/ 269206 h 3367409"/>
                <a:gd name="connsiteX4" fmla="*/ 3108960 w 3322083"/>
                <a:gd name="connsiteY4" fmla="*/ 699512 h 3367409"/>
                <a:gd name="connsiteX5" fmla="*/ 2689412 w 3322083"/>
                <a:gd name="connsiteY5" fmla="*/ 1366486 h 3367409"/>
                <a:gd name="connsiteX6" fmla="*/ 2151530 w 3322083"/>
                <a:gd name="connsiteY6" fmla="*/ 2141037 h 3367409"/>
                <a:gd name="connsiteX7" fmla="*/ 1247887 w 3322083"/>
                <a:gd name="connsiteY7" fmla="*/ 2937102 h 3367409"/>
                <a:gd name="connsiteX8" fmla="*/ 204395 w 3322083"/>
                <a:gd name="connsiteY8" fmla="*/ 3367409 h 3367409"/>
                <a:gd name="connsiteX9" fmla="*/ 0 w 3322083"/>
                <a:gd name="connsiteY9" fmla="*/ 3356651 h 3367409"/>
                <a:gd name="connsiteX10" fmla="*/ 129524 w 3322083"/>
                <a:gd name="connsiteY10" fmla="*/ 3110745 h 3367409"/>
                <a:gd name="connsiteX11" fmla="*/ 408791 w 3322083"/>
                <a:gd name="connsiteY11" fmla="*/ 2947860 h 3367409"/>
                <a:gd name="connsiteX12" fmla="*/ 1000462 w 3322083"/>
                <a:gd name="connsiteY12" fmla="*/ 2657404 h 3367409"/>
                <a:gd name="connsiteX13" fmla="*/ 1495313 w 3322083"/>
                <a:gd name="connsiteY13" fmla="*/ 2237856 h 3367409"/>
                <a:gd name="connsiteX14" fmla="*/ 2205317 w 3322083"/>
                <a:gd name="connsiteY14" fmla="*/ 1398758 h 3367409"/>
                <a:gd name="connsiteX15" fmla="*/ 2538805 w 3322083"/>
                <a:gd name="connsiteY15" fmla="*/ 979211 h 3367409"/>
                <a:gd name="connsiteX16" fmla="*/ 2936838 w 3322083"/>
                <a:gd name="connsiteY16" fmla="*/ 236933 h 3367409"/>
                <a:gd name="connsiteX0" fmla="*/ 2936838 w 3322083"/>
                <a:gd name="connsiteY0" fmla="*/ 236933 h 3367409"/>
                <a:gd name="connsiteX1" fmla="*/ 3107595 w 3322083"/>
                <a:gd name="connsiteY1" fmla="*/ 30310 h 3367409"/>
                <a:gd name="connsiteX2" fmla="*/ 3305273 w 3322083"/>
                <a:gd name="connsiteY2" fmla="*/ 43666 h 3367409"/>
                <a:gd name="connsiteX3" fmla="*/ 3313355 w 3322083"/>
                <a:gd name="connsiteY3" fmla="*/ 269206 h 3367409"/>
                <a:gd name="connsiteX4" fmla="*/ 3108960 w 3322083"/>
                <a:gd name="connsiteY4" fmla="*/ 699512 h 3367409"/>
                <a:gd name="connsiteX5" fmla="*/ 2689412 w 3322083"/>
                <a:gd name="connsiteY5" fmla="*/ 1366486 h 3367409"/>
                <a:gd name="connsiteX6" fmla="*/ 2151530 w 3322083"/>
                <a:gd name="connsiteY6" fmla="*/ 2141037 h 3367409"/>
                <a:gd name="connsiteX7" fmla="*/ 1247887 w 3322083"/>
                <a:gd name="connsiteY7" fmla="*/ 2937102 h 3367409"/>
                <a:gd name="connsiteX8" fmla="*/ 204395 w 3322083"/>
                <a:gd name="connsiteY8" fmla="*/ 3367409 h 3367409"/>
                <a:gd name="connsiteX9" fmla="*/ 0 w 3322083"/>
                <a:gd name="connsiteY9" fmla="*/ 3356651 h 3367409"/>
                <a:gd name="connsiteX10" fmla="*/ 129524 w 3322083"/>
                <a:gd name="connsiteY10" fmla="*/ 3110745 h 3367409"/>
                <a:gd name="connsiteX11" fmla="*/ 128003 w 3322083"/>
                <a:gd name="connsiteY11" fmla="*/ 3110291 h 3367409"/>
                <a:gd name="connsiteX12" fmla="*/ 408791 w 3322083"/>
                <a:gd name="connsiteY12" fmla="*/ 2947860 h 3367409"/>
                <a:gd name="connsiteX13" fmla="*/ 1000462 w 3322083"/>
                <a:gd name="connsiteY13" fmla="*/ 2657404 h 3367409"/>
                <a:gd name="connsiteX14" fmla="*/ 1495313 w 3322083"/>
                <a:gd name="connsiteY14" fmla="*/ 2237856 h 3367409"/>
                <a:gd name="connsiteX15" fmla="*/ 2205317 w 3322083"/>
                <a:gd name="connsiteY15" fmla="*/ 1398758 h 3367409"/>
                <a:gd name="connsiteX16" fmla="*/ 2538805 w 3322083"/>
                <a:gd name="connsiteY16" fmla="*/ 979211 h 3367409"/>
                <a:gd name="connsiteX17" fmla="*/ 2936838 w 3322083"/>
                <a:gd name="connsiteY17" fmla="*/ 236933 h 3367409"/>
                <a:gd name="connsiteX0" fmla="*/ 2936838 w 3322083"/>
                <a:gd name="connsiteY0" fmla="*/ 236933 h 3367409"/>
                <a:gd name="connsiteX1" fmla="*/ 3107595 w 3322083"/>
                <a:gd name="connsiteY1" fmla="*/ 30310 h 3367409"/>
                <a:gd name="connsiteX2" fmla="*/ 3305273 w 3322083"/>
                <a:gd name="connsiteY2" fmla="*/ 43666 h 3367409"/>
                <a:gd name="connsiteX3" fmla="*/ 3313355 w 3322083"/>
                <a:gd name="connsiteY3" fmla="*/ 269206 h 3367409"/>
                <a:gd name="connsiteX4" fmla="*/ 3108960 w 3322083"/>
                <a:gd name="connsiteY4" fmla="*/ 699512 h 3367409"/>
                <a:gd name="connsiteX5" fmla="*/ 2689412 w 3322083"/>
                <a:gd name="connsiteY5" fmla="*/ 1366486 h 3367409"/>
                <a:gd name="connsiteX6" fmla="*/ 2151530 w 3322083"/>
                <a:gd name="connsiteY6" fmla="*/ 2141037 h 3367409"/>
                <a:gd name="connsiteX7" fmla="*/ 1247887 w 3322083"/>
                <a:gd name="connsiteY7" fmla="*/ 2937102 h 3367409"/>
                <a:gd name="connsiteX8" fmla="*/ 204395 w 3322083"/>
                <a:gd name="connsiteY8" fmla="*/ 3367409 h 3367409"/>
                <a:gd name="connsiteX9" fmla="*/ 0 w 3322083"/>
                <a:gd name="connsiteY9" fmla="*/ 3356651 h 3367409"/>
                <a:gd name="connsiteX10" fmla="*/ 129524 w 3322083"/>
                <a:gd name="connsiteY10" fmla="*/ 3110745 h 3367409"/>
                <a:gd name="connsiteX11" fmla="*/ 141487 w 3322083"/>
                <a:gd name="connsiteY11" fmla="*/ 2974149 h 3367409"/>
                <a:gd name="connsiteX12" fmla="*/ 408791 w 3322083"/>
                <a:gd name="connsiteY12" fmla="*/ 2947860 h 3367409"/>
                <a:gd name="connsiteX13" fmla="*/ 1000462 w 3322083"/>
                <a:gd name="connsiteY13" fmla="*/ 2657404 h 3367409"/>
                <a:gd name="connsiteX14" fmla="*/ 1495313 w 3322083"/>
                <a:gd name="connsiteY14" fmla="*/ 2237856 h 3367409"/>
                <a:gd name="connsiteX15" fmla="*/ 2205317 w 3322083"/>
                <a:gd name="connsiteY15" fmla="*/ 1398758 h 3367409"/>
                <a:gd name="connsiteX16" fmla="*/ 2538805 w 3322083"/>
                <a:gd name="connsiteY16" fmla="*/ 979211 h 3367409"/>
                <a:gd name="connsiteX17" fmla="*/ 2936838 w 3322083"/>
                <a:gd name="connsiteY17" fmla="*/ 236933 h 3367409"/>
                <a:gd name="connsiteX0" fmla="*/ 3166865 w 3552110"/>
                <a:gd name="connsiteY0" fmla="*/ 236933 h 3367409"/>
                <a:gd name="connsiteX1" fmla="*/ 3337622 w 3552110"/>
                <a:gd name="connsiteY1" fmla="*/ 30310 h 3367409"/>
                <a:gd name="connsiteX2" fmla="*/ 3535300 w 3552110"/>
                <a:gd name="connsiteY2" fmla="*/ 43666 h 3367409"/>
                <a:gd name="connsiteX3" fmla="*/ 3543382 w 3552110"/>
                <a:gd name="connsiteY3" fmla="*/ 269206 h 3367409"/>
                <a:gd name="connsiteX4" fmla="*/ 3338987 w 3552110"/>
                <a:gd name="connsiteY4" fmla="*/ 699512 h 3367409"/>
                <a:gd name="connsiteX5" fmla="*/ 2919439 w 3552110"/>
                <a:gd name="connsiteY5" fmla="*/ 1366486 h 3367409"/>
                <a:gd name="connsiteX6" fmla="*/ 2381557 w 3552110"/>
                <a:gd name="connsiteY6" fmla="*/ 2141037 h 3367409"/>
                <a:gd name="connsiteX7" fmla="*/ 1477914 w 3552110"/>
                <a:gd name="connsiteY7" fmla="*/ 2937102 h 3367409"/>
                <a:gd name="connsiteX8" fmla="*/ 434422 w 3552110"/>
                <a:gd name="connsiteY8" fmla="*/ 3367409 h 3367409"/>
                <a:gd name="connsiteX9" fmla="*/ 230027 w 3552110"/>
                <a:gd name="connsiteY9" fmla="*/ 3356651 h 3367409"/>
                <a:gd name="connsiteX10" fmla="*/ 0 w 3552110"/>
                <a:gd name="connsiteY10" fmla="*/ 3192430 h 3367409"/>
                <a:gd name="connsiteX11" fmla="*/ 371514 w 3552110"/>
                <a:gd name="connsiteY11" fmla="*/ 2974149 h 3367409"/>
                <a:gd name="connsiteX12" fmla="*/ 638818 w 3552110"/>
                <a:gd name="connsiteY12" fmla="*/ 2947860 h 3367409"/>
                <a:gd name="connsiteX13" fmla="*/ 1230489 w 3552110"/>
                <a:gd name="connsiteY13" fmla="*/ 2657404 h 3367409"/>
                <a:gd name="connsiteX14" fmla="*/ 1725340 w 3552110"/>
                <a:gd name="connsiteY14" fmla="*/ 2237856 h 3367409"/>
                <a:gd name="connsiteX15" fmla="*/ 2435344 w 3552110"/>
                <a:gd name="connsiteY15" fmla="*/ 1398758 h 3367409"/>
                <a:gd name="connsiteX16" fmla="*/ 2768832 w 3552110"/>
                <a:gd name="connsiteY16" fmla="*/ 979211 h 3367409"/>
                <a:gd name="connsiteX17" fmla="*/ 3166865 w 3552110"/>
                <a:gd name="connsiteY17" fmla="*/ 236933 h 3367409"/>
                <a:gd name="connsiteX0" fmla="*/ 3234280 w 3619525"/>
                <a:gd name="connsiteY0" fmla="*/ 236933 h 3367409"/>
                <a:gd name="connsiteX1" fmla="*/ 3405037 w 3619525"/>
                <a:gd name="connsiteY1" fmla="*/ 30310 h 3367409"/>
                <a:gd name="connsiteX2" fmla="*/ 3602715 w 3619525"/>
                <a:gd name="connsiteY2" fmla="*/ 43666 h 3367409"/>
                <a:gd name="connsiteX3" fmla="*/ 3610797 w 3619525"/>
                <a:gd name="connsiteY3" fmla="*/ 269206 h 3367409"/>
                <a:gd name="connsiteX4" fmla="*/ 3406402 w 3619525"/>
                <a:gd name="connsiteY4" fmla="*/ 699512 h 3367409"/>
                <a:gd name="connsiteX5" fmla="*/ 2986854 w 3619525"/>
                <a:gd name="connsiteY5" fmla="*/ 1366486 h 3367409"/>
                <a:gd name="connsiteX6" fmla="*/ 2448972 w 3619525"/>
                <a:gd name="connsiteY6" fmla="*/ 2141037 h 3367409"/>
                <a:gd name="connsiteX7" fmla="*/ 1545329 w 3619525"/>
                <a:gd name="connsiteY7" fmla="*/ 2937102 h 3367409"/>
                <a:gd name="connsiteX8" fmla="*/ 501837 w 3619525"/>
                <a:gd name="connsiteY8" fmla="*/ 3367409 h 3367409"/>
                <a:gd name="connsiteX9" fmla="*/ 297442 w 3619525"/>
                <a:gd name="connsiteY9" fmla="*/ 3356651 h 3367409"/>
                <a:gd name="connsiteX10" fmla="*/ 0 w 3619525"/>
                <a:gd name="connsiteY10" fmla="*/ 3192430 h 3367409"/>
                <a:gd name="connsiteX11" fmla="*/ 438929 w 3619525"/>
                <a:gd name="connsiteY11" fmla="*/ 2974149 h 3367409"/>
                <a:gd name="connsiteX12" fmla="*/ 706233 w 3619525"/>
                <a:gd name="connsiteY12" fmla="*/ 2947860 h 3367409"/>
                <a:gd name="connsiteX13" fmla="*/ 1297904 w 3619525"/>
                <a:gd name="connsiteY13" fmla="*/ 2657404 h 3367409"/>
                <a:gd name="connsiteX14" fmla="*/ 1792755 w 3619525"/>
                <a:gd name="connsiteY14" fmla="*/ 2237856 h 3367409"/>
                <a:gd name="connsiteX15" fmla="*/ 2502759 w 3619525"/>
                <a:gd name="connsiteY15" fmla="*/ 1398758 h 3367409"/>
                <a:gd name="connsiteX16" fmla="*/ 2836247 w 3619525"/>
                <a:gd name="connsiteY16" fmla="*/ 979211 h 3367409"/>
                <a:gd name="connsiteX17" fmla="*/ 3234280 w 3619525"/>
                <a:gd name="connsiteY17" fmla="*/ 236933 h 3367409"/>
                <a:gd name="connsiteX0" fmla="*/ 3234280 w 3619525"/>
                <a:gd name="connsiteY0" fmla="*/ 236933 h 3367409"/>
                <a:gd name="connsiteX1" fmla="*/ 3405037 w 3619525"/>
                <a:gd name="connsiteY1" fmla="*/ 30310 h 3367409"/>
                <a:gd name="connsiteX2" fmla="*/ 3602715 w 3619525"/>
                <a:gd name="connsiteY2" fmla="*/ 43666 h 3367409"/>
                <a:gd name="connsiteX3" fmla="*/ 3610797 w 3619525"/>
                <a:gd name="connsiteY3" fmla="*/ 269206 h 3367409"/>
                <a:gd name="connsiteX4" fmla="*/ 3406402 w 3619525"/>
                <a:gd name="connsiteY4" fmla="*/ 699512 h 3367409"/>
                <a:gd name="connsiteX5" fmla="*/ 2986854 w 3619525"/>
                <a:gd name="connsiteY5" fmla="*/ 1366486 h 3367409"/>
                <a:gd name="connsiteX6" fmla="*/ 2448972 w 3619525"/>
                <a:gd name="connsiteY6" fmla="*/ 2141037 h 3367409"/>
                <a:gd name="connsiteX7" fmla="*/ 1545329 w 3619525"/>
                <a:gd name="connsiteY7" fmla="*/ 2937102 h 3367409"/>
                <a:gd name="connsiteX8" fmla="*/ 501837 w 3619525"/>
                <a:gd name="connsiteY8" fmla="*/ 3367409 h 3367409"/>
                <a:gd name="connsiteX9" fmla="*/ 185083 w 3619525"/>
                <a:gd name="connsiteY9" fmla="*/ 3284042 h 3367409"/>
                <a:gd name="connsiteX10" fmla="*/ 0 w 3619525"/>
                <a:gd name="connsiteY10" fmla="*/ 3192430 h 3367409"/>
                <a:gd name="connsiteX11" fmla="*/ 438929 w 3619525"/>
                <a:gd name="connsiteY11" fmla="*/ 2974149 h 3367409"/>
                <a:gd name="connsiteX12" fmla="*/ 706233 w 3619525"/>
                <a:gd name="connsiteY12" fmla="*/ 2947860 h 3367409"/>
                <a:gd name="connsiteX13" fmla="*/ 1297904 w 3619525"/>
                <a:gd name="connsiteY13" fmla="*/ 2657404 h 3367409"/>
                <a:gd name="connsiteX14" fmla="*/ 1792755 w 3619525"/>
                <a:gd name="connsiteY14" fmla="*/ 2237856 h 3367409"/>
                <a:gd name="connsiteX15" fmla="*/ 2502759 w 3619525"/>
                <a:gd name="connsiteY15" fmla="*/ 1398758 h 3367409"/>
                <a:gd name="connsiteX16" fmla="*/ 2836247 w 3619525"/>
                <a:gd name="connsiteY16" fmla="*/ 979211 h 3367409"/>
                <a:gd name="connsiteX17" fmla="*/ 3234280 w 3619525"/>
                <a:gd name="connsiteY17" fmla="*/ 236933 h 3367409"/>
                <a:gd name="connsiteX0" fmla="*/ 3234280 w 3619525"/>
                <a:gd name="connsiteY0" fmla="*/ 236933 h 3317491"/>
                <a:gd name="connsiteX1" fmla="*/ 3405037 w 3619525"/>
                <a:gd name="connsiteY1" fmla="*/ 30310 h 3317491"/>
                <a:gd name="connsiteX2" fmla="*/ 3602715 w 3619525"/>
                <a:gd name="connsiteY2" fmla="*/ 43666 h 3317491"/>
                <a:gd name="connsiteX3" fmla="*/ 3610797 w 3619525"/>
                <a:gd name="connsiteY3" fmla="*/ 269206 h 3317491"/>
                <a:gd name="connsiteX4" fmla="*/ 3406402 w 3619525"/>
                <a:gd name="connsiteY4" fmla="*/ 699512 h 3317491"/>
                <a:gd name="connsiteX5" fmla="*/ 2986854 w 3619525"/>
                <a:gd name="connsiteY5" fmla="*/ 1366486 h 3317491"/>
                <a:gd name="connsiteX6" fmla="*/ 2448972 w 3619525"/>
                <a:gd name="connsiteY6" fmla="*/ 2141037 h 3317491"/>
                <a:gd name="connsiteX7" fmla="*/ 1545329 w 3619525"/>
                <a:gd name="connsiteY7" fmla="*/ 2937102 h 3317491"/>
                <a:gd name="connsiteX8" fmla="*/ 479366 w 3619525"/>
                <a:gd name="connsiteY8" fmla="*/ 3317491 h 3317491"/>
                <a:gd name="connsiteX9" fmla="*/ 185083 w 3619525"/>
                <a:gd name="connsiteY9" fmla="*/ 3284042 h 3317491"/>
                <a:gd name="connsiteX10" fmla="*/ 0 w 3619525"/>
                <a:gd name="connsiteY10" fmla="*/ 3192430 h 3317491"/>
                <a:gd name="connsiteX11" fmla="*/ 438929 w 3619525"/>
                <a:gd name="connsiteY11" fmla="*/ 2974149 h 3317491"/>
                <a:gd name="connsiteX12" fmla="*/ 706233 w 3619525"/>
                <a:gd name="connsiteY12" fmla="*/ 2947860 h 3317491"/>
                <a:gd name="connsiteX13" fmla="*/ 1297904 w 3619525"/>
                <a:gd name="connsiteY13" fmla="*/ 2657404 h 3317491"/>
                <a:gd name="connsiteX14" fmla="*/ 1792755 w 3619525"/>
                <a:gd name="connsiteY14" fmla="*/ 2237856 h 3317491"/>
                <a:gd name="connsiteX15" fmla="*/ 2502759 w 3619525"/>
                <a:gd name="connsiteY15" fmla="*/ 1398758 h 3317491"/>
                <a:gd name="connsiteX16" fmla="*/ 2836247 w 3619525"/>
                <a:gd name="connsiteY16" fmla="*/ 979211 h 3317491"/>
                <a:gd name="connsiteX17" fmla="*/ 3234280 w 3619525"/>
                <a:gd name="connsiteY17" fmla="*/ 236933 h 3317491"/>
                <a:gd name="connsiteX0" fmla="*/ 3234280 w 3619525"/>
                <a:gd name="connsiteY0" fmla="*/ 236933 h 3317491"/>
                <a:gd name="connsiteX1" fmla="*/ 3405037 w 3619525"/>
                <a:gd name="connsiteY1" fmla="*/ 30310 h 3317491"/>
                <a:gd name="connsiteX2" fmla="*/ 3602715 w 3619525"/>
                <a:gd name="connsiteY2" fmla="*/ 43666 h 3317491"/>
                <a:gd name="connsiteX3" fmla="*/ 3610797 w 3619525"/>
                <a:gd name="connsiteY3" fmla="*/ 269206 h 3317491"/>
                <a:gd name="connsiteX4" fmla="*/ 3406402 w 3619525"/>
                <a:gd name="connsiteY4" fmla="*/ 699512 h 3317491"/>
                <a:gd name="connsiteX5" fmla="*/ 2986854 w 3619525"/>
                <a:gd name="connsiteY5" fmla="*/ 1366486 h 3317491"/>
                <a:gd name="connsiteX6" fmla="*/ 2448972 w 3619525"/>
                <a:gd name="connsiteY6" fmla="*/ 2141037 h 3317491"/>
                <a:gd name="connsiteX7" fmla="*/ 1545329 w 3619525"/>
                <a:gd name="connsiteY7" fmla="*/ 2937102 h 3317491"/>
                <a:gd name="connsiteX8" fmla="*/ 479366 w 3619525"/>
                <a:gd name="connsiteY8" fmla="*/ 3317491 h 3317491"/>
                <a:gd name="connsiteX9" fmla="*/ 185083 w 3619525"/>
                <a:gd name="connsiteY9" fmla="*/ 3284042 h 3317491"/>
                <a:gd name="connsiteX10" fmla="*/ 0 w 3619525"/>
                <a:gd name="connsiteY10" fmla="*/ 3192430 h 3317491"/>
                <a:gd name="connsiteX11" fmla="*/ 429940 w 3619525"/>
                <a:gd name="connsiteY11" fmla="*/ 3110290 h 3317491"/>
                <a:gd name="connsiteX12" fmla="*/ 706233 w 3619525"/>
                <a:gd name="connsiteY12" fmla="*/ 2947860 h 3317491"/>
                <a:gd name="connsiteX13" fmla="*/ 1297904 w 3619525"/>
                <a:gd name="connsiteY13" fmla="*/ 2657404 h 3317491"/>
                <a:gd name="connsiteX14" fmla="*/ 1792755 w 3619525"/>
                <a:gd name="connsiteY14" fmla="*/ 2237856 h 3317491"/>
                <a:gd name="connsiteX15" fmla="*/ 2502759 w 3619525"/>
                <a:gd name="connsiteY15" fmla="*/ 1398758 h 3317491"/>
                <a:gd name="connsiteX16" fmla="*/ 2836247 w 3619525"/>
                <a:gd name="connsiteY16" fmla="*/ 979211 h 3317491"/>
                <a:gd name="connsiteX17" fmla="*/ 3234280 w 3619525"/>
                <a:gd name="connsiteY17" fmla="*/ 236933 h 3317491"/>
                <a:gd name="connsiteX0" fmla="*/ 3234280 w 3619525"/>
                <a:gd name="connsiteY0" fmla="*/ 236933 h 3317491"/>
                <a:gd name="connsiteX1" fmla="*/ 3405037 w 3619525"/>
                <a:gd name="connsiteY1" fmla="*/ 30310 h 3317491"/>
                <a:gd name="connsiteX2" fmla="*/ 3602715 w 3619525"/>
                <a:gd name="connsiteY2" fmla="*/ 43666 h 3317491"/>
                <a:gd name="connsiteX3" fmla="*/ 3610797 w 3619525"/>
                <a:gd name="connsiteY3" fmla="*/ 269206 h 3317491"/>
                <a:gd name="connsiteX4" fmla="*/ 3406402 w 3619525"/>
                <a:gd name="connsiteY4" fmla="*/ 699512 h 3317491"/>
                <a:gd name="connsiteX5" fmla="*/ 2986854 w 3619525"/>
                <a:gd name="connsiteY5" fmla="*/ 1366486 h 3317491"/>
                <a:gd name="connsiteX6" fmla="*/ 2448972 w 3619525"/>
                <a:gd name="connsiteY6" fmla="*/ 2141037 h 3317491"/>
                <a:gd name="connsiteX7" fmla="*/ 1545329 w 3619525"/>
                <a:gd name="connsiteY7" fmla="*/ 2937102 h 3317491"/>
                <a:gd name="connsiteX8" fmla="*/ 479366 w 3619525"/>
                <a:gd name="connsiteY8" fmla="*/ 3317491 h 3317491"/>
                <a:gd name="connsiteX9" fmla="*/ 185083 w 3619525"/>
                <a:gd name="connsiteY9" fmla="*/ 3284042 h 3317491"/>
                <a:gd name="connsiteX10" fmla="*/ 0 w 3619525"/>
                <a:gd name="connsiteY10" fmla="*/ 3192430 h 3317491"/>
                <a:gd name="connsiteX11" fmla="*/ 429940 w 3619525"/>
                <a:gd name="connsiteY11" fmla="*/ 3110290 h 3317491"/>
                <a:gd name="connsiteX12" fmla="*/ 706233 w 3619525"/>
                <a:gd name="connsiteY12" fmla="*/ 2947860 h 3317491"/>
                <a:gd name="connsiteX13" fmla="*/ 1297904 w 3619525"/>
                <a:gd name="connsiteY13" fmla="*/ 2657404 h 3317491"/>
                <a:gd name="connsiteX14" fmla="*/ 1792755 w 3619525"/>
                <a:gd name="connsiteY14" fmla="*/ 2237856 h 3317491"/>
                <a:gd name="connsiteX15" fmla="*/ 2502759 w 3619525"/>
                <a:gd name="connsiteY15" fmla="*/ 1398758 h 3317491"/>
                <a:gd name="connsiteX16" fmla="*/ 2836247 w 3619525"/>
                <a:gd name="connsiteY16" fmla="*/ 979211 h 3317491"/>
                <a:gd name="connsiteX17" fmla="*/ 3234280 w 3619525"/>
                <a:gd name="connsiteY17" fmla="*/ 236933 h 3317491"/>
                <a:gd name="connsiteX0" fmla="*/ 3234280 w 3619525"/>
                <a:gd name="connsiteY0" fmla="*/ 236933 h 3317491"/>
                <a:gd name="connsiteX1" fmla="*/ 3405037 w 3619525"/>
                <a:gd name="connsiteY1" fmla="*/ 30310 h 3317491"/>
                <a:gd name="connsiteX2" fmla="*/ 3602715 w 3619525"/>
                <a:gd name="connsiteY2" fmla="*/ 43666 h 3317491"/>
                <a:gd name="connsiteX3" fmla="*/ 3610797 w 3619525"/>
                <a:gd name="connsiteY3" fmla="*/ 269206 h 3317491"/>
                <a:gd name="connsiteX4" fmla="*/ 3406402 w 3619525"/>
                <a:gd name="connsiteY4" fmla="*/ 699512 h 3317491"/>
                <a:gd name="connsiteX5" fmla="*/ 2986854 w 3619525"/>
                <a:gd name="connsiteY5" fmla="*/ 1366486 h 3317491"/>
                <a:gd name="connsiteX6" fmla="*/ 2448972 w 3619525"/>
                <a:gd name="connsiteY6" fmla="*/ 2141037 h 3317491"/>
                <a:gd name="connsiteX7" fmla="*/ 1545329 w 3619525"/>
                <a:gd name="connsiteY7" fmla="*/ 2937102 h 3317491"/>
                <a:gd name="connsiteX8" fmla="*/ 479366 w 3619525"/>
                <a:gd name="connsiteY8" fmla="*/ 3317491 h 3317491"/>
                <a:gd name="connsiteX9" fmla="*/ 185083 w 3619525"/>
                <a:gd name="connsiteY9" fmla="*/ 3284042 h 3317491"/>
                <a:gd name="connsiteX10" fmla="*/ 0 w 3619525"/>
                <a:gd name="connsiteY10" fmla="*/ 3192430 h 3317491"/>
                <a:gd name="connsiteX11" fmla="*/ 429940 w 3619525"/>
                <a:gd name="connsiteY11" fmla="*/ 3110290 h 3317491"/>
                <a:gd name="connsiteX12" fmla="*/ 706233 w 3619525"/>
                <a:gd name="connsiteY12" fmla="*/ 2947860 h 3317491"/>
                <a:gd name="connsiteX13" fmla="*/ 1297904 w 3619525"/>
                <a:gd name="connsiteY13" fmla="*/ 2657404 h 3317491"/>
                <a:gd name="connsiteX14" fmla="*/ 1792755 w 3619525"/>
                <a:gd name="connsiteY14" fmla="*/ 2237856 h 3317491"/>
                <a:gd name="connsiteX15" fmla="*/ 2502759 w 3619525"/>
                <a:gd name="connsiteY15" fmla="*/ 1398758 h 3317491"/>
                <a:gd name="connsiteX16" fmla="*/ 2836247 w 3619525"/>
                <a:gd name="connsiteY16" fmla="*/ 979211 h 3317491"/>
                <a:gd name="connsiteX17" fmla="*/ 3234280 w 3619525"/>
                <a:gd name="connsiteY17" fmla="*/ 236933 h 3317491"/>
                <a:gd name="connsiteX0" fmla="*/ 3234464 w 3619709"/>
                <a:gd name="connsiteY0" fmla="*/ 236933 h 3317491"/>
                <a:gd name="connsiteX1" fmla="*/ 3405221 w 3619709"/>
                <a:gd name="connsiteY1" fmla="*/ 30310 h 3317491"/>
                <a:gd name="connsiteX2" fmla="*/ 3602899 w 3619709"/>
                <a:gd name="connsiteY2" fmla="*/ 43666 h 3317491"/>
                <a:gd name="connsiteX3" fmla="*/ 3610981 w 3619709"/>
                <a:gd name="connsiteY3" fmla="*/ 269206 h 3317491"/>
                <a:gd name="connsiteX4" fmla="*/ 3406586 w 3619709"/>
                <a:gd name="connsiteY4" fmla="*/ 699512 h 3317491"/>
                <a:gd name="connsiteX5" fmla="*/ 2987038 w 3619709"/>
                <a:gd name="connsiteY5" fmla="*/ 1366486 h 3317491"/>
                <a:gd name="connsiteX6" fmla="*/ 2449156 w 3619709"/>
                <a:gd name="connsiteY6" fmla="*/ 2141037 h 3317491"/>
                <a:gd name="connsiteX7" fmla="*/ 1545513 w 3619709"/>
                <a:gd name="connsiteY7" fmla="*/ 2937102 h 3317491"/>
                <a:gd name="connsiteX8" fmla="*/ 479550 w 3619709"/>
                <a:gd name="connsiteY8" fmla="*/ 3317491 h 3317491"/>
                <a:gd name="connsiteX9" fmla="*/ 185267 w 3619709"/>
                <a:gd name="connsiteY9" fmla="*/ 3284042 h 3317491"/>
                <a:gd name="connsiteX10" fmla="*/ 184 w 3619709"/>
                <a:gd name="connsiteY10" fmla="*/ 3192430 h 3317491"/>
                <a:gd name="connsiteX11" fmla="*/ 430124 w 3619709"/>
                <a:gd name="connsiteY11" fmla="*/ 3110290 h 3317491"/>
                <a:gd name="connsiteX12" fmla="*/ 706417 w 3619709"/>
                <a:gd name="connsiteY12" fmla="*/ 2947860 h 3317491"/>
                <a:gd name="connsiteX13" fmla="*/ 1298088 w 3619709"/>
                <a:gd name="connsiteY13" fmla="*/ 2657404 h 3317491"/>
                <a:gd name="connsiteX14" fmla="*/ 1792939 w 3619709"/>
                <a:gd name="connsiteY14" fmla="*/ 2237856 h 3317491"/>
                <a:gd name="connsiteX15" fmla="*/ 2502943 w 3619709"/>
                <a:gd name="connsiteY15" fmla="*/ 1398758 h 3317491"/>
                <a:gd name="connsiteX16" fmla="*/ 2836431 w 3619709"/>
                <a:gd name="connsiteY16" fmla="*/ 979211 h 3317491"/>
                <a:gd name="connsiteX17" fmla="*/ 3234464 w 3619709"/>
                <a:gd name="connsiteY17" fmla="*/ 236933 h 3317491"/>
                <a:gd name="connsiteX0" fmla="*/ 3234464 w 3619709"/>
                <a:gd name="connsiteY0" fmla="*/ 236933 h 3317491"/>
                <a:gd name="connsiteX1" fmla="*/ 3405221 w 3619709"/>
                <a:gd name="connsiteY1" fmla="*/ 30310 h 3317491"/>
                <a:gd name="connsiteX2" fmla="*/ 3602899 w 3619709"/>
                <a:gd name="connsiteY2" fmla="*/ 43666 h 3317491"/>
                <a:gd name="connsiteX3" fmla="*/ 3610981 w 3619709"/>
                <a:gd name="connsiteY3" fmla="*/ 269206 h 3317491"/>
                <a:gd name="connsiteX4" fmla="*/ 3406586 w 3619709"/>
                <a:gd name="connsiteY4" fmla="*/ 699512 h 3317491"/>
                <a:gd name="connsiteX5" fmla="*/ 2987038 w 3619709"/>
                <a:gd name="connsiteY5" fmla="*/ 1366486 h 3317491"/>
                <a:gd name="connsiteX6" fmla="*/ 2449156 w 3619709"/>
                <a:gd name="connsiteY6" fmla="*/ 2141037 h 3317491"/>
                <a:gd name="connsiteX7" fmla="*/ 1545513 w 3619709"/>
                <a:gd name="connsiteY7" fmla="*/ 2937102 h 3317491"/>
                <a:gd name="connsiteX8" fmla="*/ 479550 w 3619709"/>
                <a:gd name="connsiteY8" fmla="*/ 3317491 h 3317491"/>
                <a:gd name="connsiteX9" fmla="*/ 185267 w 3619709"/>
                <a:gd name="connsiteY9" fmla="*/ 3311271 h 3317491"/>
                <a:gd name="connsiteX10" fmla="*/ 184 w 3619709"/>
                <a:gd name="connsiteY10" fmla="*/ 3192430 h 3317491"/>
                <a:gd name="connsiteX11" fmla="*/ 430124 w 3619709"/>
                <a:gd name="connsiteY11" fmla="*/ 3110290 h 3317491"/>
                <a:gd name="connsiteX12" fmla="*/ 706417 w 3619709"/>
                <a:gd name="connsiteY12" fmla="*/ 2947860 h 3317491"/>
                <a:gd name="connsiteX13" fmla="*/ 1298088 w 3619709"/>
                <a:gd name="connsiteY13" fmla="*/ 2657404 h 3317491"/>
                <a:gd name="connsiteX14" fmla="*/ 1792939 w 3619709"/>
                <a:gd name="connsiteY14" fmla="*/ 2237856 h 3317491"/>
                <a:gd name="connsiteX15" fmla="*/ 2502943 w 3619709"/>
                <a:gd name="connsiteY15" fmla="*/ 1398758 h 3317491"/>
                <a:gd name="connsiteX16" fmla="*/ 2836431 w 3619709"/>
                <a:gd name="connsiteY16" fmla="*/ 979211 h 3317491"/>
                <a:gd name="connsiteX17" fmla="*/ 3234464 w 3619709"/>
                <a:gd name="connsiteY17" fmla="*/ 236933 h 331749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706417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737877 w 3619709"/>
                <a:gd name="connsiteY12" fmla="*/ 3002317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49156 w 3619709"/>
                <a:gd name="connsiteY6" fmla="*/ 214103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26684 w 3619709"/>
                <a:gd name="connsiteY6" fmla="*/ 211834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26684 w 3619709"/>
                <a:gd name="connsiteY6" fmla="*/ 211834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234464 w 3619709"/>
                <a:gd name="connsiteY0" fmla="*/ 236933 h 3311271"/>
                <a:gd name="connsiteX1" fmla="*/ 3405221 w 3619709"/>
                <a:gd name="connsiteY1" fmla="*/ 30310 h 3311271"/>
                <a:gd name="connsiteX2" fmla="*/ 3602899 w 3619709"/>
                <a:gd name="connsiteY2" fmla="*/ 43666 h 3311271"/>
                <a:gd name="connsiteX3" fmla="*/ 3610981 w 3619709"/>
                <a:gd name="connsiteY3" fmla="*/ 269206 h 3311271"/>
                <a:gd name="connsiteX4" fmla="*/ 3406586 w 3619709"/>
                <a:gd name="connsiteY4" fmla="*/ 699512 h 3311271"/>
                <a:gd name="connsiteX5" fmla="*/ 2987038 w 3619709"/>
                <a:gd name="connsiteY5" fmla="*/ 1366486 h 3311271"/>
                <a:gd name="connsiteX6" fmla="*/ 2426684 w 3619709"/>
                <a:gd name="connsiteY6" fmla="*/ 2118347 h 3311271"/>
                <a:gd name="connsiteX7" fmla="*/ 1545513 w 3619709"/>
                <a:gd name="connsiteY7" fmla="*/ 2937102 h 3311271"/>
                <a:gd name="connsiteX8" fmla="*/ 533483 w 3619709"/>
                <a:gd name="connsiteY8" fmla="*/ 3276649 h 3311271"/>
                <a:gd name="connsiteX9" fmla="*/ 185267 w 3619709"/>
                <a:gd name="connsiteY9" fmla="*/ 3311271 h 3311271"/>
                <a:gd name="connsiteX10" fmla="*/ 184 w 3619709"/>
                <a:gd name="connsiteY10" fmla="*/ 3192430 h 3311271"/>
                <a:gd name="connsiteX11" fmla="*/ 430124 w 3619709"/>
                <a:gd name="connsiteY11" fmla="*/ 3110290 h 3311271"/>
                <a:gd name="connsiteX12" fmla="*/ 877203 w 3619709"/>
                <a:gd name="connsiteY12" fmla="*/ 2947860 h 3311271"/>
                <a:gd name="connsiteX13" fmla="*/ 1298088 w 3619709"/>
                <a:gd name="connsiteY13" fmla="*/ 2657404 h 3311271"/>
                <a:gd name="connsiteX14" fmla="*/ 1792939 w 3619709"/>
                <a:gd name="connsiteY14" fmla="*/ 2237856 h 3311271"/>
                <a:gd name="connsiteX15" fmla="*/ 2502943 w 3619709"/>
                <a:gd name="connsiteY15" fmla="*/ 1398758 h 3311271"/>
                <a:gd name="connsiteX16" fmla="*/ 2836431 w 3619709"/>
                <a:gd name="connsiteY16" fmla="*/ 979211 h 3311271"/>
                <a:gd name="connsiteX17" fmla="*/ 3234464 w 3619709"/>
                <a:gd name="connsiteY17" fmla="*/ 236933 h 3311271"/>
                <a:gd name="connsiteX0" fmla="*/ 3114482 w 3499727"/>
                <a:gd name="connsiteY0" fmla="*/ 236933 h 3311271"/>
                <a:gd name="connsiteX1" fmla="*/ 3285239 w 3499727"/>
                <a:gd name="connsiteY1" fmla="*/ 30310 h 3311271"/>
                <a:gd name="connsiteX2" fmla="*/ 3482917 w 3499727"/>
                <a:gd name="connsiteY2" fmla="*/ 43666 h 3311271"/>
                <a:gd name="connsiteX3" fmla="*/ 3490999 w 3499727"/>
                <a:gd name="connsiteY3" fmla="*/ 269206 h 3311271"/>
                <a:gd name="connsiteX4" fmla="*/ 3286604 w 3499727"/>
                <a:gd name="connsiteY4" fmla="*/ 699512 h 3311271"/>
                <a:gd name="connsiteX5" fmla="*/ 2867056 w 3499727"/>
                <a:gd name="connsiteY5" fmla="*/ 1366486 h 3311271"/>
                <a:gd name="connsiteX6" fmla="*/ 2306702 w 3499727"/>
                <a:gd name="connsiteY6" fmla="*/ 2118347 h 3311271"/>
                <a:gd name="connsiteX7" fmla="*/ 1425531 w 3499727"/>
                <a:gd name="connsiteY7" fmla="*/ 2937102 h 3311271"/>
                <a:gd name="connsiteX8" fmla="*/ 413501 w 3499727"/>
                <a:gd name="connsiteY8" fmla="*/ 3276649 h 3311271"/>
                <a:gd name="connsiteX9" fmla="*/ 65285 w 3499727"/>
                <a:gd name="connsiteY9" fmla="*/ 3311271 h 3311271"/>
                <a:gd name="connsiteX10" fmla="*/ 1551 w 3499727"/>
                <a:gd name="connsiteY10" fmla="*/ 3201506 h 3311271"/>
                <a:gd name="connsiteX11" fmla="*/ 310142 w 3499727"/>
                <a:gd name="connsiteY11" fmla="*/ 3110290 h 3311271"/>
                <a:gd name="connsiteX12" fmla="*/ 757221 w 3499727"/>
                <a:gd name="connsiteY12" fmla="*/ 2947860 h 3311271"/>
                <a:gd name="connsiteX13" fmla="*/ 1178106 w 3499727"/>
                <a:gd name="connsiteY13" fmla="*/ 2657404 h 3311271"/>
                <a:gd name="connsiteX14" fmla="*/ 1672957 w 3499727"/>
                <a:gd name="connsiteY14" fmla="*/ 2237856 h 3311271"/>
                <a:gd name="connsiteX15" fmla="*/ 2382961 w 3499727"/>
                <a:gd name="connsiteY15" fmla="*/ 1398758 h 3311271"/>
                <a:gd name="connsiteX16" fmla="*/ 2716449 w 3499727"/>
                <a:gd name="connsiteY16" fmla="*/ 979211 h 3311271"/>
                <a:gd name="connsiteX17" fmla="*/ 3114482 w 3499727"/>
                <a:gd name="connsiteY17" fmla="*/ 236933 h 3311271"/>
                <a:gd name="connsiteX0" fmla="*/ 3113122 w 3498367"/>
                <a:gd name="connsiteY0" fmla="*/ 236933 h 3320347"/>
                <a:gd name="connsiteX1" fmla="*/ 3283879 w 3498367"/>
                <a:gd name="connsiteY1" fmla="*/ 30310 h 3320347"/>
                <a:gd name="connsiteX2" fmla="*/ 3481557 w 3498367"/>
                <a:gd name="connsiteY2" fmla="*/ 43666 h 3320347"/>
                <a:gd name="connsiteX3" fmla="*/ 3489639 w 3498367"/>
                <a:gd name="connsiteY3" fmla="*/ 269206 h 3320347"/>
                <a:gd name="connsiteX4" fmla="*/ 3285244 w 3498367"/>
                <a:gd name="connsiteY4" fmla="*/ 699512 h 3320347"/>
                <a:gd name="connsiteX5" fmla="*/ 2865696 w 3498367"/>
                <a:gd name="connsiteY5" fmla="*/ 1366486 h 3320347"/>
                <a:gd name="connsiteX6" fmla="*/ 2305342 w 3498367"/>
                <a:gd name="connsiteY6" fmla="*/ 2118347 h 3320347"/>
                <a:gd name="connsiteX7" fmla="*/ 1424171 w 3498367"/>
                <a:gd name="connsiteY7" fmla="*/ 2937102 h 3320347"/>
                <a:gd name="connsiteX8" fmla="*/ 412141 w 3498367"/>
                <a:gd name="connsiteY8" fmla="*/ 3276649 h 3320347"/>
                <a:gd name="connsiteX9" fmla="*/ 180779 w 3498367"/>
                <a:gd name="connsiteY9" fmla="*/ 3320347 h 3320347"/>
                <a:gd name="connsiteX10" fmla="*/ 191 w 3498367"/>
                <a:gd name="connsiteY10" fmla="*/ 3201506 h 3320347"/>
                <a:gd name="connsiteX11" fmla="*/ 308782 w 3498367"/>
                <a:gd name="connsiteY11" fmla="*/ 3110290 h 3320347"/>
                <a:gd name="connsiteX12" fmla="*/ 755861 w 3498367"/>
                <a:gd name="connsiteY12" fmla="*/ 2947860 h 3320347"/>
                <a:gd name="connsiteX13" fmla="*/ 1176746 w 3498367"/>
                <a:gd name="connsiteY13" fmla="*/ 2657404 h 3320347"/>
                <a:gd name="connsiteX14" fmla="*/ 1671597 w 3498367"/>
                <a:gd name="connsiteY14" fmla="*/ 2237856 h 3320347"/>
                <a:gd name="connsiteX15" fmla="*/ 2381601 w 3498367"/>
                <a:gd name="connsiteY15" fmla="*/ 1398758 h 3320347"/>
                <a:gd name="connsiteX16" fmla="*/ 2715089 w 3498367"/>
                <a:gd name="connsiteY16" fmla="*/ 979211 h 3320347"/>
                <a:gd name="connsiteX17" fmla="*/ 3113122 w 3498367"/>
                <a:gd name="connsiteY17" fmla="*/ 236933 h 3320347"/>
                <a:gd name="connsiteX0" fmla="*/ 3113077 w 3498322"/>
                <a:gd name="connsiteY0" fmla="*/ 236933 h 3311271"/>
                <a:gd name="connsiteX1" fmla="*/ 3283834 w 3498322"/>
                <a:gd name="connsiteY1" fmla="*/ 30310 h 3311271"/>
                <a:gd name="connsiteX2" fmla="*/ 3481512 w 3498322"/>
                <a:gd name="connsiteY2" fmla="*/ 43666 h 3311271"/>
                <a:gd name="connsiteX3" fmla="*/ 3489594 w 3498322"/>
                <a:gd name="connsiteY3" fmla="*/ 269206 h 3311271"/>
                <a:gd name="connsiteX4" fmla="*/ 3285199 w 3498322"/>
                <a:gd name="connsiteY4" fmla="*/ 699512 h 3311271"/>
                <a:gd name="connsiteX5" fmla="*/ 2865651 w 3498322"/>
                <a:gd name="connsiteY5" fmla="*/ 1366486 h 3311271"/>
                <a:gd name="connsiteX6" fmla="*/ 2305297 w 3498322"/>
                <a:gd name="connsiteY6" fmla="*/ 2118347 h 3311271"/>
                <a:gd name="connsiteX7" fmla="*/ 1424126 w 3498322"/>
                <a:gd name="connsiteY7" fmla="*/ 2937102 h 3311271"/>
                <a:gd name="connsiteX8" fmla="*/ 412096 w 3498322"/>
                <a:gd name="connsiteY8" fmla="*/ 3276649 h 3311271"/>
                <a:gd name="connsiteX9" fmla="*/ 221184 w 3498322"/>
                <a:gd name="connsiteY9" fmla="*/ 3311271 h 3311271"/>
                <a:gd name="connsiteX10" fmla="*/ 146 w 3498322"/>
                <a:gd name="connsiteY10" fmla="*/ 3201506 h 3311271"/>
                <a:gd name="connsiteX11" fmla="*/ 308737 w 3498322"/>
                <a:gd name="connsiteY11" fmla="*/ 3110290 h 3311271"/>
                <a:gd name="connsiteX12" fmla="*/ 755816 w 3498322"/>
                <a:gd name="connsiteY12" fmla="*/ 2947860 h 3311271"/>
                <a:gd name="connsiteX13" fmla="*/ 1176701 w 3498322"/>
                <a:gd name="connsiteY13" fmla="*/ 2657404 h 3311271"/>
                <a:gd name="connsiteX14" fmla="*/ 1671552 w 3498322"/>
                <a:gd name="connsiteY14" fmla="*/ 2237856 h 3311271"/>
                <a:gd name="connsiteX15" fmla="*/ 2381556 w 3498322"/>
                <a:gd name="connsiteY15" fmla="*/ 1398758 h 3311271"/>
                <a:gd name="connsiteX16" fmla="*/ 2715044 w 3498322"/>
                <a:gd name="connsiteY16" fmla="*/ 979211 h 3311271"/>
                <a:gd name="connsiteX17" fmla="*/ 3113077 w 3498322"/>
                <a:gd name="connsiteY17" fmla="*/ 236933 h 3311271"/>
                <a:gd name="connsiteX0" fmla="*/ 3113093 w 3498338"/>
                <a:gd name="connsiteY0" fmla="*/ 236933 h 3311271"/>
                <a:gd name="connsiteX1" fmla="*/ 3283850 w 3498338"/>
                <a:gd name="connsiteY1" fmla="*/ 30310 h 3311271"/>
                <a:gd name="connsiteX2" fmla="*/ 3481528 w 3498338"/>
                <a:gd name="connsiteY2" fmla="*/ 43666 h 3311271"/>
                <a:gd name="connsiteX3" fmla="*/ 3489610 w 3498338"/>
                <a:gd name="connsiteY3" fmla="*/ 269206 h 3311271"/>
                <a:gd name="connsiteX4" fmla="*/ 3285215 w 3498338"/>
                <a:gd name="connsiteY4" fmla="*/ 699512 h 3311271"/>
                <a:gd name="connsiteX5" fmla="*/ 2865667 w 3498338"/>
                <a:gd name="connsiteY5" fmla="*/ 1366486 h 3311271"/>
                <a:gd name="connsiteX6" fmla="*/ 2305313 w 3498338"/>
                <a:gd name="connsiteY6" fmla="*/ 2118347 h 3311271"/>
                <a:gd name="connsiteX7" fmla="*/ 1424142 w 3498338"/>
                <a:gd name="connsiteY7" fmla="*/ 2937102 h 3311271"/>
                <a:gd name="connsiteX8" fmla="*/ 412112 w 3498338"/>
                <a:gd name="connsiteY8" fmla="*/ 3276649 h 3311271"/>
                <a:gd name="connsiteX9" fmla="*/ 221200 w 3498338"/>
                <a:gd name="connsiteY9" fmla="*/ 3311271 h 3311271"/>
                <a:gd name="connsiteX10" fmla="*/ 162 w 3498338"/>
                <a:gd name="connsiteY10" fmla="*/ 3201506 h 3311271"/>
                <a:gd name="connsiteX11" fmla="*/ 308753 w 3498338"/>
                <a:gd name="connsiteY11" fmla="*/ 3110290 h 3311271"/>
                <a:gd name="connsiteX12" fmla="*/ 755832 w 3498338"/>
                <a:gd name="connsiteY12" fmla="*/ 2947860 h 3311271"/>
                <a:gd name="connsiteX13" fmla="*/ 1176717 w 3498338"/>
                <a:gd name="connsiteY13" fmla="*/ 2657404 h 3311271"/>
                <a:gd name="connsiteX14" fmla="*/ 1671568 w 3498338"/>
                <a:gd name="connsiteY14" fmla="*/ 2237856 h 3311271"/>
                <a:gd name="connsiteX15" fmla="*/ 2381572 w 3498338"/>
                <a:gd name="connsiteY15" fmla="*/ 1398758 h 3311271"/>
                <a:gd name="connsiteX16" fmla="*/ 2715060 w 3498338"/>
                <a:gd name="connsiteY16" fmla="*/ 979211 h 3311271"/>
                <a:gd name="connsiteX17" fmla="*/ 3113093 w 3498338"/>
                <a:gd name="connsiteY17" fmla="*/ 236933 h 3311271"/>
                <a:gd name="connsiteX0" fmla="*/ 3113093 w 3498338"/>
                <a:gd name="connsiteY0" fmla="*/ 236933 h 3314955"/>
                <a:gd name="connsiteX1" fmla="*/ 3283850 w 3498338"/>
                <a:gd name="connsiteY1" fmla="*/ 30310 h 3314955"/>
                <a:gd name="connsiteX2" fmla="*/ 3481528 w 3498338"/>
                <a:gd name="connsiteY2" fmla="*/ 43666 h 3314955"/>
                <a:gd name="connsiteX3" fmla="*/ 3489610 w 3498338"/>
                <a:gd name="connsiteY3" fmla="*/ 269206 h 3314955"/>
                <a:gd name="connsiteX4" fmla="*/ 3285215 w 3498338"/>
                <a:gd name="connsiteY4" fmla="*/ 699512 h 3314955"/>
                <a:gd name="connsiteX5" fmla="*/ 2865667 w 3498338"/>
                <a:gd name="connsiteY5" fmla="*/ 1366486 h 3314955"/>
                <a:gd name="connsiteX6" fmla="*/ 2305313 w 3498338"/>
                <a:gd name="connsiteY6" fmla="*/ 2118347 h 3314955"/>
                <a:gd name="connsiteX7" fmla="*/ 1424142 w 3498338"/>
                <a:gd name="connsiteY7" fmla="*/ 2937102 h 3314955"/>
                <a:gd name="connsiteX8" fmla="*/ 412112 w 3498338"/>
                <a:gd name="connsiteY8" fmla="*/ 3276649 h 3314955"/>
                <a:gd name="connsiteX9" fmla="*/ 221200 w 3498338"/>
                <a:gd name="connsiteY9" fmla="*/ 3311271 h 3314955"/>
                <a:gd name="connsiteX10" fmla="*/ 162 w 3498338"/>
                <a:gd name="connsiteY10" fmla="*/ 3201506 h 3314955"/>
                <a:gd name="connsiteX11" fmla="*/ 308753 w 3498338"/>
                <a:gd name="connsiteY11" fmla="*/ 3110290 h 3314955"/>
                <a:gd name="connsiteX12" fmla="*/ 755832 w 3498338"/>
                <a:gd name="connsiteY12" fmla="*/ 2947860 h 3314955"/>
                <a:gd name="connsiteX13" fmla="*/ 1176717 w 3498338"/>
                <a:gd name="connsiteY13" fmla="*/ 2657404 h 3314955"/>
                <a:gd name="connsiteX14" fmla="*/ 1671568 w 3498338"/>
                <a:gd name="connsiteY14" fmla="*/ 2237856 h 3314955"/>
                <a:gd name="connsiteX15" fmla="*/ 2381572 w 3498338"/>
                <a:gd name="connsiteY15" fmla="*/ 1398758 h 3314955"/>
                <a:gd name="connsiteX16" fmla="*/ 2715060 w 3498338"/>
                <a:gd name="connsiteY16" fmla="*/ 979211 h 3314955"/>
                <a:gd name="connsiteX17" fmla="*/ 3113093 w 3498338"/>
                <a:gd name="connsiteY17" fmla="*/ 236933 h 3314955"/>
                <a:gd name="connsiteX0" fmla="*/ 3113093 w 3498338"/>
                <a:gd name="connsiteY0" fmla="*/ 236933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308753 w 3498338"/>
                <a:gd name="connsiteY11" fmla="*/ 3110290 h 3313985"/>
                <a:gd name="connsiteX12" fmla="*/ 755832 w 3498338"/>
                <a:gd name="connsiteY12" fmla="*/ 2947860 h 3313985"/>
                <a:gd name="connsiteX13" fmla="*/ 1176717 w 3498338"/>
                <a:gd name="connsiteY13" fmla="*/ 2657404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13093 w 3498338"/>
                <a:gd name="connsiteY17" fmla="*/ 236933 h 3313985"/>
                <a:gd name="connsiteX0" fmla="*/ 3113093 w 3498338"/>
                <a:gd name="connsiteY0" fmla="*/ 236933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295270 w 3498338"/>
                <a:gd name="connsiteY11" fmla="*/ 3069448 h 3313985"/>
                <a:gd name="connsiteX12" fmla="*/ 755832 w 3498338"/>
                <a:gd name="connsiteY12" fmla="*/ 2947860 h 3313985"/>
                <a:gd name="connsiteX13" fmla="*/ 1176717 w 3498338"/>
                <a:gd name="connsiteY13" fmla="*/ 2657404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13093 w 3498338"/>
                <a:gd name="connsiteY17" fmla="*/ 236933 h 3313985"/>
                <a:gd name="connsiteX0" fmla="*/ 3113093 w 3498338"/>
                <a:gd name="connsiteY0" fmla="*/ 236933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295270 w 3498338"/>
                <a:gd name="connsiteY11" fmla="*/ 3069448 h 3313985"/>
                <a:gd name="connsiteX12" fmla="*/ 755832 w 3498338"/>
                <a:gd name="connsiteY12" fmla="*/ 2947860 h 3313985"/>
                <a:gd name="connsiteX13" fmla="*/ 1176717 w 3498338"/>
                <a:gd name="connsiteY13" fmla="*/ 2657404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13093 w 3498338"/>
                <a:gd name="connsiteY17" fmla="*/ 236933 h 3313985"/>
                <a:gd name="connsiteX0" fmla="*/ 3113093 w 3498338"/>
                <a:gd name="connsiteY0" fmla="*/ 236933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295270 w 3498338"/>
                <a:gd name="connsiteY11" fmla="*/ 3069448 h 3313985"/>
                <a:gd name="connsiteX12" fmla="*/ 755832 w 3498338"/>
                <a:gd name="connsiteY12" fmla="*/ 2947860 h 3313985"/>
                <a:gd name="connsiteX13" fmla="*/ 1365481 w 3498338"/>
                <a:gd name="connsiteY13" fmla="*/ 2543953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13093 w 3498338"/>
                <a:gd name="connsiteY17" fmla="*/ 236933 h 3313985"/>
                <a:gd name="connsiteX0" fmla="*/ 3113093 w 3498338"/>
                <a:gd name="connsiteY0" fmla="*/ 236933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295270 w 3498338"/>
                <a:gd name="connsiteY11" fmla="*/ 3069448 h 3313985"/>
                <a:gd name="connsiteX12" fmla="*/ 755832 w 3498338"/>
                <a:gd name="connsiteY12" fmla="*/ 2947860 h 3313985"/>
                <a:gd name="connsiteX13" fmla="*/ 1365481 w 3498338"/>
                <a:gd name="connsiteY13" fmla="*/ 2543953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13093 w 3498338"/>
                <a:gd name="connsiteY17" fmla="*/ 236933 h 3313985"/>
                <a:gd name="connsiteX0" fmla="*/ 3144554 w 3498338"/>
                <a:gd name="connsiteY0" fmla="*/ 282314 h 3313985"/>
                <a:gd name="connsiteX1" fmla="*/ 3283850 w 3498338"/>
                <a:gd name="connsiteY1" fmla="*/ 30310 h 3313985"/>
                <a:gd name="connsiteX2" fmla="*/ 3481528 w 3498338"/>
                <a:gd name="connsiteY2" fmla="*/ 43666 h 3313985"/>
                <a:gd name="connsiteX3" fmla="*/ 3489610 w 3498338"/>
                <a:gd name="connsiteY3" fmla="*/ 269206 h 3313985"/>
                <a:gd name="connsiteX4" fmla="*/ 3285215 w 3498338"/>
                <a:gd name="connsiteY4" fmla="*/ 699512 h 3313985"/>
                <a:gd name="connsiteX5" fmla="*/ 2865667 w 3498338"/>
                <a:gd name="connsiteY5" fmla="*/ 1366486 h 3313985"/>
                <a:gd name="connsiteX6" fmla="*/ 2305313 w 3498338"/>
                <a:gd name="connsiteY6" fmla="*/ 2118347 h 3313985"/>
                <a:gd name="connsiteX7" fmla="*/ 1424142 w 3498338"/>
                <a:gd name="connsiteY7" fmla="*/ 2937102 h 3313985"/>
                <a:gd name="connsiteX8" fmla="*/ 582898 w 3498338"/>
                <a:gd name="connsiteY8" fmla="*/ 3258497 h 3313985"/>
                <a:gd name="connsiteX9" fmla="*/ 221200 w 3498338"/>
                <a:gd name="connsiteY9" fmla="*/ 3311271 h 3313985"/>
                <a:gd name="connsiteX10" fmla="*/ 162 w 3498338"/>
                <a:gd name="connsiteY10" fmla="*/ 3201506 h 3313985"/>
                <a:gd name="connsiteX11" fmla="*/ 295270 w 3498338"/>
                <a:gd name="connsiteY11" fmla="*/ 3069448 h 3313985"/>
                <a:gd name="connsiteX12" fmla="*/ 755832 w 3498338"/>
                <a:gd name="connsiteY12" fmla="*/ 2947860 h 3313985"/>
                <a:gd name="connsiteX13" fmla="*/ 1365481 w 3498338"/>
                <a:gd name="connsiteY13" fmla="*/ 2543953 h 3313985"/>
                <a:gd name="connsiteX14" fmla="*/ 1671568 w 3498338"/>
                <a:gd name="connsiteY14" fmla="*/ 2237856 h 3313985"/>
                <a:gd name="connsiteX15" fmla="*/ 2381572 w 3498338"/>
                <a:gd name="connsiteY15" fmla="*/ 1398758 h 3313985"/>
                <a:gd name="connsiteX16" fmla="*/ 2715060 w 3498338"/>
                <a:gd name="connsiteY16" fmla="*/ 979211 h 3313985"/>
                <a:gd name="connsiteX17" fmla="*/ 3144554 w 3498338"/>
                <a:gd name="connsiteY17" fmla="*/ 282314 h 3313985"/>
                <a:gd name="connsiteX0" fmla="*/ 3144554 w 3498338"/>
                <a:gd name="connsiteY0" fmla="*/ 263207 h 3294878"/>
                <a:gd name="connsiteX1" fmla="*/ 3283850 w 3498338"/>
                <a:gd name="connsiteY1" fmla="*/ 47508 h 3294878"/>
                <a:gd name="connsiteX2" fmla="*/ 3481528 w 3498338"/>
                <a:gd name="connsiteY2" fmla="*/ 24559 h 3294878"/>
                <a:gd name="connsiteX3" fmla="*/ 3489610 w 3498338"/>
                <a:gd name="connsiteY3" fmla="*/ 250099 h 3294878"/>
                <a:gd name="connsiteX4" fmla="*/ 3285215 w 3498338"/>
                <a:gd name="connsiteY4" fmla="*/ 680405 h 3294878"/>
                <a:gd name="connsiteX5" fmla="*/ 2865667 w 3498338"/>
                <a:gd name="connsiteY5" fmla="*/ 1347379 h 3294878"/>
                <a:gd name="connsiteX6" fmla="*/ 2305313 w 3498338"/>
                <a:gd name="connsiteY6" fmla="*/ 2099240 h 3294878"/>
                <a:gd name="connsiteX7" fmla="*/ 1424142 w 3498338"/>
                <a:gd name="connsiteY7" fmla="*/ 2917995 h 3294878"/>
                <a:gd name="connsiteX8" fmla="*/ 582898 w 3498338"/>
                <a:gd name="connsiteY8" fmla="*/ 3239390 h 3294878"/>
                <a:gd name="connsiteX9" fmla="*/ 221200 w 3498338"/>
                <a:gd name="connsiteY9" fmla="*/ 3292164 h 3294878"/>
                <a:gd name="connsiteX10" fmla="*/ 162 w 3498338"/>
                <a:gd name="connsiteY10" fmla="*/ 3182399 h 3294878"/>
                <a:gd name="connsiteX11" fmla="*/ 295270 w 3498338"/>
                <a:gd name="connsiteY11" fmla="*/ 3050341 h 3294878"/>
                <a:gd name="connsiteX12" fmla="*/ 755832 w 3498338"/>
                <a:gd name="connsiteY12" fmla="*/ 2928753 h 3294878"/>
                <a:gd name="connsiteX13" fmla="*/ 1365481 w 3498338"/>
                <a:gd name="connsiteY13" fmla="*/ 2524846 h 3294878"/>
                <a:gd name="connsiteX14" fmla="*/ 1671568 w 3498338"/>
                <a:gd name="connsiteY14" fmla="*/ 2218749 h 3294878"/>
                <a:gd name="connsiteX15" fmla="*/ 2381572 w 3498338"/>
                <a:gd name="connsiteY15" fmla="*/ 1379651 h 3294878"/>
                <a:gd name="connsiteX16" fmla="*/ 2715060 w 3498338"/>
                <a:gd name="connsiteY16" fmla="*/ 960104 h 3294878"/>
                <a:gd name="connsiteX17" fmla="*/ 3144554 w 3498338"/>
                <a:gd name="connsiteY17" fmla="*/ 263207 h 3294878"/>
                <a:gd name="connsiteX0" fmla="*/ 3149049 w 3498338"/>
                <a:gd name="connsiteY0" fmla="*/ 308588 h 3294878"/>
                <a:gd name="connsiteX1" fmla="*/ 3283850 w 3498338"/>
                <a:gd name="connsiteY1" fmla="*/ 47508 h 3294878"/>
                <a:gd name="connsiteX2" fmla="*/ 3481528 w 3498338"/>
                <a:gd name="connsiteY2" fmla="*/ 24559 h 3294878"/>
                <a:gd name="connsiteX3" fmla="*/ 3489610 w 3498338"/>
                <a:gd name="connsiteY3" fmla="*/ 250099 h 3294878"/>
                <a:gd name="connsiteX4" fmla="*/ 3285215 w 3498338"/>
                <a:gd name="connsiteY4" fmla="*/ 680405 h 3294878"/>
                <a:gd name="connsiteX5" fmla="*/ 2865667 w 3498338"/>
                <a:gd name="connsiteY5" fmla="*/ 1347379 h 3294878"/>
                <a:gd name="connsiteX6" fmla="*/ 2305313 w 3498338"/>
                <a:gd name="connsiteY6" fmla="*/ 2099240 h 3294878"/>
                <a:gd name="connsiteX7" fmla="*/ 1424142 w 3498338"/>
                <a:gd name="connsiteY7" fmla="*/ 2917995 h 3294878"/>
                <a:gd name="connsiteX8" fmla="*/ 582898 w 3498338"/>
                <a:gd name="connsiteY8" fmla="*/ 3239390 h 3294878"/>
                <a:gd name="connsiteX9" fmla="*/ 221200 w 3498338"/>
                <a:gd name="connsiteY9" fmla="*/ 3292164 h 3294878"/>
                <a:gd name="connsiteX10" fmla="*/ 162 w 3498338"/>
                <a:gd name="connsiteY10" fmla="*/ 3182399 h 3294878"/>
                <a:gd name="connsiteX11" fmla="*/ 295270 w 3498338"/>
                <a:gd name="connsiteY11" fmla="*/ 3050341 h 3294878"/>
                <a:gd name="connsiteX12" fmla="*/ 755832 w 3498338"/>
                <a:gd name="connsiteY12" fmla="*/ 2928753 h 3294878"/>
                <a:gd name="connsiteX13" fmla="*/ 1365481 w 3498338"/>
                <a:gd name="connsiteY13" fmla="*/ 2524846 h 3294878"/>
                <a:gd name="connsiteX14" fmla="*/ 1671568 w 3498338"/>
                <a:gd name="connsiteY14" fmla="*/ 2218749 h 3294878"/>
                <a:gd name="connsiteX15" fmla="*/ 2381572 w 3498338"/>
                <a:gd name="connsiteY15" fmla="*/ 1379651 h 3294878"/>
                <a:gd name="connsiteX16" fmla="*/ 2715060 w 3498338"/>
                <a:gd name="connsiteY16" fmla="*/ 960104 h 3294878"/>
                <a:gd name="connsiteX17" fmla="*/ 3149049 w 3498338"/>
                <a:gd name="connsiteY17" fmla="*/ 308588 h 3294878"/>
                <a:gd name="connsiteX0" fmla="*/ 3149060 w 3498349"/>
                <a:gd name="connsiteY0" fmla="*/ 308588 h 3271649"/>
                <a:gd name="connsiteX1" fmla="*/ 3283861 w 3498349"/>
                <a:gd name="connsiteY1" fmla="*/ 47508 h 3271649"/>
                <a:gd name="connsiteX2" fmla="*/ 3481539 w 3498349"/>
                <a:gd name="connsiteY2" fmla="*/ 24559 h 3271649"/>
                <a:gd name="connsiteX3" fmla="*/ 3489621 w 3498349"/>
                <a:gd name="connsiteY3" fmla="*/ 250099 h 3271649"/>
                <a:gd name="connsiteX4" fmla="*/ 3285226 w 3498349"/>
                <a:gd name="connsiteY4" fmla="*/ 680405 h 3271649"/>
                <a:gd name="connsiteX5" fmla="*/ 2865678 w 3498349"/>
                <a:gd name="connsiteY5" fmla="*/ 1347379 h 3271649"/>
                <a:gd name="connsiteX6" fmla="*/ 2305324 w 3498349"/>
                <a:gd name="connsiteY6" fmla="*/ 2099240 h 3271649"/>
                <a:gd name="connsiteX7" fmla="*/ 1424153 w 3498349"/>
                <a:gd name="connsiteY7" fmla="*/ 2917995 h 3271649"/>
                <a:gd name="connsiteX8" fmla="*/ 582909 w 3498349"/>
                <a:gd name="connsiteY8" fmla="*/ 3239390 h 3271649"/>
                <a:gd name="connsiteX9" fmla="*/ 211409 w 3498349"/>
                <a:gd name="connsiteY9" fmla="*/ 3267422 h 3271649"/>
                <a:gd name="connsiteX10" fmla="*/ 173 w 3498349"/>
                <a:gd name="connsiteY10" fmla="*/ 3182399 h 3271649"/>
                <a:gd name="connsiteX11" fmla="*/ 295281 w 3498349"/>
                <a:gd name="connsiteY11" fmla="*/ 3050341 h 3271649"/>
                <a:gd name="connsiteX12" fmla="*/ 755843 w 3498349"/>
                <a:gd name="connsiteY12" fmla="*/ 2928753 h 3271649"/>
                <a:gd name="connsiteX13" fmla="*/ 1365492 w 3498349"/>
                <a:gd name="connsiteY13" fmla="*/ 2524846 h 3271649"/>
                <a:gd name="connsiteX14" fmla="*/ 1671579 w 3498349"/>
                <a:gd name="connsiteY14" fmla="*/ 2218749 h 3271649"/>
                <a:gd name="connsiteX15" fmla="*/ 2381583 w 3498349"/>
                <a:gd name="connsiteY15" fmla="*/ 1379651 h 3271649"/>
                <a:gd name="connsiteX16" fmla="*/ 2715071 w 3498349"/>
                <a:gd name="connsiteY16" fmla="*/ 960104 h 3271649"/>
                <a:gd name="connsiteX17" fmla="*/ 3149060 w 3498349"/>
                <a:gd name="connsiteY17" fmla="*/ 308588 h 3271649"/>
                <a:gd name="connsiteX0" fmla="*/ 3149060 w 3498349"/>
                <a:gd name="connsiteY0" fmla="*/ 308588 h 3271649"/>
                <a:gd name="connsiteX1" fmla="*/ 3283861 w 3498349"/>
                <a:gd name="connsiteY1" fmla="*/ 47508 h 3271649"/>
                <a:gd name="connsiteX2" fmla="*/ 3481539 w 3498349"/>
                <a:gd name="connsiteY2" fmla="*/ 24559 h 3271649"/>
                <a:gd name="connsiteX3" fmla="*/ 3489621 w 3498349"/>
                <a:gd name="connsiteY3" fmla="*/ 250099 h 3271649"/>
                <a:gd name="connsiteX4" fmla="*/ 3285226 w 3498349"/>
                <a:gd name="connsiteY4" fmla="*/ 680405 h 3271649"/>
                <a:gd name="connsiteX5" fmla="*/ 2865678 w 3498349"/>
                <a:gd name="connsiteY5" fmla="*/ 1347379 h 3271649"/>
                <a:gd name="connsiteX6" fmla="*/ 2305324 w 3498349"/>
                <a:gd name="connsiteY6" fmla="*/ 2099240 h 3271649"/>
                <a:gd name="connsiteX7" fmla="*/ 1424153 w 3498349"/>
                <a:gd name="connsiteY7" fmla="*/ 2917995 h 3271649"/>
                <a:gd name="connsiteX8" fmla="*/ 582909 w 3498349"/>
                <a:gd name="connsiteY8" fmla="*/ 3239390 h 3271649"/>
                <a:gd name="connsiteX9" fmla="*/ 211409 w 3498349"/>
                <a:gd name="connsiteY9" fmla="*/ 3267422 h 3271649"/>
                <a:gd name="connsiteX10" fmla="*/ 173 w 3498349"/>
                <a:gd name="connsiteY10" fmla="*/ 3182399 h 3271649"/>
                <a:gd name="connsiteX11" fmla="*/ 295281 w 3498349"/>
                <a:gd name="connsiteY11" fmla="*/ 3075083 h 3271649"/>
                <a:gd name="connsiteX12" fmla="*/ 755843 w 3498349"/>
                <a:gd name="connsiteY12" fmla="*/ 2928753 h 3271649"/>
                <a:gd name="connsiteX13" fmla="*/ 1365492 w 3498349"/>
                <a:gd name="connsiteY13" fmla="*/ 2524846 h 3271649"/>
                <a:gd name="connsiteX14" fmla="*/ 1671579 w 3498349"/>
                <a:gd name="connsiteY14" fmla="*/ 2218749 h 3271649"/>
                <a:gd name="connsiteX15" fmla="*/ 2381583 w 3498349"/>
                <a:gd name="connsiteY15" fmla="*/ 1379651 h 3271649"/>
                <a:gd name="connsiteX16" fmla="*/ 2715071 w 3498349"/>
                <a:gd name="connsiteY16" fmla="*/ 960104 h 3271649"/>
                <a:gd name="connsiteX17" fmla="*/ 3149060 w 3498349"/>
                <a:gd name="connsiteY17" fmla="*/ 308588 h 3271649"/>
                <a:gd name="connsiteX0" fmla="*/ 3144166 w 3493455"/>
                <a:gd name="connsiteY0" fmla="*/ 308588 h 3293916"/>
                <a:gd name="connsiteX1" fmla="*/ 3278967 w 3493455"/>
                <a:gd name="connsiteY1" fmla="*/ 47508 h 3293916"/>
                <a:gd name="connsiteX2" fmla="*/ 3476645 w 3493455"/>
                <a:gd name="connsiteY2" fmla="*/ 24559 h 3293916"/>
                <a:gd name="connsiteX3" fmla="*/ 3484727 w 3493455"/>
                <a:gd name="connsiteY3" fmla="*/ 250099 h 3293916"/>
                <a:gd name="connsiteX4" fmla="*/ 3280332 w 3493455"/>
                <a:gd name="connsiteY4" fmla="*/ 680405 h 3293916"/>
                <a:gd name="connsiteX5" fmla="*/ 2860784 w 3493455"/>
                <a:gd name="connsiteY5" fmla="*/ 1347379 h 3293916"/>
                <a:gd name="connsiteX6" fmla="*/ 2300430 w 3493455"/>
                <a:gd name="connsiteY6" fmla="*/ 2099240 h 3293916"/>
                <a:gd name="connsiteX7" fmla="*/ 1419259 w 3493455"/>
                <a:gd name="connsiteY7" fmla="*/ 2917995 h 3293916"/>
                <a:gd name="connsiteX8" fmla="*/ 578015 w 3493455"/>
                <a:gd name="connsiteY8" fmla="*/ 3239390 h 3293916"/>
                <a:gd name="connsiteX9" fmla="*/ 206515 w 3493455"/>
                <a:gd name="connsiteY9" fmla="*/ 3267422 h 3293916"/>
                <a:gd name="connsiteX10" fmla="*/ 180 w 3493455"/>
                <a:gd name="connsiteY10" fmla="*/ 3231884 h 3293916"/>
                <a:gd name="connsiteX11" fmla="*/ 290387 w 3493455"/>
                <a:gd name="connsiteY11" fmla="*/ 3075083 h 3293916"/>
                <a:gd name="connsiteX12" fmla="*/ 750949 w 3493455"/>
                <a:gd name="connsiteY12" fmla="*/ 2928753 h 3293916"/>
                <a:gd name="connsiteX13" fmla="*/ 1360598 w 3493455"/>
                <a:gd name="connsiteY13" fmla="*/ 2524846 h 3293916"/>
                <a:gd name="connsiteX14" fmla="*/ 1666685 w 3493455"/>
                <a:gd name="connsiteY14" fmla="*/ 2218749 h 3293916"/>
                <a:gd name="connsiteX15" fmla="*/ 2376689 w 3493455"/>
                <a:gd name="connsiteY15" fmla="*/ 1379651 h 3293916"/>
                <a:gd name="connsiteX16" fmla="*/ 2710177 w 3493455"/>
                <a:gd name="connsiteY16" fmla="*/ 960104 h 3293916"/>
                <a:gd name="connsiteX17" fmla="*/ 3144166 w 3493455"/>
                <a:gd name="connsiteY17" fmla="*/ 308588 h 3293916"/>
                <a:gd name="connsiteX0" fmla="*/ 3129485 w 3478774"/>
                <a:gd name="connsiteY0" fmla="*/ 308588 h 3275240"/>
                <a:gd name="connsiteX1" fmla="*/ 3264286 w 3478774"/>
                <a:gd name="connsiteY1" fmla="*/ 47508 h 3275240"/>
                <a:gd name="connsiteX2" fmla="*/ 3461964 w 3478774"/>
                <a:gd name="connsiteY2" fmla="*/ 24559 h 3275240"/>
                <a:gd name="connsiteX3" fmla="*/ 3470046 w 3478774"/>
                <a:gd name="connsiteY3" fmla="*/ 250099 h 3275240"/>
                <a:gd name="connsiteX4" fmla="*/ 3265651 w 3478774"/>
                <a:gd name="connsiteY4" fmla="*/ 680405 h 3275240"/>
                <a:gd name="connsiteX5" fmla="*/ 2846103 w 3478774"/>
                <a:gd name="connsiteY5" fmla="*/ 1347379 h 3275240"/>
                <a:gd name="connsiteX6" fmla="*/ 2285749 w 3478774"/>
                <a:gd name="connsiteY6" fmla="*/ 2099240 h 3275240"/>
                <a:gd name="connsiteX7" fmla="*/ 1404578 w 3478774"/>
                <a:gd name="connsiteY7" fmla="*/ 2917995 h 3275240"/>
                <a:gd name="connsiteX8" fmla="*/ 563334 w 3478774"/>
                <a:gd name="connsiteY8" fmla="*/ 3239390 h 3275240"/>
                <a:gd name="connsiteX9" fmla="*/ 191834 w 3478774"/>
                <a:gd name="connsiteY9" fmla="*/ 3267422 h 3275240"/>
                <a:gd name="connsiteX10" fmla="*/ 201 w 3478774"/>
                <a:gd name="connsiteY10" fmla="*/ 3197245 h 3275240"/>
                <a:gd name="connsiteX11" fmla="*/ 275706 w 3478774"/>
                <a:gd name="connsiteY11" fmla="*/ 3075083 h 3275240"/>
                <a:gd name="connsiteX12" fmla="*/ 736268 w 3478774"/>
                <a:gd name="connsiteY12" fmla="*/ 2928753 h 3275240"/>
                <a:gd name="connsiteX13" fmla="*/ 1345917 w 3478774"/>
                <a:gd name="connsiteY13" fmla="*/ 2524846 h 3275240"/>
                <a:gd name="connsiteX14" fmla="*/ 1652004 w 3478774"/>
                <a:gd name="connsiteY14" fmla="*/ 2218749 h 3275240"/>
                <a:gd name="connsiteX15" fmla="*/ 2362008 w 3478774"/>
                <a:gd name="connsiteY15" fmla="*/ 1379651 h 3275240"/>
                <a:gd name="connsiteX16" fmla="*/ 2695496 w 3478774"/>
                <a:gd name="connsiteY16" fmla="*/ 960104 h 3275240"/>
                <a:gd name="connsiteX17" fmla="*/ 3129485 w 3478774"/>
                <a:gd name="connsiteY17" fmla="*/ 308588 h 3275240"/>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285749 w 3478774"/>
                <a:gd name="connsiteY6" fmla="*/ 2099240 h 3289881"/>
                <a:gd name="connsiteX7" fmla="*/ 1404578 w 3478774"/>
                <a:gd name="connsiteY7" fmla="*/ 2917995 h 3289881"/>
                <a:gd name="connsiteX8" fmla="*/ 563334 w 3478774"/>
                <a:gd name="connsiteY8" fmla="*/ 3239390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285749 w 3478774"/>
                <a:gd name="connsiteY6" fmla="*/ 2099240 h 3289881"/>
                <a:gd name="connsiteX7" fmla="*/ 1404578 w 3478774"/>
                <a:gd name="connsiteY7" fmla="*/ 2917995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285749 w 3478774"/>
                <a:gd name="connsiteY6" fmla="*/ 2099240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285749 w 3478774"/>
                <a:gd name="connsiteY6" fmla="*/ 2099240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62008 w 3478774"/>
                <a:gd name="connsiteY15" fmla="*/ 1379651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71809 w 3478774"/>
                <a:gd name="connsiteY15" fmla="*/ 1399446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71809 w 3478774"/>
                <a:gd name="connsiteY15" fmla="*/ 1399446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846103 w 3478774"/>
                <a:gd name="connsiteY5" fmla="*/ 1347379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71809 w 3478774"/>
                <a:gd name="connsiteY15" fmla="*/ 1399446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65651 w 3478774"/>
                <a:gd name="connsiteY4" fmla="*/ 680405 h 3289881"/>
                <a:gd name="connsiteX5" fmla="*/ 2757889 w 3478774"/>
                <a:gd name="connsiteY5" fmla="*/ 1263256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71809 w 3478774"/>
                <a:gd name="connsiteY15" fmla="*/ 1399446 h 3289881"/>
                <a:gd name="connsiteX16" fmla="*/ 2695496 w 3478774"/>
                <a:gd name="connsiteY16" fmla="*/ 960104 h 3289881"/>
                <a:gd name="connsiteX17" fmla="*/ 3129485 w 3478774"/>
                <a:gd name="connsiteY17" fmla="*/ 308588 h 3289881"/>
                <a:gd name="connsiteX0" fmla="*/ 3129485 w 3478774"/>
                <a:gd name="connsiteY0" fmla="*/ 308588 h 3289881"/>
                <a:gd name="connsiteX1" fmla="*/ 3264286 w 3478774"/>
                <a:gd name="connsiteY1" fmla="*/ 47508 h 3289881"/>
                <a:gd name="connsiteX2" fmla="*/ 3461964 w 3478774"/>
                <a:gd name="connsiteY2" fmla="*/ 24559 h 3289881"/>
                <a:gd name="connsiteX3" fmla="*/ 3470046 w 3478774"/>
                <a:gd name="connsiteY3" fmla="*/ 250099 h 3289881"/>
                <a:gd name="connsiteX4" fmla="*/ 3236247 w 3478774"/>
                <a:gd name="connsiteY4" fmla="*/ 566592 h 3289881"/>
                <a:gd name="connsiteX5" fmla="*/ 2757889 w 3478774"/>
                <a:gd name="connsiteY5" fmla="*/ 1263256 h 3289881"/>
                <a:gd name="connsiteX6" fmla="*/ 2143626 w 3478774"/>
                <a:gd name="connsiteY6" fmla="*/ 2020065 h 3289881"/>
                <a:gd name="connsiteX7" fmla="*/ 1414380 w 3478774"/>
                <a:gd name="connsiteY7" fmla="*/ 2759646 h 3289881"/>
                <a:gd name="connsiteX8" fmla="*/ 690755 w 3478774"/>
                <a:gd name="connsiteY8" fmla="*/ 3145371 h 3289881"/>
                <a:gd name="connsiteX9" fmla="*/ 191834 w 3478774"/>
                <a:gd name="connsiteY9" fmla="*/ 3267422 h 3289881"/>
                <a:gd name="connsiteX10" fmla="*/ 201 w 3478774"/>
                <a:gd name="connsiteY10" fmla="*/ 3197245 h 3289881"/>
                <a:gd name="connsiteX11" fmla="*/ 275706 w 3478774"/>
                <a:gd name="connsiteY11" fmla="*/ 3075083 h 3289881"/>
                <a:gd name="connsiteX12" fmla="*/ 736268 w 3478774"/>
                <a:gd name="connsiteY12" fmla="*/ 2928753 h 3289881"/>
                <a:gd name="connsiteX13" fmla="*/ 1345917 w 3478774"/>
                <a:gd name="connsiteY13" fmla="*/ 2524846 h 3289881"/>
                <a:gd name="connsiteX14" fmla="*/ 1652004 w 3478774"/>
                <a:gd name="connsiteY14" fmla="*/ 2218749 h 3289881"/>
                <a:gd name="connsiteX15" fmla="*/ 2371809 w 3478774"/>
                <a:gd name="connsiteY15" fmla="*/ 1399446 h 3289881"/>
                <a:gd name="connsiteX16" fmla="*/ 2695496 w 3478774"/>
                <a:gd name="connsiteY16" fmla="*/ 960104 h 3289881"/>
                <a:gd name="connsiteX17" fmla="*/ 3129485 w 3478774"/>
                <a:gd name="connsiteY17" fmla="*/ 308588 h 3289881"/>
                <a:gd name="connsiteX0" fmla="*/ 3129485 w 3472324"/>
                <a:gd name="connsiteY0" fmla="*/ 308588 h 3289881"/>
                <a:gd name="connsiteX1" fmla="*/ 3264286 w 3472324"/>
                <a:gd name="connsiteY1" fmla="*/ 47508 h 3289881"/>
                <a:gd name="connsiteX2" fmla="*/ 3461964 w 3472324"/>
                <a:gd name="connsiteY2" fmla="*/ 24559 h 3289881"/>
                <a:gd name="connsiteX3" fmla="*/ 3440641 w 3472324"/>
                <a:gd name="connsiteY3" fmla="*/ 230306 h 3289881"/>
                <a:gd name="connsiteX4" fmla="*/ 3236247 w 3472324"/>
                <a:gd name="connsiteY4" fmla="*/ 566592 h 3289881"/>
                <a:gd name="connsiteX5" fmla="*/ 2757889 w 3472324"/>
                <a:gd name="connsiteY5" fmla="*/ 1263256 h 3289881"/>
                <a:gd name="connsiteX6" fmla="*/ 2143626 w 3472324"/>
                <a:gd name="connsiteY6" fmla="*/ 2020065 h 3289881"/>
                <a:gd name="connsiteX7" fmla="*/ 1414380 w 3472324"/>
                <a:gd name="connsiteY7" fmla="*/ 2759646 h 3289881"/>
                <a:gd name="connsiteX8" fmla="*/ 690755 w 3472324"/>
                <a:gd name="connsiteY8" fmla="*/ 3145371 h 3289881"/>
                <a:gd name="connsiteX9" fmla="*/ 191834 w 3472324"/>
                <a:gd name="connsiteY9" fmla="*/ 3267422 h 3289881"/>
                <a:gd name="connsiteX10" fmla="*/ 201 w 3472324"/>
                <a:gd name="connsiteY10" fmla="*/ 3197245 h 3289881"/>
                <a:gd name="connsiteX11" fmla="*/ 275706 w 3472324"/>
                <a:gd name="connsiteY11" fmla="*/ 3075083 h 3289881"/>
                <a:gd name="connsiteX12" fmla="*/ 736268 w 3472324"/>
                <a:gd name="connsiteY12" fmla="*/ 2928753 h 3289881"/>
                <a:gd name="connsiteX13" fmla="*/ 1345917 w 3472324"/>
                <a:gd name="connsiteY13" fmla="*/ 2524846 h 3289881"/>
                <a:gd name="connsiteX14" fmla="*/ 1652004 w 3472324"/>
                <a:gd name="connsiteY14" fmla="*/ 2218749 h 3289881"/>
                <a:gd name="connsiteX15" fmla="*/ 2371809 w 3472324"/>
                <a:gd name="connsiteY15" fmla="*/ 1399446 h 3289881"/>
                <a:gd name="connsiteX16" fmla="*/ 2695496 w 3472324"/>
                <a:gd name="connsiteY16" fmla="*/ 960104 h 3289881"/>
                <a:gd name="connsiteX17" fmla="*/ 3129485 w 3472324"/>
                <a:gd name="connsiteY17" fmla="*/ 308588 h 3289881"/>
                <a:gd name="connsiteX0" fmla="*/ 3129485 w 3472324"/>
                <a:gd name="connsiteY0" fmla="*/ 308588 h 3289881"/>
                <a:gd name="connsiteX1" fmla="*/ 3264286 w 3472324"/>
                <a:gd name="connsiteY1" fmla="*/ 47508 h 3289881"/>
                <a:gd name="connsiteX2" fmla="*/ 3461964 w 3472324"/>
                <a:gd name="connsiteY2" fmla="*/ 24559 h 3289881"/>
                <a:gd name="connsiteX3" fmla="*/ 3440641 w 3472324"/>
                <a:gd name="connsiteY3" fmla="*/ 230306 h 3289881"/>
                <a:gd name="connsiteX4" fmla="*/ 3236247 w 3472324"/>
                <a:gd name="connsiteY4" fmla="*/ 566592 h 3289881"/>
                <a:gd name="connsiteX5" fmla="*/ 2738287 w 3472324"/>
                <a:gd name="connsiteY5" fmla="*/ 1263256 h 3289881"/>
                <a:gd name="connsiteX6" fmla="*/ 2143626 w 3472324"/>
                <a:gd name="connsiteY6" fmla="*/ 2020065 h 3289881"/>
                <a:gd name="connsiteX7" fmla="*/ 1414380 w 3472324"/>
                <a:gd name="connsiteY7" fmla="*/ 2759646 h 3289881"/>
                <a:gd name="connsiteX8" fmla="*/ 690755 w 3472324"/>
                <a:gd name="connsiteY8" fmla="*/ 3145371 h 3289881"/>
                <a:gd name="connsiteX9" fmla="*/ 191834 w 3472324"/>
                <a:gd name="connsiteY9" fmla="*/ 3267422 h 3289881"/>
                <a:gd name="connsiteX10" fmla="*/ 201 w 3472324"/>
                <a:gd name="connsiteY10" fmla="*/ 3197245 h 3289881"/>
                <a:gd name="connsiteX11" fmla="*/ 275706 w 3472324"/>
                <a:gd name="connsiteY11" fmla="*/ 3075083 h 3289881"/>
                <a:gd name="connsiteX12" fmla="*/ 736268 w 3472324"/>
                <a:gd name="connsiteY12" fmla="*/ 2928753 h 3289881"/>
                <a:gd name="connsiteX13" fmla="*/ 1345917 w 3472324"/>
                <a:gd name="connsiteY13" fmla="*/ 2524846 h 3289881"/>
                <a:gd name="connsiteX14" fmla="*/ 1652004 w 3472324"/>
                <a:gd name="connsiteY14" fmla="*/ 2218749 h 3289881"/>
                <a:gd name="connsiteX15" fmla="*/ 2371809 w 3472324"/>
                <a:gd name="connsiteY15" fmla="*/ 1399446 h 3289881"/>
                <a:gd name="connsiteX16" fmla="*/ 2695496 w 3472324"/>
                <a:gd name="connsiteY16" fmla="*/ 960104 h 3289881"/>
                <a:gd name="connsiteX17" fmla="*/ 3129485 w 3472324"/>
                <a:gd name="connsiteY17" fmla="*/ 308588 h 3289881"/>
                <a:gd name="connsiteX0" fmla="*/ 3129485 w 3472324"/>
                <a:gd name="connsiteY0" fmla="*/ 308588 h 3289881"/>
                <a:gd name="connsiteX1" fmla="*/ 3264286 w 3472324"/>
                <a:gd name="connsiteY1" fmla="*/ 47508 h 3289881"/>
                <a:gd name="connsiteX2" fmla="*/ 3461964 w 3472324"/>
                <a:gd name="connsiteY2" fmla="*/ 24559 h 3289881"/>
                <a:gd name="connsiteX3" fmla="*/ 3440641 w 3472324"/>
                <a:gd name="connsiteY3" fmla="*/ 230306 h 3289881"/>
                <a:gd name="connsiteX4" fmla="*/ 3236247 w 3472324"/>
                <a:gd name="connsiteY4" fmla="*/ 566592 h 3289881"/>
                <a:gd name="connsiteX5" fmla="*/ 2738287 w 3472324"/>
                <a:gd name="connsiteY5" fmla="*/ 1263256 h 3289881"/>
                <a:gd name="connsiteX6" fmla="*/ 2143626 w 3472324"/>
                <a:gd name="connsiteY6" fmla="*/ 2020065 h 3289881"/>
                <a:gd name="connsiteX7" fmla="*/ 1414380 w 3472324"/>
                <a:gd name="connsiteY7" fmla="*/ 2759646 h 3289881"/>
                <a:gd name="connsiteX8" fmla="*/ 690755 w 3472324"/>
                <a:gd name="connsiteY8" fmla="*/ 3145371 h 3289881"/>
                <a:gd name="connsiteX9" fmla="*/ 191834 w 3472324"/>
                <a:gd name="connsiteY9" fmla="*/ 3267422 h 3289881"/>
                <a:gd name="connsiteX10" fmla="*/ 201 w 3472324"/>
                <a:gd name="connsiteY10" fmla="*/ 3197245 h 3289881"/>
                <a:gd name="connsiteX11" fmla="*/ 275706 w 3472324"/>
                <a:gd name="connsiteY11" fmla="*/ 3075083 h 3289881"/>
                <a:gd name="connsiteX12" fmla="*/ 736268 w 3472324"/>
                <a:gd name="connsiteY12" fmla="*/ 2928753 h 3289881"/>
                <a:gd name="connsiteX13" fmla="*/ 1345917 w 3472324"/>
                <a:gd name="connsiteY13" fmla="*/ 2524846 h 3289881"/>
                <a:gd name="connsiteX14" fmla="*/ 1652004 w 3472324"/>
                <a:gd name="connsiteY14" fmla="*/ 2218749 h 3289881"/>
                <a:gd name="connsiteX15" fmla="*/ 2371809 w 3472324"/>
                <a:gd name="connsiteY15" fmla="*/ 1399446 h 3289881"/>
                <a:gd name="connsiteX16" fmla="*/ 2710199 w 3472324"/>
                <a:gd name="connsiteY16" fmla="*/ 965053 h 3289881"/>
                <a:gd name="connsiteX17" fmla="*/ 3129485 w 3472324"/>
                <a:gd name="connsiteY17" fmla="*/ 308588 h 3289881"/>
                <a:gd name="connsiteX0" fmla="*/ 3129485 w 3472324"/>
                <a:gd name="connsiteY0" fmla="*/ 308588 h 3289881"/>
                <a:gd name="connsiteX1" fmla="*/ 3264286 w 3472324"/>
                <a:gd name="connsiteY1" fmla="*/ 47508 h 3289881"/>
                <a:gd name="connsiteX2" fmla="*/ 3461964 w 3472324"/>
                <a:gd name="connsiteY2" fmla="*/ 24559 h 3289881"/>
                <a:gd name="connsiteX3" fmla="*/ 3440641 w 3472324"/>
                <a:gd name="connsiteY3" fmla="*/ 230306 h 3289881"/>
                <a:gd name="connsiteX4" fmla="*/ 3236247 w 3472324"/>
                <a:gd name="connsiteY4" fmla="*/ 566592 h 3289881"/>
                <a:gd name="connsiteX5" fmla="*/ 2738287 w 3472324"/>
                <a:gd name="connsiteY5" fmla="*/ 1263256 h 3289881"/>
                <a:gd name="connsiteX6" fmla="*/ 2143626 w 3472324"/>
                <a:gd name="connsiteY6" fmla="*/ 2020065 h 3289881"/>
                <a:gd name="connsiteX7" fmla="*/ 1414380 w 3472324"/>
                <a:gd name="connsiteY7" fmla="*/ 2759646 h 3289881"/>
                <a:gd name="connsiteX8" fmla="*/ 690755 w 3472324"/>
                <a:gd name="connsiteY8" fmla="*/ 3145371 h 3289881"/>
                <a:gd name="connsiteX9" fmla="*/ 191834 w 3472324"/>
                <a:gd name="connsiteY9" fmla="*/ 3267422 h 3289881"/>
                <a:gd name="connsiteX10" fmla="*/ 201 w 3472324"/>
                <a:gd name="connsiteY10" fmla="*/ 3197245 h 3289881"/>
                <a:gd name="connsiteX11" fmla="*/ 275706 w 3472324"/>
                <a:gd name="connsiteY11" fmla="*/ 3075083 h 3289881"/>
                <a:gd name="connsiteX12" fmla="*/ 736268 w 3472324"/>
                <a:gd name="connsiteY12" fmla="*/ 2928753 h 3289881"/>
                <a:gd name="connsiteX13" fmla="*/ 1345917 w 3472324"/>
                <a:gd name="connsiteY13" fmla="*/ 2524846 h 3289881"/>
                <a:gd name="connsiteX14" fmla="*/ 1652004 w 3472324"/>
                <a:gd name="connsiteY14" fmla="*/ 2218749 h 3289881"/>
                <a:gd name="connsiteX15" fmla="*/ 2371809 w 3472324"/>
                <a:gd name="connsiteY15" fmla="*/ 1399446 h 3289881"/>
                <a:gd name="connsiteX16" fmla="*/ 2710199 w 3472324"/>
                <a:gd name="connsiteY16" fmla="*/ 965053 h 3289881"/>
                <a:gd name="connsiteX17" fmla="*/ 3129485 w 3472324"/>
                <a:gd name="connsiteY17" fmla="*/ 308588 h 3289881"/>
                <a:gd name="connsiteX0" fmla="*/ 3153989 w 3472324"/>
                <a:gd name="connsiteY0" fmla="*/ 323432 h 3289881"/>
                <a:gd name="connsiteX1" fmla="*/ 3264286 w 3472324"/>
                <a:gd name="connsiteY1" fmla="*/ 47508 h 3289881"/>
                <a:gd name="connsiteX2" fmla="*/ 3461964 w 3472324"/>
                <a:gd name="connsiteY2" fmla="*/ 24559 h 3289881"/>
                <a:gd name="connsiteX3" fmla="*/ 3440641 w 3472324"/>
                <a:gd name="connsiteY3" fmla="*/ 230306 h 3289881"/>
                <a:gd name="connsiteX4" fmla="*/ 3236247 w 3472324"/>
                <a:gd name="connsiteY4" fmla="*/ 566592 h 3289881"/>
                <a:gd name="connsiteX5" fmla="*/ 2738287 w 3472324"/>
                <a:gd name="connsiteY5" fmla="*/ 1263256 h 3289881"/>
                <a:gd name="connsiteX6" fmla="*/ 2143626 w 3472324"/>
                <a:gd name="connsiteY6" fmla="*/ 2020065 h 3289881"/>
                <a:gd name="connsiteX7" fmla="*/ 1414380 w 3472324"/>
                <a:gd name="connsiteY7" fmla="*/ 2759646 h 3289881"/>
                <a:gd name="connsiteX8" fmla="*/ 690755 w 3472324"/>
                <a:gd name="connsiteY8" fmla="*/ 3145371 h 3289881"/>
                <a:gd name="connsiteX9" fmla="*/ 191834 w 3472324"/>
                <a:gd name="connsiteY9" fmla="*/ 3267422 h 3289881"/>
                <a:gd name="connsiteX10" fmla="*/ 201 w 3472324"/>
                <a:gd name="connsiteY10" fmla="*/ 3197245 h 3289881"/>
                <a:gd name="connsiteX11" fmla="*/ 275706 w 3472324"/>
                <a:gd name="connsiteY11" fmla="*/ 3075083 h 3289881"/>
                <a:gd name="connsiteX12" fmla="*/ 736268 w 3472324"/>
                <a:gd name="connsiteY12" fmla="*/ 2928753 h 3289881"/>
                <a:gd name="connsiteX13" fmla="*/ 1345917 w 3472324"/>
                <a:gd name="connsiteY13" fmla="*/ 2524846 h 3289881"/>
                <a:gd name="connsiteX14" fmla="*/ 1652004 w 3472324"/>
                <a:gd name="connsiteY14" fmla="*/ 2218749 h 3289881"/>
                <a:gd name="connsiteX15" fmla="*/ 2371809 w 3472324"/>
                <a:gd name="connsiteY15" fmla="*/ 1399446 h 3289881"/>
                <a:gd name="connsiteX16" fmla="*/ 2710199 w 3472324"/>
                <a:gd name="connsiteY16" fmla="*/ 965053 h 3289881"/>
                <a:gd name="connsiteX17" fmla="*/ 3153989 w 3472324"/>
                <a:gd name="connsiteY17" fmla="*/ 323432 h 3289881"/>
                <a:gd name="connsiteX0" fmla="*/ 3153989 w 3472324"/>
                <a:gd name="connsiteY0" fmla="*/ 316012 h 3282461"/>
                <a:gd name="connsiteX1" fmla="*/ 3293691 w 3472324"/>
                <a:gd name="connsiteY1" fmla="*/ 64830 h 3282461"/>
                <a:gd name="connsiteX2" fmla="*/ 3461964 w 3472324"/>
                <a:gd name="connsiteY2" fmla="*/ 17139 h 3282461"/>
                <a:gd name="connsiteX3" fmla="*/ 3440641 w 3472324"/>
                <a:gd name="connsiteY3" fmla="*/ 222886 h 3282461"/>
                <a:gd name="connsiteX4" fmla="*/ 3236247 w 3472324"/>
                <a:gd name="connsiteY4" fmla="*/ 559172 h 3282461"/>
                <a:gd name="connsiteX5" fmla="*/ 2738287 w 3472324"/>
                <a:gd name="connsiteY5" fmla="*/ 1255836 h 3282461"/>
                <a:gd name="connsiteX6" fmla="*/ 2143626 w 3472324"/>
                <a:gd name="connsiteY6" fmla="*/ 2012645 h 3282461"/>
                <a:gd name="connsiteX7" fmla="*/ 1414380 w 3472324"/>
                <a:gd name="connsiteY7" fmla="*/ 2752226 h 3282461"/>
                <a:gd name="connsiteX8" fmla="*/ 690755 w 3472324"/>
                <a:gd name="connsiteY8" fmla="*/ 3137951 h 3282461"/>
                <a:gd name="connsiteX9" fmla="*/ 191834 w 3472324"/>
                <a:gd name="connsiteY9" fmla="*/ 3260002 h 3282461"/>
                <a:gd name="connsiteX10" fmla="*/ 201 w 3472324"/>
                <a:gd name="connsiteY10" fmla="*/ 3189825 h 3282461"/>
                <a:gd name="connsiteX11" fmla="*/ 275706 w 3472324"/>
                <a:gd name="connsiteY11" fmla="*/ 3067663 h 3282461"/>
                <a:gd name="connsiteX12" fmla="*/ 736268 w 3472324"/>
                <a:gd name="connsiteY12" fmla="*/ 2921333 h 3282461"/>
                <a:gd name="connsiteX13" fmla="*/ 1345917 w 3472324"/>
                <a:gd name="connsiteY13" fmla="*/ 2517426 h 3282461"/>
                <a:gd name="connsiteX14" fmla="*/ 1652004 w 3472324"/>
                <a:gd name="connsiteY14" fmla="*/ 2211329 h 3282461"/>
                <a:gd name="connsiteX15" fmla="*/ 2371809 w 3472324"/>
                <a:gd name="connsiteY15" fmla="*/ 1392026 h 3282461"/>
                <a:gd name="connsiteX16" fmla="*/ 2710199 w 3472324"/>
                <a:gd name="connsiteY16" fmla="*/ 957633 h 3282461"/>
                <a:gd name="connsiteX17" fmla="*/ 3153989 w 3472324"/>
                <a:gd name="connsiteY17" fmla="*/ 316012 h 3282461"/>
                <a:gd name="connsiteX0" fmla="*/ 3153989 w 3468135"/>
                <a:gd name="connsiteY0" fmla="*/ 308619 h 3275068"/>
                <a:gd name="connsiteX1" fmla="*/ 3293691 w 3468135"/>
                <a:gd name="connsiteY1" fmla="*/ 57437 h 3275068"/>
                <a:gd name="connsiteX2" fmla="*/ 3457063 w 3468135"/>
                <a:gd name="connsiteY2" fmla="*/ 19643 h 3275068"/>
                <a:gd name="connsiteX3" fmla="*/ 3440641 w 3468135"/>
                <a:gd name="connsiteY3" fmla="*/ 215493 h 3275068"/>
                <a:gd name="connsiteX4" fmla="*/ 3236247 w 3468135"/>
                <a:gd name="connsiteY4" fmla="*/ 551779 h 3275068"/>
                <a:gd name="connsiteX5" fmla="*/ 2738287 w 3468135"/>
                <a:gd name="connsiteY5" fmla="*/ 1248443 h 3275068"/>
                <a:gd name="connsiteX6" fmla="*/ 2143626 w 3468135"/>
                <a:gd name="connsiteY6" fmla="*/ 2005252 h 3275068"/>
                <a:gd name="connsiteX7" fmla="*/ 1414380 w 3468135"/>
                <a:gd name="connsiteY7" fmla="*/ 2744833 h 3275068"/>
                <a:gd name="connsiteX8" fmla="*/ 690755 w 3468135"/>
                <a:gd name="connsiteY8" fmla="*/ 3130558 h 3275068"/>
                <a:gd name="connsiteX9" fmla="*/ 191834 w 3468135"/>
                <a:gd name="connsiteY9" fmla="*/ 3252609 h 3275068"/>
                <a:gd name="connsiteX10" fmla="*/ 201 w 3468135"/>
                <a:gd name="connsiteY10" fmla="*/ 3182432 h 3275068"/>
                <a:gd name="connsiteX11" fmla="*/ 275706 w 3468135"/>
                <a:gd name="connsiteY11" fmla="*/ 3060270 h 3275068"/>
                <a:gd name="connsiteX12" fmla="*/ 736268 w 3468135"/>
                <a:gd name="connsiteY12" fmla="*/ 2913940 h 3275068"/>
                <a:gd name="connsiteX13" fmla="*/ 1345917 w 3468135"/>
                <a:gd name="connsiteY13" fmla="*/ 2510033 h 3275068"/>
                <a:gd name="connsiteX14" fmla="*/ 1652004 w 3468135"/>
                <a:gd name="connsiteY14" fmla="*/ 2203936 h 3275068"/>
                <a:gd name="connsiteX15" fmla="*/ 2371809 w 3468135"/>
                <a:gd name="connsiteY15" fmla="*/ 1384633 h 3275068"/>
                <a:gd name="connsiteX16" fmla="*/ 2710199 w 3468135"/>
                <a:gd name="connsiteY16" fmla="*/ 950240 h 3275068"/>
                <a:gd name="connsiteX17" fmla="*/ 3153989 w 3468135"/>
                <a:gd name="connsiteY17" fmla="*/ 308619 h 3275068"/>
                <a:gd name="connsiteX0" fmla="*/ 3153989 w 3465745"/>
                <a:gd name="connsiteY0" fmla="*/ 308619 h 3275068"/>
                <a:gd name="connsiteX1" fmla="*/ 3293691 w 3465745"/>
                <a:gd name="connsiteY1" fmla="*/ 57437 h 3275068"/>
                <a:gd name="connsiteX2" fmla="*/ 3457063 w 3465745"/>
                <a:gd name="connsiteY2" fmla="*/ 19643 h 3275068"/>
                <a:gd name="connsiteX3" fmla="*/ 3421038 w 3465745"/>
                <a:gd name="connsiteY3" fmla="*/ 210545 h 3275068"/>
                <a:gd name="connsiteX4" fmla="*/ 3236247 w 3465745"/>
                <a:gd name="connsiteY4" fmla="*/ 551779 h 3275068"/>
                <a:gd name="connsiteX5" fmla="*/ 2738287 w 3465745"/>
                <a:gd name="connsiteY5" fmla="*/ 1248443 h 3275068"/>
                <a:gd name="connsiteX6" fmla="*/ 2143626 w 3465745"/>
                <a:gd name="connsiteY6" fmla="*/ 2005252 h 3275068"/>
                <a:gd name="connsiteX7" fmla="*/ 1414380 w 3465745"/>
                <a:gd name="connsiteY7" fmla="*/ 2744833 h 3275068"/>
                <a:gd name="connsiteX8" fmla="*/ 690755 w 3465745"/>
                <a:gd name="connsiteY8" fmla="*/ 3130558 h 3275068"/>
                <a:gd name="connsiteX9" fmla="*/ 191834 w 3465745"/>
                <a:gd name="connsiteY9" fmla="*/ 3252609 h 3275068"/>
                <a:gd name="connsiteX10" fmla="*/ 201 w 3465745"/>
                <a:gd name="connsiteY10" fmla="*/ 3182432 h 3275068"/>
                <a:gd name="connsiteX11" fmla="*/ 275706 w 3465745"/>
                <a:gd name="connsiteY11" fmla="*/ 3060270 h 3275068"/>
                <a:gd name="connsiteX12" fmla="*/ 736268 w 3465745"/>
                <a:gd name="connsiteY12" fmla="*/ 2913940 h 3275068"/>
                <a:gd name="connsiteX13" fmla="*/ 1345917 w 3465745"/>
                <a:gd name="connsiteY13" fmla="*/ 2510033 h 3275068"/>
                <a:gd name="connsiteX14" fmla="*/ 1652004 w 3465745"/>
                <a:gd name="connsiteY14" fmla="*/ 2203936 h 3275068"/>
                <a:gd name="connsiteX15" fmla="*/ 2371809 w 3465745"/>
                <a:gd name="connsiteY15" fmla="*/ 1384633 h 3275068"/>
                <a:gd name="connsiteX16" fmla="*/ 2710199 w 3465745"/>
                <a:gd name="connsiteY16" fmla="*/ 950240 h 3275068"/>
                <a:gd name="connsiteX17" fmla="*/ 3153989 w 3465745"/>
                <a:gd name="connsiteY17" fmla="*/ 308619 h 3275068"/>
                <a:gd name="connsiteX0" fmla="*/ 3153989 w 3465745"/>
                <a:gd name="connsiteY0" fmla="*/ 304093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36247 w 3465745"/>
                <a:gd name="connsiteY4" fmla="*/ 547253 h 3270542"/>
                <a:gd name="connsiteX5" fmla="*/ 2738287 w 3465745"/>
                <a:gd name="connsiteY5" fmla="*/ 1243917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199 w 3465745"/>
                <a:gd name="connsiteY16" fmla="*/ 945714 h 3270542"/>
                <a:gd name="connsiteX17" fmla="*/ 3153989 w 3465745"/>
                <a:gd name="connsiteY17" fmla="*/ 304093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36247 w 3465745"/>
                <a:gd name="connsiteY4" fmla="*/ 547253 h 3270542"/>
                <a:gd name="connsiteX5" fmla="*/ 2738287 w 3465745"/>
                <a:gd name="connsiteY5" fmla="*/ 1243917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199 w 3465745"/>
                <a:gd name="connsiteY16" fmla="*/ 945714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38287 w 3465745"/>
                <a:gd name="connsiteY5" fmla="*/ 1243917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199 w 3465745"/>
                <a:gd name="connsiteY16" fmla="*/ 945714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38287 w 3465745"/>
                <a:gd name="connsiteY5" fmla="*/ 1243917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199 w 3465745"/>
                <a:gd name="connsiteY16" fmla="*/ 945714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199 w 3465745"/>
                <a:gd name="connsiteY16" fmla="*/ 945714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71809 w 3465745"/>
                <a:gd name="connsiteY15" fmla="*/ 1380107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43626 w 3465745"/>
                <a:gd name="connsiteY6" fmla="*/ 2000726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14380 w 3465745"/>
                <a:gd name="connsiteY7" fmla="*/ 274030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52004 w 3465745"/>
                <a:gd name="connsiteY14" fmla="*/ 2199410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345917 w 3465745"/>
                <a:gd name="connsiteY13" fmla="*/ 2505507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6032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91 w 3465745"/>
                <a:gd name="connsiteY0" fmla="*/ 318938 h 3270542"/>
                <a:gd name="connsiteX1" fmla="*/ 3308394 w 3465745"/>
                <a:gd name="connsiteY1" fmla="*/ 72705 h 3270542"/>
                <a:gd name="connsiteX2" fmla="*/ 3457063 w 3465745"/>
                <a:gd name="connsiteY2" fmla="*/ 15117 h 3270542"/>
                <a:gd name="connsiteX3" fmla="*/ 3421038 w 3465745"/>
                <a:gd name="connsiteY3" fmla="*/ 206019 h 3270542"/>
                <a:gd name="connsiteX4" fmla="*/ 3201941 w 3465745"/>
                <a:gd name="connsiteY4" fmla="*/ 552202 h 3270542"/>
                <a:gd name="connsiteX5" fmla="*/ 2723586 w 3465745"/>
                <a:gd name="connsiteY5" fmla="*/ 1238969 h 3270542"/>
                <a:gd name="connsiteX6" fmla="*/ 2114222 w 3465745"/>
                <a:gd name="connsiteY6" fmla="*/ 1995777 h 3270542"/>
                <a:gd name="connsiteX7" fmla="*/ 1409479 w 3465745"/>
                <a:gd name="connsiteY7" fmla="*/ 2710617 h 3270542"/>
                <a:gd name="connsiteX8" fmla="*/ 690755 w 3465745"/>
                <a:gd name="connsiteY8" fmla="*/ 3121083 h 3270542"/>
                <a:gd name="connsiteX9" fmla="*/ 191834 w 3465745"/>
                <a:gd name="connsiteY9" fmla="*/ 3248083 h 3270542"/>
                <a:gd name="connsiteX10" fmla="*/ 201 w 3465745"/>
                <a:gd name="connsiteY10" fmla="*/ 3177906 h 3270542"/>
                <a:gd name="connsiteX11" fmla="*/ 275706 w 3465745"/>
                <a:gd name="connsiteY11" fmla="*/ 3055744 h 3270542"/>
                <a:gd name="connsiteX12" fmla="*/ 736268 w 3465745"/>
                <a:gd name="connsiteY12" fmla="*/ 2909414 h 3270542"/>
                <a:gd name="connsiteX13" fmla="*/ 1296909 w 3465745"/>
                <a:gd name="connsiteY13" fmla="*/ 2584682 h 3270542"/>
                <a:gd name="connsiteX14" fmla="*/ 1666705 w 3465745"/>
                <a:gd name="connsiteY14" fmla="*/ 2238997 h 3270542"/>
                <a:gd name="connsiteX15" fmla="*/ 2381611 w 3465745"/>
                <a:gd name="connsiteY15" fmla="*/ 1409798 h 3270542"/>
                <a:gd name="connsiteX16" fmla="*/ 2710200 w 3465745"/>
                <a:gd name="connsiteY16" fmla="*/ 965508 h 3270542"/>
                <a:gd name="connsiteX17" fmla="*/ 3168691 w 3465745"/>
                <a:gd name="connsiteY17" fmla="*/ 318938 h 3270542"/>
                <a:gd name="connsiteX0" fmla="*/ 3168677 w 3465731"/>
                <a:gd name="connsiteY0" fmla="*/ 318938 h 3261521"/>
                <a:gd name="connsiteX1" fmla="*/ 3308380 w 3465731"/>
                <a:gd name="connsiteY1" fmla="*/ 72705 h 3261521"/>
                <a:gd name="connsiteX2" fmla="*/ 3457049 w 3465731"/>
                <a:gd name="connsiteY2" fmla="*/ 15117 h 3261521"/>
                <a:gd name="connsiteX3" fmla="*/ 3421024 w 3465731"/>
                <a:gd name="connsiteY3" fmla="*/ 206019 h 3261521"/>
                <a:gd name="connsiteX4" fmla="*/ 3201927 w 3465731"/>
                <a:gd name="connsiteY4" fmla="*/ 552202 h 3261521"/>
                <a:gd name="connsiteX5" fmla="*/ 2723572 w 3465731"/>
                <a:gd name="connsiteY5" fmla="*/ 1238969 h 3261521"/>
                <a:gd name="connsiteX6" fmla="*/ 2114208 w 3465731"/>
                <a:gd name="connsiteY6" fmla="*/ 1995777 h 3261521"/>
                <a:gd name="connsiteX7" fmla="*/ 1409465 w 3465731"/>
                <a:gd name="connsiteY7" fmla="*/ 2710617 h 3261521"/>
                <a:gd name="connsiteX8" fmla="*/ 690741 w 3465731"/>
                <a:gd name="connsiteY8" fmla="*/ 3121083 h 3261521"/>
                <a:gd name="connsiteX9" fmla="*/ 201621 w 3465731"/>
                <a:gd name="connsiteY9" fmla="*/ 3233238 h 3261521"/>
                <a:gd name="connsiteX10" fmla="*/ 187 w 3465731"/>
                <a:gd name="connsiteY10" fmla="*/ 3177906 h 3261521"/>
                <a:gd name="connsiteX11" fmla="*/ 275692 w 3465731"/>
                <a:gd name="connsiteY11" fmla="*/ 3055744 h 3261521"/>
                <a:gd name="connsiteX12" fmla="*/ 736254 w 3465731"/>
                <a:gd name="connsiteY12" fmla="*/ 2909414 h 3261521"/>
                <a:gd name="connsiteX13" fmla="*/ 1296895 w 3465731"/>
                <a:gd name="connsiteY13" fmla="*/ 2584682 h 3261521"/>
                <a:gd name="connsiteX14" fmla="*/ 1666691 w 3465731"/>
                <a:gd name="connsiteY14" fmla="*/ 2238997 h 3261521"/>
                <a:gd name="connsiteX15" fmla="*/ 2381597 w 3465731"/>
                <a:gd name="connsiteY15" fmla="*/ 1409798 h 3261521"/>
                <a:gd name="connsiteX16" fmla="*/ 2710186 w 3465731"/>
                <a:gd name="connsiteY16" fmla="*/ 965508 h 3261521"/>
                <a:gd name="connsiteX17" fmla="*/ 3168677 w 3465731"/>
                <a:gd name="connsiteY17" fmla="*/ 318938 h 3261521"/>
                <a:gd name="connsiteX0" fmla="*/ 3168677 w 3465731"/>
                <a:gd name="connsiteY0" fmla="*/ 318938 h 3271130"/>
                <a:gd name="connsiteX1" fmla="*/ 3308380 w 3465731"/>
                <a:gd name="connsiteY1" fmla="*/ 72705 h 3271130"/>
                <a:gd name="connsiteX2" fmla="*/ 3457049 w 3465731"/>
                <a:gd name="connsiteY2" fmla="*/ 15117 h 3271130"/>
                <a:gd name="connsiteX3" fmla="*/ 3421024 w 3465731"/>
                <a:gd name="connsiteY3" fmla="*/ 206019 h 3271130"/>
                <a:gd name="connsiteX4" fmla="*/ 3201927 w 3465731"/>
                <a:gd name="connsiteY4" fmla="*/ 552202 h 3271130"/>
                <a:gd name="connsiteX5" fmla="*/ 2723572 w 3465731"/>
                <a:gd name="connsiteY5" fmla="*/ 1238969 h 3271130"/>
                <a:gd name="connsiteX6" fmla="*/ 2114208 w 3465731"/>
                <a:gd name="connsiteY6" fmla="*/ 1995777 h 3271130"/>
                <a:gd name="connsiteX7" fmla="*/ 1409465 w 3465731"/>
                <a:gd name="connsiteY7" fmla="*/ 2710617 h 3271130"/>
                <a:gd name="connsiteX8" fmla="*/ 690741 w 3465731"/>
                <a:gd name="connsiteY8" fmla="*/ 3121083 h 3271130"/>
                <a:gd name="connsiteX9" fmla="*/ 201621 w 3465731"/>
                <a:gd name="connsiteY9" fmla="*/ 3233238 h 3271130"/>
                <a:gd name="connsiteX10" fmla="*/ 187 w 3465731"/>
                <a:gd name="connsiteY10" fmla="*/ 3197699 h 3271130"/>
                <a:gd name="connsiteX11" fmla="*/ 275692 w 3465731"/>
                <a:gd name="connsiteY11" fmla="*/ 3055744 h 3271130"/>
                <a:gd name="connsiteX12" fmla="*/ 736254 w 3465731"/>
                <a:gd name="connsiteY12" fmla="*/ 2909414 h 3271130"/>
                <a:gd name="connsiteX13" fmla="*/ 1296895 w 3465731"/>
                <a:gd name="connsiteY13" fmla="*/ 2584682 h 3271130"/>
                <a:gd name="connsiteX14" fmla="*/ 1666691 w 3465731"/>
                <a:gd name="connsiteY14" fmla="*/ 2238997 h 3271130"/>
                <a:gd name="connsiteX15" fmla="*/ 2381597 w 3465731"/>
                <a:gd name="connsiteY15" fmla="*/ 1409798 h 3271130"/>
                <a:gd name="connsiteX16" fmla="*/ 2710186 w 3465731"/>
                <a:gd name="connsiteY16" fmla="*/ 965508 h 3271130"/>
                <a:gd name="connsiteX17" fmla="*/ 3168677 w 3465731"/>
                <a:gd name="connsiteY17" fmla="*/ 318938 h 3271130"/>
                <a:gd name="connsiteX0" fmla="*/ 3168699 w 3465753"/>
                <a:gd name="connsiteY0" fmla="*/ 318938 h 3262781"/>
                <a:gd name="connsiteX1" fmla="*/ 3308402 w 3465753"/>
                <a:gd name="connsiteY1" fmla="*/ 72705 h 3262781"/>
                <a:gd name="connsiteX2" fmla="*/ 3457071 w 3465753"/>
                <a:gd name="connsiteY2" fmla="*/ 15117 h 3262781"/>
                <a:gd name="connsiteX3" fmla="*/ 3421046 w 3465753"/>
                <a:gd name="connsiteY3" fmla="*/ 206019 h 3262781"/>
                <a:gd name="connsiteX4" fmla="*/ 3201949 w 3465753"/>
                <a:gd name="connsiteY4" fmla="*/ 552202 h 3262781"/>
                <a:gd name="connsiteX5" fmla="*/ 2723594 w 3465753"/>
                <a:gd name="connsiteY5" fmla="*/ 1238969 h 3262781"/>
                <a:gd name="connsiteX6" fmla="*/ 2114230 w 3465753"/>
                <a:gd name="connsiteY6" fmla="*/ 1995777 h 3262781"/>
                <a:gd name="connsiteX7" fmla="*/ 1409487 w 3465753"/>
                <a:gd name="connsiteY7" fmla="*/ 2710617 h 3262781"/>
                <a:gd name="connsiteX8" fmla="*/ 690763 w 3465753"/>
                <a:gd name="connsiteY8" fmla="*/ 3121083 h 3262781"/>
                <a:gd name="connsiteX9" fmla="*/ 201643 w 3465753"/>
                <a:gd name="connsiteY9" fmla="*/ 3233238 h 3262781"/>
                <a:gd name="connsiteX10" fmla="*/ 209 w 3465753"/>
                <a:gd name="connsiteY10" fmla="*/ 3197699 h 3262781"/>
                <a:gd name="connsiteX11" fmla="*/ 275714 w 3465753"/>
                <a:gd name="connsiteY11" fmla="*/ 3055744 h 3262781"/>
                <a:gd name="connsiteX12" fmla="*/ 736276 w 3465753"/>
                <a:gd name="connsiteY12" fmla="*/ 2909414 h 3262781"/>
                <a:gd name="connsiteX13" fmla="*/ 1296917 w 3465753"/>
                <a:gd name="connsiteY13" fmla="*/ 2584682 h 3262781"/>
                <a:gd name="connsiteX14" fmla="*/ 1666713 w 3465753"/>
                <a:gd name="connsiteY14" fmla="*/ 2238997 h 3262781"/>
                <a:gd name="connsiteX15" fmla="*/ 2381619 w 3465753"/>
                <a:gd name="connsiteY15" fmla="*/ 1409798 h 3262781"/>
                <a:gd name="connsiteX16" fmla="*/ 2710208 w 3465753"/>
                <a:gd name="connsiteY16" fmla="*/ 965508 h 3262781"/>
                <a:gd name="connsiteX17" fmla="*/ 3168699 w 3465753"/>
                <a:gd name="connsiteY17" fmla="*/ 318938 h 3262781"/>
                <a:gd name="connsiteX0" fmla="*/ 3168699 w 3465753"/>
                <a:gd name="connsiteY0" fmla="*/ 318938 h 3262781"/>
                <a:gd name="connsiteX1" fmla="*/ 3308402 w 3465753"/>
                <a:gd name="connsiteY1" fmla="*/ 72705 h 3262781"/>
                <a:gd name="connsiteX2" fmla="*/ 3457071 w 3465753"/>
                <a:gd name="connsiteY2" fmla="*/ 15117 h 3262781"/>
                <a:gd name="connsiteX3" fmla="*/ 3421046 w 3465753"/>
                <a:gd name="connsiteY3" fmla="*/ 206019 h 3262781"/>
                <a:gd name="connsiteX4" fmla="*/ 3201949 w 3465753"/>
                <a:gd name="connsiteY4" fmla="*/ 552202 h 3262781"/>
                <a:gd name="connsiteX5" fmla="*/ 2723594 w 3465753"/>
                <a:gd name="connsiteY5" fmla="*/ 1238969 h 3262781"/>
                <a:gd name="connsiteX6" fmla="*/ 2114230 w 3465753"/>
                <a:gd name="connsiteY6" fmla="*/ 1995777 h 3262781"/>
                <a:gd name="connsiteX7" fmla="*/ 1409487 w 3465753"/>
                <a:gd name="connsiteY7" fmla="*/ 2710617 h 3262781"/>
                <a:gd name="connsiteX8" fmla="*/ 690763 w 3465753"/>
                <a:gd name="connsiteY8" fmla="*/ 3121083 h 3262781"/>
                <a:gd name="connsiteX9" fmla="*/ 201643 w 3465753"/>
                <a:gd name="connsiteY9" fmla="*/ 3233238 h 3262781"/>
                <a:gd name="connsiteX10" fmla="*/ 209 w 3465753"/>
                <a:gd name="connsiteY10" fmla="*/ 3197699 h 3262781"/>
                <a:gd name="connsiteX11" fmla="*/ 275714 w 3465753"/>
                <a:gd name="connsiteY11" fmla="*/ 3055744 h 3262781"/>
                <a:gd name="connsiteX12" fmla="*/ 736276 w 3465753"/>
                <a:gd name="connsiteY12" fmla="*/ 2909414 h 3262781"/>
                <a:gd name="connsiteX13" fmla="*/ 1296917 w 3465753"/>
                <a:gd name="connsiteY13" fmla="*/ 2584682 h 3262781"/>
                <a:gd name="connsiteX14" fmla="*/ 1666713 w 3465753"/>
                <a:gd name="connsiteY14" fmla="*/ 2238997 h 3262781"/>
                <a:gd name="connsiteX15" fmla="*/ 2381619 w 3465753"/>
                <a:gd name="connsiteY15" fmla="*/ 1409798 h 3262781"/>
                <a:gd name="connsiteX16" fmla="*/ 2710208 w 3465753"/>
                <a:gd name="connsiteY16" fmla="*/ 965508 h 3262781"/>
                <a:gd name="connsiteX17" fmla="*/ 3168699 w 3465753"/>
                <a:gd name="connsiteY17" fmla="*/ 318938 h 3262781"/>
                <a:gd name="connsiteX0" fmla="*/ 3168490 w 3465544"/>
                <a:gd name="connsiteY0" fmla="*/ 318938 h 3266948"/>
                <a:gd name="connsiteX1" fmla="*/ 3308193 w 3465544"/>
                <a:gd name="connsiteY1" fmla="*/ 72705 h 3266948"/>
                <a:gd name="connsiteX2" fmla="*/ 3456862 w 3465544"/>
                <a:gd name="connsiteY2" fmla="*/ 15117 h 3266948"/>
                <a:gd name="connsiteX3" fmla="*/ 3420837 w 3465544"/>
                <a:gd name="connsiteY3" fmla="*/ 206019 h 3266948"/>
                <a:gd name="connsiteX4" fmla="*/ 3201740 w 3465544"/>
                <a:gd name="connsiteY4" fmla="*/ 552202 h 3266948"/>
                <a:gd name="connsiteX5" fmla="*/ 2723385 w 3465544"/>
                <a:gd name="connsiteY5" fmla="*/ 1238969 h 3266948"/>
                <a:gd name="connsiteX6" fmla="*/ 2114021 w 3465544"/>
                <a:gd name="connsiteY6" fmla="*/ 1995777 h 3266948"/>
                <a:gd name="connsiteX7" fmla="*/ 1409278 w 3465544"/>
                <a:gd name="connsiteY7" fmla="*/ 2710617 h 3266948"/>
                <a:gd name="connsiteX8" fmla="*/ 690554 w 3465544"/>
                <a:gd name="connsiteY8" fmla="*/ 3121083 h 3266948"/>
                <a:gd name="connsiteX9" fmla="*/ 201434 w 3465544"/>
                <a:gd name="connsiteY9" fmla="*/ 3233238 h 3266948"/>
                <a:gd name="connsiteX10" fmla="*/ 0 w 3465544"/>
                <a:gd name="connsiteY10" fmla="*/ 3197699 h 3266948"/>
                <a:gd name="connsiteX11" fmla="*/ 275505 w 3465544"/>
                <a:gd name="connsiteY11" fmla="*/ 3055744 h 3266948"/>
                <a:gd name="connsiteX12" fmla="*/ 736067 w 3465544"/>
                <a:gd name="connsiteY12" fmla="*/ 2909414 h 3266948"/>
                <a:gd name="connsiteX13" fmla="*/ 1296708 w 3465544"/>
                <a:gd name="connsiteY13" fmla="*/ 2584682 h 3266948"/>
                <a:gd name="connsiteX14" fmla="*/ 1666504 w 3465544"/>
                <a:gd name="connsiteY14" fmla="*/ 2238997 h 3266948"/>
                <a:gd name="connsiteX15" fmla="*/ 2381410 w 3465544"/>
                <a:gd name="connsiteY15" fmla="*/ 1409798 h 3266948"/>
                <a:gd name="connsiteX16" fmla="*/ 2709999 w 3465544"/>
                <a:gd name="connsiteY16" fmla="*/ 965508 h 3266948"/>
                <a:gd name="connsiteX17" fmla="*/ 3168490 w 3465544"/>
                <a:gd name="connsiteY17" fmla="*/ 318938 h 3266948"/>
                <a:gd name="connsiteX0" fmla="*/ 3168490 w 3465544"/>
                <a:gd name="connsiteY0" fmla="*/ 318938 h 3250676"/>
                <a:gd name="connsiteX1" fmla="*/ 3308193 w 3465544"/>
                <a:gd name="connsiteY1" fmla="*/ 72705 h 3250676"/>
                <a:gd name="connsiteX2" fmla="*/ 3456862 w 3465544"/>
                <a:gd name="connsiteY2" fmla="*/ 15117 h 3250676"/>
                <a:gd name="connsiteX3" fmla="*/ 3420837 w 3465544"/>
                <a:gd name="connsiteY3" fmla="*/ 206019 h 3250676"/>
                <a:gd name="connsiteX4" fmla="*/ 3201740 w 3465544"/>
                <a:gd name="connsiteY4" fmla="*/ 552202 h 3250676"/>
                <a:gd name="connsiteX5" fmla="*/ 2723385 w 3465544"/>
                <a:gd name="connsiteY5" fmla="*/ 1238969 h 3250676"/>
                <a:gd name="connsiteX6" fmla="*/ 2114021 w 3465544"/>
                <a:gd name="connsiteY6" fmla="*/ 1995777 h 3250676"/>
                <a:gd name="connsiteX7" fmla="*/ 1409278 w 3465544"/>
                <a:gd name="connsiteY7" fmla="*/ 2710617 h 3250676"/>
                <a:gd name="connsiteX8" fmla="*/ 690554 w 3465544"/>
                <a:gd name="connsiteY8" fmla="*/ 3121083 h 3250676"/>
                <a:gd name="connsiteX9" fmla="*/ 201434 w 3465544"/>
                <a:gd name="connsiteY9" fmla="*/ 3233238 h 3250676"/>
                <a:gd name="connsiteX10" fmla="*/ 0 w 3465544"/>
                <a:gd name="connsiteY10" fmla="*/ 3197699 h 3250676"/>
                <a:gd name="connsiteX11" fmla="*/ 275505 w 3465544"/>
                <a:gd name="connsiteY11" fmla="*/ 3055744 h 3250676"/>
                <a:gd name="connsiteX12" fmla="*/ 736067 w 3465544"/>
                <a:gd name="connsiteY12" fmla="*/ 2909414 h 3250676"/>
                <a:gd name="connsiteX13" fmla="*/ 1296708 w 3465544"/>
                <a:gd name="connsiteY13" fmla="*/ 2584682 h 3250676"/>
                <a:gd name="connsiteX14" fmla="*/ 1666504 w 3465544"/>
                <a:gd name="connsiteY14" fmla="*/ 2238997 h 3250676"/>
                <a:gd name="connsiteX15" fmla="*/ 2381410 w 3465544"/>
                <a:gd name="connsiteY15" fmla="*/ 1409798 h 3250676"/>
                <a:gd name="connsiteX16" fmla="*/ 2709999 w 3465544"/>
                <a:gd name="connsiteY16" fmla="*/ 965508 h 3250676"/>
                <a:gd name="connsiteX17" fmla="*/ 3168490 w 3465544"/>
                <a:gd name="connsiteY17" fmla="*/ 318938 h 3250676"/>
                <a:gd name="connsiteX0" fmla="*/ 3168490 w 3465544"/>
                <a:gd name="connsiteY0" fmla="*/ 318938 h 3250676"/>
                <a:gd name="connsiteX1" fmla="*/ 3308193 w 3465544"/>
                <a:gd name="connsiteY1" fmla="*/ 72705 h 3250676"/>
                <a:gd name="connsiteX2" fmla="*/ 3456862 w 3465544"/>
                <a:gd name="connsiteY2" fmla="*/ 15117 h 3250676"/>
                <a:gd name="connsiteX3" fmla="*/ 3420837 w 3465544"/>
                <a:gd name="connsiteY3" fmla="*/ 206019 h 3250676"/>
                <a:gd name="connsiteX4" fmla="*/ 3201740 w 3465544"/>
                <a:gd name="connsiteY4" fmla="*/ 552202 h 3250676"/>
                <a:gd name="connsiteX5" fmla="*/ 2723385 w 3465544"/>
                <a:gd name="connsiteY5" fmla="*/ 1238969 h 3250676"/>
                <a:gd name="connsiteX6" fmla="*/ 2114021 w 3465544"/>
                <a:gd name="connsiteY6" fmla="*/ 1995777 h 3250676"/>
                <a:gd name="connsiteX7" fmla="*/ 1409278 w 3465544"/>
                <a:gd name="connsiteY7" fmla="*/ 2710617 h 3250676"/>
                <a:gd name="connsiteX8" fmla="*/ 690554 w 3465544"/>
                <a:gd name="connsiteY8" fmla="*/ 3121083 h 3250676"/>
                <a:gd name="connsiteX9" fmla="*/ 201434 w 3465544"/>
                <a:gd name="connsiteY9" fmla="*/ 3233238 h 3250676"/>
                <a:gd name="connsiteX10" fmla="*/ 0 w 3465544"/>
                <a:gd name="connsiteY10" fmla="*/ 3197699 h 3250676"/>
                <a:gd name="connsiteX11" fmla="*/ 275505 w 3465544"/>
                <a:gd name="connsiteY11" fmla="*/ 3055744 h 3250676"/>
                <a:gd name="connsiteX12" fmla="*/ 736067 w 3465544"/>
                <a:gd name="connsiteY12" fmla="*/ 2909414 h 3250676"/>
                <a:gd name="connsiteX13" fmla="*/ 1296708 w 3465544"/>
                <a:gd name="connsiteY13" fmla="*/ 2584682 h 3250676"/>
                <a:gd name="connsiteX14" fmla="*/ 1666504 w 3465544"/>
                <a:gd name="connsiteY14" fmla="*/ 2238997 h 3250676"/>
                <a:gd name="connsiteX15" fmla="*/ 2381410 w 3465544"/>
                <a:gd name="connsiteY15" fmla="*/ 1409798 h 3250676"/>
                <a:gd name="connsiteX16" fmla="*/ 2709999 w 3465544"/>
                <a:gd name="connsiteY16" fmla="*/ 965508 h 3250676"/>
                <a:gd name="connsiteX17" fmla="*/ 3168490 w 3465544"/>
                <a:gd name="connsiteY17" fmla="*/ 318938 h 3250676"/>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90554 w 3465544"/>
                <a:gd name="connsiteY8" fmla="*/ 3121083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90554 w 3465544"/>
                <a:gd name="connsiteY8" fmla="*/ 3121083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90554 w 3465544"/>
                <a:gd name="connsiteY8" fmla="*/ 3121083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60058"/>
                <a:gd name="connsiteX1" fmla="*/ 3308193 w 3465544"/>
                <a:gd name="connsiteY1" fmla="*/ 72705 h 3260058"/>
                <a:gd name="connsiteX2" fmla="*/ 3456862 w 3465544"/>
                <a:gd name="connsiteY2" fmla="*/ 15117 h 3260058"/>
                <a:gd name="connsiteX3" fmla="*/ 3420837 w 3465544"/>
                <a:gd name="connsiteY3" fmla="*/ 206019 h 3260058"/>
                <a:gd name="connsiteX4" fmla="*/ 3201740 w 3465544"/>
                <a:gd name="connsiteY4" fmla="*/ 552202 h 3260058"/>
                <a:gd name="connsiteX5" fmla="*/ 2723385 w 3465544"/>
                <a:gd name="connsiteY5" fmla="*/ 1238969 h 3260058"/>
                <a:gd name="connsiteX6" fmla="*/ 2114021 w 3465544"/>
                <a:gd name="connsiteY6" fmla="*/ 1995777 h 3260058"/>
                <a:gd name="connsiteX7" fmla="*/ 1409278 w 3465544"/>
                <a:gd name="connsiteY7" fmla="*/ 2710617 h 3260058"/>
                <a:gd name="connsiteX8" fmla="*/ 685653 w 3465544"/>
                <a:gd name="connsiteY8" fmla="*/ 3116135 h 3260058"/>
                <a:gd name="connsiteX9" fmla="*/ 201434 w 3465544"/>
                <a:gd name="connsiteY9" fmla="*/ 3233238 h 3260058"/>
                <a:gd name="connsiteX10" fmla="*/ 0 w 3465544"/>
                <a:gd name="connsiteY10" fmla="*/ 3197699 h 3260058"/>
                <a:gd name="connsiteX11" fmla="*/ 275505 w 3465544"/>
                <a:gd name="connsiteY11" fmla="*/ 3055744 h 3260058"/>
                <a:gd name="connsiteX12" fmla="*/ 736067 w 3465544"/>
                <a:gd name="connsiteY12" fmla="*/ 2909414 h 3260058"/>
                <a:gd name="connsiteX13" fmla="*/ 1296708 w 3465544"/>
                <a:gd name="connsiteY13" fmla="*/ 2584682 h 3260058"/>
                <a:gd name="connsiteX14" fmla="*/ 1666504 w 3465544"/>
                <a:gd name="connsiteY14" fmla="*/ 2238997 h 3260058"/>
                <a:gd name="connsiteX15" fmla="*/ 2381410 w 3465544"/>
                <a:gd name="connsiteY15" fmla="*/ 1409798 h 3260058"/>
                <a:gd name="connsiteX16" fmla="*/ 2709999 w 3465544"/>
                <a:gd name="connsiteY16" fmla="*/ 965508 h 3260058"/>
                <a:gd name="connsiteX17" fmla="*/ 3168490 w 3465544"/>
                <a:gd name="connsiteY17" fmla="*/ 318938 h 3260058"/>
                <a:gd name="connsiteX0" fmla="*/ 3168490 w 3465544"/>
                <a:gd name="connsiteY0" fmla="*/ 318938 h 3254301"/>
                <a:gd name="connsiteX1" fmla="*/ 3308193 w 3465544"/>
                <a:gd name="connsiteY1" fmla="*/ 72705 h 3254301"/>
                <a:gd name="connsiteX2" fmla="*/ 3456862 w 3465544"/>
                <a:gd name="connsiteY2" fmla="*/ 15117 h 3254301"/>
                <a:gd name="connsiteX3" fmla="*/ 3420837 w 3465544"/>
                <a:gd name="connsiteY3" fmla="*/ 206019 h 3254301"/>
                <a:gd name="connsiteX4" fmla="*/ 3201740 w 3465544"/>
                <a:gd name="connsiteY4" fmla="*/ 552202 h 3254301"/>
                <a:gd name="connsiteX5" fmla="*/ 2723385 w 3465544"/>
                <a:gd name="connsiteY5" fmla="*/ 1238969 h 3254301"/>
                <a:gd name="connsiteX6" fmla="*/ 2114021 w 3465544"/>
                <a:gd name="connsiteY6" fmla="*/ 1995777 h 3254301"/>
                <a:gd name="connsiteX7" fmla="*/ 1409278 w 3465544"/>
                <a:gd name="connsiteY7" fmla="*/ 2710617 h 3254301"/>
                <a:gd name="connsiteX8" fmla="*/ 685653 w 3465544"/>
                <a:gd name="connsiteY8" fmla="*/ 3116135 h 3254301"/>
                <a:gd name="connsiteX9" fmla="*/ 201434 w 3465544"/>
                <a:gd name="connsiteY9" fmla="*/ 3233238 h 3254301"/>
                <a:gd name="connsiteX10" fmla="*/ 0 w 3465544"/>
                <a:gd name="connsiteY10" fmla="*/ 3197699 h 3254301"/>
                <a:gd name="connsiteX11" fmla="*/ 275505 w 3465544"/>
                <a:gd name="connsiteY11" fmla="*/ 3055744 h 3254301"/>
                <a:gd name="connsiteX12" fmla="*/ 736067 w 3465544"/>
                <a:gd name="connsiteY12" fmla="*/ 2909414 h 3254301"/>
                <a:gd name="connsiteX13" fmla="*/ 1296708 w 3465544"/>
                <a:gd name="connsiteY13" fmla="*/ 2584682 h 3254301"/>
                <a:gd name="connsiteX14" fmla="*/ 1666504 w 3465544"/>
                <a:gd name="connsiteY14" fmla="*/ 2238997 h 3254301"/>
                <a:gd name="connsiteX15" fmla="*/ 2381410 w 3465544"/>
                <a:gd name="connsiteY15" fmla="*/ 1409798 h 3254301"/>
                <a:gd name="connsiteX16" fmla="*/ 2709999 w 3465544"/>
                <a:gd name="connsiteY16" fmla="*/ 965508 h 3254301"/>
                <a:gd name="connsiteX17" fmla="*/ 3168490 w 3465544"/>
                <a:gd name="connsiteY17" fmla="*/ 318938 h 3254301"/>
                <a:gd name="connsiteX0" fmla="*/ 3304986 w 3602040"/>
                <a:gd name="connsiteY0" fmla="*/ 318938 h 3300958"/>
                <a:gd name="connsiteX1" fmla="*/ 3444689 w 3602040"/>
                <a:gd name="connsiteY1" fmla="*/ 72705 h 3300958"/>
                <a:gd name="connsiteX2" fmla="*/ 3593358 w 3602040"/>
                <a:gd name="connsiteY2" fmla="*/ 15117 h 3300958"/>
                <a:gd name="connsiteX3" fmla="*/ 3557333 w 3602040"/>
                <a:gd name="connsiteY3" fmla="*/ 206019 h 3300958"/>
                <a:gd name="connsiteX4" fmla="*/ 3338236 w 3602040"/>
                <a:gd name="connsiteY4" fmla="*/ 552202 h 3300958"/>
                <a:gd name="connsiteX5" fmla="*/ 2859881 w 3602040"/>
                <a:gd name="connsiteY5" fmla="*/ 1238969 h 3300958"/>
                <a:gd name="connsiteX6" fmla="*/ 2250517 w 3602040"/>
                <a:gd name="connsiteY6" fmla="*/ 1995777 h 3300958"/>
                <a:gd name="connsiteX7" fmla="*/ 1545774 w 3602040"/>
                <a:gd name="connsiteY7" fmla="*/ 2710617 h 3300958"/>
                <a:gd name="connsiteX8" fmla="*/ 822149 w 3602040"/>
                <a:gd name="connsiteY8" fmla="*/ 3116135 h 3300958"/>
                <a:gd name="connsiteX9" fmla="*/ 337930 w 3602040"/>
                <a:gd name="connsiteY9" fmla="*/ 3233238 h 3300958"/>
                <a:gd name="connsiteX10" fmla="*/ 0 w 3602040"/>
                <a:gd name="connsiteY10" fmla="*/ 3266610 h 3300958"/>
                <a:gd name="connsiteX11" fmla="*/ 412001 w 3602040"/>
                <a:gd name="connsiteY11" fmla="*/ 3055744 h 3300958"/>
                <a:gd name="connsiteX12" fmla="*/ 872563 w 3602040"/>
                <a:gd name="connsiteY12" fmla="*/ 2909414 h 3300958"/>
                <a:gd name="connsiteX13" fmla="*/ 1433204 w 3602040"/>
                <a:gd name="connsiteY13" fmla="*/ 2584682 h 3300958"/>
                <a:gd name="connsiteX14" fmla="*/ 1803000 w 3602040"/>
                <a:gd name="connsiteY14" fmla="*/ 2238997 h 3300958"/>
                <a:gd name="connsiteX15" fmla="*/ 2517906 w 3602040"/>
                <a:gd name="connsiteY15" fmla="*/ 1409798 h 3300958"/>
                <a:gd name="connsiteX16" fmla="*/ 2846495 w 3602040"/>
                <a:gd name="connsiteY16" fmla="*/ 965508 h 3300958"/>
                <a:gd name="connsiteX17" fmla="*/ 3304986 w 3602040"/>
                <a:gd name="connsiteY17" fmla="*/ 318938 h 3300958"/>
                <a:gd name="connsiteX0" fmla="*/ 3304986 w 3602040"/>
                <a:gd name="connsiteY0" fmla="*/ 318938 h 3302785"/>
                <a:gd name="connsiteX1" fmla="*/ 3444689 w 3602040"/>
                <a:gd name="connsiteY1" fmla="*/ 72705 h 3302785"/>
                <a:gd name="connsiteX2" fmla="*/ 3593358 w 3602040"/>
                <a:gd name="connsiteY2" fmla="*/ 15117 h 3302785"/>
                <a:gd name="connsiteX3" fmla="*/ 3557333 w 3602040"/>
                <a:gd name="connsiteY3" fmla="*/ 206019 h 3302785"/>
                <a:gd name="connsiteX4" fmla="*/ 3338236 w 3602040"/>
                <a:gd name="connsiteY4" fmla="*/ 552202 h 3302785"/>
                <a:gd name="connsiteX5" fmla="*/ 2859881 w 3602040"/>
                <a:gd name="connsiteY5" fmla="*/ 1238969 h 3302785"/>
                <a:gd name="connsiteX6" fmla="*/ 2250517 w 3602040"/>
                <a:gd name="connsiteY6" fmla="*/ 1995777 h 3302785"/>
                <a:gd name="connsiteX7" fmla="*/ 1545774 w 3602040"/>
                <a:gd name="connsiteY7" fmla="*/ 2710617 h 3302785"/>
                <a:gd name="connsiteX8" fmla="*/ 822149 w 3602040"/>
                <a:gd name="connsiteY8" fmla="*/ 3116135 h 3302785"/>
                <a:gd name="connsiteX9" fmla="*/ 337930 w 3602040"/>
                <a:gd name="connsiteY9" fmla="*/ 3241853 h 3302785"/>
                <a:gd name="connsiteX10" fmla="*/ 0 w 3602040"/>
                <a:gd name="connsiteY10" fmla="*/ 3266610 h 3302785"/>
                <a:gd name="connsiteX11" fmla="*/ 412001 w 3602040"/>
                <a:gd name="connsiteY11" fmla="*/ 3055744 h 3302785"/>
                <a:gd name="connsiteX12" fmla="*/ 872563 w 3602040"/>
                <a:gd name="connsiteY12" fmla="*/ 2909414 h 3302785"/>
                <a:gd name="connsiteX13" fmla="*/ 1433204 w 3602040"/>
                <a:gd name="connsiteY13" fmla="*/ 2584682 h 3302785"/>
                <a:gd name="connsiteX14" fmla="*/ 1803000 w 3602040"/>
                <a:gd name="connsiteY14" fmla="*/ 2238997 h 3302785"/>
                <a:gd name="connsiteX15" fmla="*/ 2517906 w 3602040"/>
                <a:gd name="connsiteY15" fmla="*/ 1409798 h 3302785"/>
                <a:gd name="connsiteX16" fmla="*/ 2846495 w 3602040"/>
                <a:gd name="connsiteY16" fmla="*/ 965508 h 3302785"/>
                <a:gd name="connsiteX17" fmla="*/ 3304986 w 3602040"/>
                <a:gd name="connsiteY17" fmla="*/ 318938 h 3302785"/>
                <a:gd name="connsiteX0" fmla="*/ 3304986 w 3602040"/>
                <a:gd name="connsiteY0" fmla="*/ 318938 h 3302785"/>
                <a:gd name="connsiteX1" fmla="*/ 3444689 w 3602040"/>
                <a:gd name="connsiteY1" fmla="*/ 72705 h 3302785"/>
                <a:gd name="connsiteX2" fmla="*/ 3593358 w 3602040"/>
                <a:gd name="connsiteY2" fmla="*/ 15117 h 3302785"/>
                <a:gd name="connsiteX3" fmla="*/ 3557333 w 3602040"/>
                <a:gd name="connsiteY3" fmla="*/ 206019 h 3302785"/>
                <a:gd name="connsiteX4" fmla="*/ 3338236 w 3602040"/>
                <a:gd name="connsiteY4" fmla="*/ 552202 h 3302785"/>
                <a:gd name="connsiteX5" fmla="*/ 2859881 w 3602040"/>
                <a:gd name="connsiteY5" fmla="*/ 1238969 h 3302785"/>
                <a:gd name="connsiteX6" fmla="*/ 2250517 w 3602040"/>
                <a:gd name="connsiteY6" fmla="*/ 1995777 h 3302785"/>
                <a:gd name="connsiteX7" fmla="*/ 1545774 w 3602040"/>
                <a:gd name="connsiteY7" fmla="*/ 2710617 h 3302785"/>
                <a:gd name="connsiteX8" fmla="*/ 822149 w 3602040"/>
                <a:gd name="connsiteY8" fmla="*/ 3116135 h 3302785"/>
                <a:gd name="connsiteX9" fmla="*/ 337930 w 3602040"/>
                <a:gd name="connsiteY9" fmla="*/ 3241853 h 3302785"/>
                <a:gd name="connsiteX10" fmla="*/ 0 w 3602040"/>
                <a:gd name="connsiteY10" fmla="*/ 3266610 h 3302785"/>
                <a:gd name="connsiteX11" fmla="*/ 412001 w 3602040"/>
                <a:gd name="connsiteY11" fmla="*/ 3055744 h 3302785"/>
                <a:gd name="connsiteX12" fmla="*/ 872563 w 3602040"/>
                <a:gd name="connsiteY12" fmla="*/ 2909414 h 3302785"/>
                <a:gd name="connsiteX13" fmla="*/ 1433204 w 3602040"/>
                <a:gd name="connsiteY13" fmla="*/ 2584682 h 3302785"/>
                <a:gd name="connsiteX14" fmla="*/ 1803000 w 3602040"/>
                <a:gd name="connsiteY14" fmla="*/ 2238997 h 3302785"/>
                <a:gd name="connsiteX15" fmla="*/ 2517906 w 3602040"/>
                <a:gd name="connsiteY15" fmla="*/ 1409798 h 3302785"/>
                <a:gd name="connsiteX16" fmla="*/ 2846495 w 3602040"/>
                <a:gd name="connsiteY16" fmla="*/ 965508 h 3302785"/>
                <a:gd name="connsiteX17" fmla="*/ 3304986 w 3602040"/>
                <a:gd name="connsiteY17" fmla="*/ 318938 h 3302785"/>
                <a:gd name="connsiteX0" fmla="*/ 3304986 w 3602040"/>
                <a:gd name="connsiteY0" fmla="*/ 318938 h 3302785"/>
                <a:gd name="connsiteX1" fmla="*/ 3444689 w 3602040"/>
                <a:gd name="connsiteY1" fmla="*/ 72705 h 3302785"/>
                <a:gd name="connsiteX2" fmla="*/ 3593358 w 3602040"/>
                <a:gd name="connsiteY2" fmla="*/ 15117 h 3302785"/>
                <a:gd name="connsiteX3" fmla="*/ 3557333 w 3602040"/>
                <a:gd name="connsiteY3" fmla="*/ 206019 h 3302785"/>
                <a:gd name="connsiteX4" fmla="*/ 3338236 w 3602040"/>
                <a:gd name="connsiteY4" fmla="*/ 552202 h 3302785"/>
                <a:gd name="connsiteX5" fmla="*/ 2859881 w 3602040"/>
                <a:gd name="connsiteY5" fmla="*/ 1238969 h 3302785"/>
                <a:gd name="connsiteX6" fmla="*/ 2250517 w 3602040"/>
                <a:gd name="connsiteY6" fmla="*/ 1995777 h 3302785"/>
                <a:gd name="connsiteX7" fmla="*/ 1545774 w 3602040"/>
                <a:gd name="connsiteY7" fmla="*/ 2710617 h 3302785"/>
                <a:gd name="connsiteX8" fmla="*/ 822149 w 3602040"/>
                <a:gd name="connsiteY8" fmla="*/ 3116135 h 3302785"/>
                <a:gd name="connsiteX9" fmla="*/ 337930 w 3602040"/>
                <a:gd name="connsiteY9" fmla="*/ 3241853 h 3302785"/>
                <a:gd name="connsiteX10" fmla="*/ 0 w 3602040"/>
                <a:gd name="connsiteY10" fmla="*/ 3266610 h 3302785"/>
                <a:gd name="connsiteX11" fmla="*/ 412001 w 3602040"/>
                <a:gd name="connsiteY11" fmla="*/ 3055744 h 3302785"/>
                <a:gd name="connsiteX12" fmla="*/ 872563 w 3602040"/>
                <a:gd name="connsiteY12" fmla="*/ 2909414 h 3302785"/>
                <a:gd name="connsiteX13" fmla="*/ 1433204 w 3602040"/>
                <a:gd name="connsiteY13" fmla="*/ 2584682 h 3302785"/>
                <a:gd name="connsiteX14" fmla="*/ 1803000 w 3602040"/>
                <a:gd name="connsiteY14" fmla="*/ 2238997 h 3302785"/>
                <a:gd name="connsiteX15" fmla="*/ 2517906 w 3602040"/>
                <a:gd name="connsiteY15" fmla="*/ 1409798 h 3302785"/>
                <a:gd name="connsiteX16" fmla="*/ 2846495 w 3602040"/>
                <a:gd name="connsiteY16" fmla="*/ 965508 h 3302785"/>
                <a:gd name="connsiteX17" fmla="*/ 3304986 w 3602040"/>
                <a:gd name="connsiteY17" fmla="*/ 318938 h 3302785"/>
                <a:gd name="connsiteX0" fmla="*/ 3304986 w 3559657"/>
                <a:gd name="connsiteY0" fmla="*/ 249252 h 3233099"/>
                <a:gd name="connsiteX1" fmla="*/ 3444689 w 3559657"/>
                <a:gd name="connsiteY1" fmla="*/ 3019 h 3233099"/>
                <a:gd name="connsiteX2" fmla="*/ 3557333 w 3559657"/>
                <a:gd name="connsiteY2" fmla="*/ 136333 h 3233099"/>
                <a:gd name="connsiteX3" fmla="*/ 3338236 w 3559657"/>
                <a:gd name="connsiteY3" fmla="*/ 482516 h 3233099"/>
                <a:gd name="connsiteX4" fmla="*/ 2859881 w 3559657"/>
                <a:gd name="connsiteY4" fmla="*/ 1169283 h 3233099"/>
                <a:gd name="connsiteX5" fmla="*/ 2250517 w 3559657"/>
                <a:gd name="connsiteY5" fmla="*/ 1926091 h 3233099"/>
                <a:gd name="connsiteX6" fmla="*/ 1545774 w 3559657"/>
                <a:gd name="connsiteY6" fmla="*/ 2640931 h 3233099"/>
                <a:gd name="connsiteX7" fmla="*/ 822149 w 3559657"/>
                <a:gd name="connsiteY7" fmla="*/ 3046449 h 3233099"/>
                <a:gd name="connsiteX8" fmla="*/ 337930 w 3559657"/>
                <a:gd name="connsiteY8" fmla="*/ 3172167 h 3233099"/>
                <a:gd name="connsiteX9" fmla="*/ 0 w 3559657"/>
                <a:gd name="connsiteY9" fmla="*/ 3196924 h 3233099"/>
                <a:gd name="connsiteX10" fmla="*/ 412001 w 3559657"/>
                <a:gd name="connsiteY10" fmla="*/ 2986058 h 3233099"/>
                <a:gd name="connsiteX11" fmla="*/ 872563 w 3559657"/>
                <a:gd name="connsiteY11" fmla="*/ 2839728 h 3233099"/>
                <a:gd name="connsiteX12" fmla="*/ 1433204 w 3559657"/>
                <a:gd name="connsiteY12" fmla="*/ 2514996 h 3233099"/>
                <a:gd name="connsiteX13" fmla="*/ 1803000 w 3559657"/>
                <a:gd name="connsiteY13" fmla="*/ 2169311 h 3233099"/>
                <a:gd name="connsiteX14" fmla="*/ 2517906 w 3559657"/>
                <a:gd name="connsiteY14" fmla="*/ 1340112 h 3233099"/>
                <a:gd name="connsiteX15" fmla="*/ 2846495 w 3559657"/>
                <a:gd name="connsiteY15" fmla="*/ 895822 h 3233099"/>
                <a:gd name="connsiteX16" fmla="*/ 3304986 w 3559657"/>
                <a:gd name="connsiteY16" fmla="*/ 249252 h 3233099"/>
                <a:gd name="connsiteX0" fmla="*/ 3304986 w 3445709"/>
                <a:gd name="connsiteY0" fmla="*/ 246233 h 3230080"/>
                <a:gd name="connsiteX1" fmla="*/ 3444689 w 3445709"/>
                <a:gd name="connsiteY1" fmla="*/ 0 h 3230080"/>
                <a:gd name="connsiteX2" fmla="*/ 3338236 w 3445709"/>
                <a:gd name="connsiteY2" fmla="*/ 479497 h 3230080"/>
                <a:gd name="connsiteX3" fmla="*/ 2859881 w 3445709"/>
                <a:gd name="connsiteY3" fmla="*/ 1166264 h 3230080"/>
                <a:gd name="connsiteX4" fmla="*/ 2250517 w 3445709"/>
                <a:gd name="connsiteY4" fmla="*/ 1923072 h 3230080"/>
                <a:gd name="connsiteX5" fmla="*/ 1545774 w 3445709"/>
                <a:gd name="connsiteY5" fmla="*/ 2637912 h 3230080"/>
                <a:gd name="connsiteX6" fmla="*/ 822149 w 3445709"/>
                <a:gd name="connsiteY6" fmla="*/ 3043430 h 3230080"/>
                <a:gd name="connsiteX7" fmla="*/ 337930 w 3445709"/>
                <a:gd name="connsiteY7" fmla="*/ 3169148 h 3230080"/>
                <a:gd name="connsiteX8" fmla="*/ 0 w 3445709"/>
                <a:gd name="connsiteY8" fmla="*/ 3193905 h 3230080"/>
                <a:gd name="connsiteX9" fmla="*/ 412001 w 3445709"/>
                <a:gd name="connsiteY9" fmla="*/ 2983039 h 3230080"/>
                <a:gd name="connsiteX10" fmla="*/ 872563 w 3445709"/>
                <a:gd name="connsiteY10" fmla="*/ 2836709 h 3230080"/>
                <a:gd name="connsiteX11" fmla="*/ 1433204 w 3445709"/>
                <a:gd name="connsiteY11" fmla="*/ 2511977 h 3230080"/>
                <a:gd name="connsiteX12" fmla="*/ 1803000 w 3445709"/>
                <a:gd name="connsiteY12" fmla="*/ 2166292 h 3230080"/>
                <a:gd name="connsiteX13" fmla="*/ 2517906 w 3445709"/>
                <a:gd name="connsiteY13" fmla="*/ 1337093 h 3230080"/>
                <a:gd name="connsiteX14" fmla="*/ 2846495 w 3445709"/>
                <a:gd name="connsiteY14" fmla="*/ 892803 h 3230080"/>
                <a:gd name="connsiteX15" fmla="*/ 3304986 w 3445709"/>
                <a:gd name="connsiteY15" fmla="*/ 246233 h 3230080"/>
                <a:gd name="connsiteX0" fmla="*/ 3304986 w 3338236"/>
                <a:gd name="connsiteY0" fmla="*/ 0 h 2983847"/>
                <a:gd name="connsiteX1" fmla="*/ 3338236 w 3338236"/>
                <a:gd name="connsiteY1" fmla="*/ 233264 h 2983847"/>
                <a:gd name="connsiteX2" fmla="*/ 2859881 w 3338236"/>
                <a:gd name="connsiteY2" fmla="*/ 920031 h 2983847"/>
                <a:gd name="connsiteX3" fmla="*/ 2250517 w 3338236"/>
                <a:gd name="connsiteY3" fmla="*/ 1676839 h 2983847"/>
                <a:gd name="connsiteX4" fmla="*/ 1545774 w 3338236"/>
                <a:gd name="connsiteY4" fmla="*/ 2391679 h 2983847"/>
                <a:gd name="connsiteX5" fmla="*/ 822149 w 3338236"/>
                <a:gd name="connsiteY5" fmla="*/ 2797197 h 2983847"/>
                <a:gd name="connsiteX6" fmla="*/ 337930 w 3338236"/>
                <a:gd name="connsiteY6" fmla="*/ 2922915 h 2983847"/>
                <a:gd name="connsiteX7" fmla="*/ 0 w 3338236"/>
                <a:gd name="connsiteY7" fmla="*/ 2947672 h 2983847"/>
                <a:gd name="connsiteX8" fmla="*/ 412001 w 3338236"/>
                <a:gd name="connsiteY8" fmla="*/ 2736806 h 2983847"/>
                <a:gd name="connsiteX9" fmla="*/ 872563 w 3338236"/>
                <a:gd name="connsiteY9" fmla="*/ 2590476 h 2983847"/>
                <a:gd name="connsiteX10" fmla="*/ 1433204 w 3338236"/>
                <a:gd name="connsiteY10" fmla="*/ 2265744 h 2983847"/>
                <a:gd name="connsiteX11" fmla="*/ 1803000 w 3338236"/>
                <a:gd name="connsiteY11" fmla="*/ 1920059 h 2983847"/>
                <a:gd name="connsiteX12" fmla="*/ 2517906 w 3338236"/>
                <a:gd name="connsiteY12" fmla="*/ 1090860 h 2983847"/>
                <a:gd name="connsiteX13" fmla="*/ 2846495 w 3338236"/>
                <a:gd name="connsiteY13" fmla="*/ 646570 h 2983847"/>
                <a:gd name="connsiteX14" fmla="*/ 3304986 w 3338236"/>
                <a:gd name="connsiteY14" fmla="*/ 0 h 2983847"/>
                <a:gd name="connsiteX0" fmla="*/ 2846495 w 3338236"/>
                <a:gd name="connsiteY0" fmla="*/ 413307 h 2750584"/>
                <a:gd name="connsiteX1" fmla="*/ 3338236 w 3338236"/>
                <a:gd name="connsiteY1" fmla="*/ 1 h 2750584"/>
                <a:gd name="connsiteX2" fmla="*/ 2859881 w 3338236"/>
                <a:gd name="connsiteY2" fmla="*/ 686768 h 2750584"/>
                <a:gd name="connsiteX3" fmla="*/ 2250517 w 3338236"/>
                <a:gd name="connsiteY3" fmla="*/ 1443576 h 2750584"/>
                <a:gd name="connsiteX4" fmla="*/ 1545774 w 3338236"/>
                <a:gd name="connsiteY4" fmla="*/ 2158416 h 2750584"/>
                <a:gd name="connsiteX5" fmla="*/ 822149 w 3338236"/>
                <a:gd name="connsiteY5" fmla="*/ 2563934 h 2750584"/>
                <a:gd name="connsiteX6" fmla="*/ 337930 w 3338236"/>
                <a:gd name="connsiteY6" fmla="*/ 2689652 h 2750584"/>
                <a:gd name="connsiteX7" fmla="*/ 0 w 3338236"/>
                <a:gd name="connsiteY7" fmla="*/ 2714409 h 2750584"/>
                <a:gd name="connsiteX8" fmla="*/ 412001 w 3338236"/>
                <a:gd name="connsiteY8" fmla="*/ 2503543 h 2750584"/>
                <a:gd name="connsiteX9" fmla="*/ 872563 w 3338236"/>
                <a:gd name="connsiteY9" fmla="*/ 2357213 h 2750584"/>
                <a:gd name="connsiteX10" fmla="*/ 1433204 w 3338236"/>
                <a:gd name="connsiteY10" fmla="*/ 2032481 h 2750584"/>
                <a:gd name="connsiteX11" fmla="*/ 1803000 w 3338236"/>
                <a:gd name="connsiteY11" fmla="*/ 1686796 h 2750584"/>
                <a:gd name="connsiteX12" fmla="*/ 2517906 w 3338236"/>
                <a:gd name="connsiteY12" fmla="*/ 857597 h 2750584"/>
                <a:gd name="connsiteX13" fmla="*/ 2846495 w 3338236"/>
                <a:gd name="connsiteY13" fmla="*/ 413307 h 2750584"/>
                <a:gd name="connsiteX0" fmla="*/ 2846495 w 2859881"/>
                <a:gd name="connsiteY0" fmla="*/ 0 h 2337277"/>
                <a:gd name="connsiteX1" fmla="*/ 2859881 w 2859881"/>
                <a:gd name="connsiteY1" fmla="*/ 273461 h 2337277"/>
                <a:gd name="connsiteX2" fmla="*/ 2250517 w 2859881"/>
                <a:gd name="connsiteY2" fmla="*/ 1030269 h 2337277"/>
                <a:gd name="connsiteX3" fmla="*/ 1545774 w 2859881"/>
                <a:gd name="connsiteY3" fmla="*/ 1745109 h 2337277"/>
                <a:gd name="connsiteX4" fmla="*/ 822149 w 2859881"/>
                <a:gd name="connsiteY4" fmla="*/ 2150627 h 2337277"/>
                <a:gd name="connsiteX5" fmla="*/ 337930 w 2859881"/>
                <a:gd name="connsiteY5" fmla="*/ 2276345 h 2337277"/>
                <a:gd name="connsiteX6" fmla="*/ 0 w 2859881"/>
                <a:gd name="connsiteY6" fmla="*/ 2301102 h 2337277"/>
                <a:gd name="connsiteX7" fmla="*/ 412001 w 2859881"/>
                <a:gd name="connsiteY7" fmla="*/ 2090236 h 2337277"/>
                <a:gd name="connsiteX8" fmla="*/ 872563 w 2859881"/>
                <a:gd name="connsiteY8" fmla="*/ 1943906 h 2337277"/>
                <a:gd name="connsiteX9" fmla="*/ 1433204 w 2859881"/>
                <a:gd name="connsiteY9" fmla="*/ 1619174 h 2337277"/>
                <a:gd name="connsiteX10" fmla="*/ 1803000 w 2859881"/>
                <a:gd name="connsiteY10" fmla="*/ 1273489 h 2337277"/>
                <a:gd name="connsiteX11" fmla="*/ 2517906 w 2859881"/>
                <a:gd name="connsiteY11" fmla="*/ 444290 h 2337277"/>
                <a:gd name="connsiteX12" fmla="*/ 2846495 w 2859881"/>
                <a:gd name="connsiteY12" fmla="*/ 0 h 2337277"/>
                <a:gd name="connsiteX0" fmla="*/ 2517906 w 2859881"/>
                <a:gd name="connsiteY0" fmla="*/ 170829 h 2063816"/>
                <a:gd name="connsiteX1" fmla="*/ 2859881 w 2859881"/>
                <a:gd name="connsiteY1" fmla="*/ 0 h 2063816"/>
                <a:gd name="connsiteX2" fmla="*/ 2250517 w 2859881"/>
                <a:gd name="connsiteY2" fmla="*/ 756808 h 2063816"/>
                <a:gd name="connsiteX3" fmla="*/ 1545774 w 2859881"/>
                <a:gd name="connsiteY3" fmla="*/ 1471648 h 2063816"/>
                <a:gd name="connsiteX4" fmla="*/ 822149 w 2859881"/>
                <a:gd name="connsiteY4" fmla="*/ 1877166 h 2063816"/>
                <a:gd name="connsiteX5" fmla="*/ 337930 w 2859881"/>
                <a:gd name="connsiteY5" fmla="*/ 2002884 h 2063816"/>
                <a:gd name="connsiteX6" fmla="*/ 0 w 2859881"/>
                <a:gd name="connsiteY6" fmla="*/ 2027641 h 2063816"/>
                <a:gd name="connsiteX7" fmla="*/ 412001 w 2859881"/>
                <a:gd name="connsiteY7" fmla="*/ 1816775 h 2063816"/>
                <a:gd name="connsiteX8" fmla="*/ 872563 w 2859881"/>
                <a:gd name="connsiteY8" fmla="*/ 1670445 h 2063816"/>
                <a:gd name="connsiteX9" fmla="*/ 1433204 w 2859881"/>
                <a:gd name="connsiteY9" fmla="*/ 1345713 h 2063816"/>
                <a:gd name="connsiteX10" fmla="*/ 1803000 w 2859881"/>
                <a:gd name="connsiteY10" fmla="*/ 1000028 h 2063816"/>
                <a:gd name="connsiteX11" fmla="*/ 2517906 w 2859881"/>
                <a:gd name="connsiteY11" fmla="*/ 170829 h 2063816"/>
                <a:gd name="connsiteX0" fmla="*/ 2517906 w 2517906"/>
                <a:gd name="connsiteY0" fmla="*/ -1 h 1892986"/>
                <a:gd name="connsiteX1" fmla="*/ 2250517 w 2517906"/>
                <a:gd name="connsiteY1" fmla="*/ 585978 h 1892986"/>
                <a:gd name="connsiteX2" fmla="*/ 1545774 w 2517906"/>
                <a:gd name="connsiteY2" fmla="*/ 1300818 h 1892986"/>
                <a:gd name="connsiteX3" fmla="*/ 822149 w 2517906"/>
                <a:gd name="connsiteY3" fmla="*/ 1706336 h 1892986"/>
                <a:gd name="connsiteX4" fmla="*/ 337930 w 2517906"/>
                <a:gd name="connsiteY4" fmla="*/ 1832054 h 1892986"/>
                <a:gd name="connsiteX5" fmla="*/ 0 w 2517906"/>
                <a:gd name="connsiteY5" fmla="*/ 1856811 h 1892986"/>
                <a:gd name="connsiteX6" fmla="*/ 412001 w 2517906"/>
                <a:gd name="connsiteY6" fmla="*/ 1645945 h 1892986"/>
                <a:gd name="connsiteX7" fmla="*/ 872563 w 2517906"/>
                <a:gd name="connsiteY7" fmla="*/ 1499615 h 1892986"/>
                <a:gd name="connsiteX8" fmla="*/ 1433204 w 2517906"/>
                <a:gd name="connsiteY8" fmla="*/ 1174883 h 1892986"/>
                <a:gd name="connsiteX9" fmla="*/ 1803000 w 2517906"/>
                <a:gd name="connsiteY9" fmla="*/ 829198 h 1892986"/>
                <a:gd name="connsiteX10" fmla="*/ 2517906 w 2517906"/>
                <a:gd name="connsiteY10" fmla="*/ -1 h 1892986"/>
                <a:gd name="connsiteX0" fmla="*/ 2517906 w 2517906"/>
                <a:gd name="connsiteY0" fmla="*/ 0 h 1892987"/>
                <a:gd name="connsiteX1" fmla="*/ 1916349 w 2517906"/>
                <a:gd name="connsiteY1" fmla="*/ 957136 h 1892987"/>
                <a:gd name="connsiteX2" fmla="*/ 1545774 w 2517906"/>
                <a:gd name="connsiteY2" fmla="*/ 1300819 h 1892987"/>
                <a:gd name="connsiteX3" fmla="*/ 822149 w 2517906"/>
                <a:gd name="connsiteY3" fmla="*/ 1706337 h 1892987"/>
                <a:gd name="connsiteX4" fmla="*/ 337930 w 2517906"/>
                <a:gd name="connsiteY4" fmla="*/ 1832055 h 1892987"/>
                <a:gd name="connsiteX5" fmla="*/ 0 w 2517906"/>
                <a:gd name="connsiteY5" fmla="*/ 1856812 h 1892987"/>
                <a:gd name="connsiteX6" fmla="*/ 412001 w 2517906"/>
                <a:gd name="connsiteY6" fmla="*/ 1645946 h 1892987"/>
                <a:gd name="connsiteX7" fmla="*/ 872563 w 2517906"/>
                <a:gd name="connsiteY7" fmla="*/ 1499616 h 1892987"/>
                <a:gd name="connsiteX8" fmla="*/ 1433204 w 2517906"/>
                <a:gd name="connsiteY8" fmla="*/ 1174884 h 1892987"/>
                <a:gd name="connsiteX9" fmla="*/ 1803000 w 2517906"/>
                <a:gd name="connsiteY9" fmla="*/ 829199 h 1892987"/>
                <a:gd name="connsiteX10" fmla="*/ 2517906 w 2517906"/>
                <a:gd name="connsiteY10" fmla="*/ 0 h 1892987"/>
                <a:gd name="connsiteX0" fmla="*/ 1927543 w 1927543"/>
                <a:gd name="connsiteY0" fmla="*/ 0 h 1173168"/>
                <a:gd name="connsiteX1" fmla="*/ 1916349 w 1927543"/>
                <a:gd name="connsiteY1" fmla="*/ 237317 h 1173168"/>
                <a:gd name="connsiteX2" fmla="*/ 1545774 w 1927543"/>
                <a:gd name="connsiteY2" fmla="*/ 581000 h 1173168"/>
                <a:gd name="connsiteX3" fmla="*/ 822149 w 1927543"/>
                <a:gd name="connsiteY3" fmla="*/ 986518 h 1173168"/>
                <a:gd name="connsiteX4" fmla="*/ 337930 w 1927543"/>
                <a:gd name="connsiteY4" fmla="*/ 1112236 h 1173168"/>
                <a:gd name="connsiteX5" fmla="*/ 0 w 1927543"/>
                <a:gd name="connsiteY5" fmla="*/ 1136993 h 1173168"/>
                <a:gd name="connsiteX6" fmla="*/ 412001 w 1927543"/>
                <a:gd name="connsiteY6" fmla="*/ 926127 h 1173168"/>
                <a:gd name="connsiteX7" fmla="*/ 872563 w 1927543"/>
                <a:gd name="connsiteY7" fmla="*/ 779797 h 1173168"/>
                <a:gd name="connsiteX8" fmla="*/ 1433204 w 1927543"/>
                <a:gd name="connsiteY8" fmla="*/ 455065 h 1173168"/>
                <a:gd name="connsiteX9" fmla="*/ 1803000 w 1927543"/>
                <a:gd name="connsiteY9" fmla="*/ 109380 h 1173168"/>
                <a:gd name="connsiteX10" fmla="*/ 1927543 w 1927543"/>
                <a:gd name="connsiteY10" fmla="*/ 0 h 1173168"/>
                <a:gd name="connsiteX0" fmla="*/ 1927543 w 1972044"/>
                <a:gd name="connsiteY0" fmla="*/ 0 h 1173168"/>
                <a:gd name="connsiteX1" fmla="*/ 1972044 w 1972044"/>
                <a:gd name="connsiteY1" fmla="*/ 203576 h 1173168"/>
                <a:gd name="connsiteX2" fmla="*/ 1545774 w 1972044"/>
                <a:gd name="connsiteY2" fmla="*/ 581000 h 1173168"/>
                <a:gd name="connsiteX3" fmla="*/ 822149 w 1972044"/>
                <a:gd name="connsiteY3" fmla="*/ 986518 h 1173168"/>
                <a:gd name="connsiteX4" fmla="*/ 337930 w 1972044"/>
                <a:gd name="connsiteY4" fmla="*/ 1112236 h 1173168"/>
                <a:gd name="connsiteX5" fmla="*/ 0 w 1972044"/>
                <a:gd name="connsiteY5" fmla="*/ 1136993 h 1173168"/>
                <a:gd name="connsiteX6" fmla="*/ 412001 w 1972044"/>
                <a:gd name="connsiteY6" fmla="*/ 926127 h 1173168"/>
                <a:gd name="connsiteX7" fmla="*/ 872563 w 1972044"/>
                <a:gd name="connsiteY7" fmla="*/ 779797 h 1173168"/>
                <a:gd name="connsiteX8" fmla="*/ 1433204 w 1972044"/>
                <a:gd name="connsiteY8" fmla="*/ 455065 h 1173168"/>
                <a:gd name="connsiteX9" fmla="*/ 1803000 w 1972044"/>
                <a:gd name="connsiteY9" fmla="*/ 109380 h 1173168"/>
                <a:gd name="connsiteX10" fmla="*/ 1927543 w 1972044"/>
                <a:gd name="connsiteY10" fmla="*/ 0 h 1173168"/>
                <a:gd name="connsiteX0" fmla="*/ 1927543 w 1972044"/>
                <a:gd name="connsiteY0" fmla="*/ 0 h 1173168"/>
                <a:gd name="connsiteX1" fmla="*/ 1972044 w 1972044"/>
                <a:gd name="connsiteY1" fmla="*/ 203576 h 1173168"/>
                <a:gd name="connsiteX2" fmla="*/ 1545774 w 1972044"/>
                <a:gd name="connsiteY2" fmla="*/ 581000 h 1173168"/>
                <a:gd name="connsiteX3" fmla="*/ 822149 w 1972044"/>
                <a:gd name="connsiteY3" fmla="*/ 986518 h 1173168"/>
                <a:gd name="connsiteX4" fmla="*/ 337930 w 1972044"/>
                <a:gd name="connsiteY4" fmla="*/ 1112236 h 1173168"/>
                <a:gd name="connsiteX5" fmla="*/ 0 w 1972044"/>
                <a:gd name="connsiteY5" fmla="*/ 1136993 h 1173168"/>
                <a:gd name="connsiteX6" fmla="*/ 412001 w 1972044"/>
                <a:gd name="connsiteY6" fmla="*/ 926127 h 1173168"/>
                <a:gd name="connsiteX7" fmla="*/ 872563 w 1972044"/>
                <a:gd name="connsiteY7" fmla="*/ 779797 h 1173168"/>
                <a:gd name="connsiteX8" fmla="*/ 1433204 w 1972044"/>
                <a:gd name="connsiteY8" fmla="*/ 455065 h 1173168"/>
                <a:gd name="connsiteX9" fmla="*/ 1624777 w 1972044"/>
                <a:gd name="connsiteY9" fmla="*/ 294959 h 1173168"/>
                <a:gd name="connsiteX10" fmla="*/ 1927543 w 1972044"/>
                <a:gd name="connsiteY10" fmla="*/ 0 h 1173168"/>
                <a:gd name="connsiteX0" fmla="*/ 1835647 w 1972044"/>
                <a:gd name="connsiteY0" fmla="*/ 0 h 1116932"/>
                <a:gd name="connsiteX1" fmla="*/ 1972044 w 1972044"/>
                <a:gd name="connsiteY1" fmla="*/ 147340 h 1116932"/>
                <a:gd name="connsiteX2" fmla="*/ 1545774 w 1972044"/>
                <a:gd name="connsiteY2" fmla="*/ 524764 h 1116932"/>
                <a:gd name="connsiteX3" fmla="*/ 822149 w 1972044"/>
                <a:gd name="connsiteY3" fmla="*/ 930282 h 1116932"/>
                <a:gd name="connsiteX4" fmla="*/ 337930 w 1972044"/>
                <a:gd name="connsiteY4" fmla="*/ 1056000 h 1116932"/>
                <a:gd name="connsiteX5" fmla="*/ 0 w 1972044"/>
                <a:gd name="connsiteY5" fmla="*/ 1080757 h 1116932"/>
                <a:gd name="connsiteX6" fmla="*/ 412001 w 1972044"/>
                <a:gd name="connsiteY6" fmla="*/ 869891 h 1116932"/>
                <a:gd name="connsiteX7" fmla="*/ 872563 w 1972044"/>
                <a:gd name="connsiteY7" fmla="*/ 723561 h 1116932"/>
                <a:gd name="connsiteX8" fmla="*/ 1433204 w 1972044"/>
                <a:gd name="connsiteY8" fmla="*/ 398829 h 1116932"/>
                <a:gd name="connsiteX9" fmla="*/ 1624777 w 1972044"/>
                <a:gd name="connsiteY9" fmla="*/ 238723 h 1116932"/>
                <a:gd name="connsiteX10" fmla="*/ 1835647 w 1972044"/>
                <a:gd name="connsiteY10" fmla="*/ 0 h 1116932"/>
                <a:gd name="connsiteX0" fmla="*/ 1835647 w 1973510"/>
                <a:gd name="connsiteY0" fmla="*/ 0 h 1116932"/>
                <a:gd name="connsiteX1" fmla="*/ 1972044 w 1973510"/>
                <a:gd name="connsiteY1" fmla="*/ 147340 h 1116932"/>
                <a:gd name="connsiteX2" fmla="*/ 1884219 w 1973510"/>
                <a:gd name="connsiteY2" fmla="*/ 51976 h 1116932"/>
                <a:gd name="connsiteX3" fmla="*/ 1545774 w 1973510"/>
                <a:gd name="connsiteY3" fmla="*/ 524764 h 1116932"/>
                <a:gd name="connsiteX4" fmla="*/ 822149 w 1973510"/>
                <a:gd name="connsiteY4" fmla="*/ 930282 h 1116932"/>
                <a:gd name="connsiteX5" fmla="*/ 337930 w 1973510"/>
                <a:gd name="connsiteY5" fmla="*/ 1056000 h 1116932"/>
                <a:gd name="connsiteX6" fmla="*/ 0 w 1973510"/>
                <a:gd name="connsiteY6" fmla="*/ 1080757 h 1116932"/>
                <a:gd name="connsiteX7" fmla="*/ 412001 w 1973510"/>
                <a:gd name="connsiteY7" fmla="*/ 869891 h 1116932"/>
                <a:gd name="connsiteX8" fmla="*/ 872563 w 1973510"/>
                <a:gd name="connsiteY8" fmla="*/ 723561 h 1116932"/>
                <a:gd name="connsiteX9" fmla="*/ 1433204 w 1973510"/>
                <a:gd name="connsiteY9" fmla="*/ 398829 h 1116932"/>
                <a:gd name="connsiteX10" fmla="*/ 1624777 w 1973510"/>
                <a:gd name="connsiteY10" fmla="*/ 238723 h 1116932"/>
                <a:gd name="connsiteX11" fmla="*/ 1835647 w 1973510"/>
                <a:gd name="connsiteY11" fmla="*/ 0 h 1116932"/>
                <a:gd name="connsiteX0" fmla="*/ 1835647 w 1980796"/>
                <a:gd name="connsiteY0" fmla="*/ 0 h 1116932"/>
                <a:gd name="connsiteX1" fmla="*/ 1972044 w 1980796"/>
                <a:gd name="connsiteY1" fmla="*/ 147340 h 1116932"/>
                <a:gd name="connsiteX2" fmla="*/ 1928775 w 1980796"/>
                <a:gd name="connsiteY2" fmla="*/ 144764 h 1116932"/>
                <a:gd name="connsiteX3" fmla="*/ 1545774 w 1980796"/>
                <a:gd name="connsiteY3" fmla="*/ 524764 h 1116932"/>
                <a:gd name="connsiteX4" fmla="*/ 822149 w 1980796"/>
                <a:gd name="connsiteY4" fmla="*/ 930282 h 1116932"/>
                <a:gd name="connsiteX5" fmla="*/ 337930 w 1980796"/>
                <a:gd name="connsiteY5" fmla="*/ 1056000 h 1116932"/>
                <a:gd name="connsiteX6" fmla="*/ 0 w 1980796"/>
                <a:gd name="connsiteY6" fmla="*/ 1080757 h 1116932"/>
                <a:gd name="connsiteX7" fmla="*/ 412001 w 1980796"/>
                <a:gd name="connsiteY7" fmla="*/ 869891 h 1116932"/>
                <a:gd name="connsiteX8" fmla="*/ 872563 w 1980796"/>
                <a:gd name="connsiteY8" fmla="*/ 723561 h 1116932"/>
                <a:gd name="connsiteX9" fmla="*/ 1433204 w 1980796"/>
                <a:gd name="connsiteY9" fmla="*/ 398829 h 1116932"/>
                <a:gd name="connsiteX10" fmla="*/ 1624777 w 1980796"/>
                <a:gd name="connsiteY10" fmla="*/ 238723 h 1116932"/>
                <a:gd name="connsiteX11" fmla="*/ 1835647 w 1980796"/>
                <a:gd name="connsiteY11" fmla="*/ 0 h 1116932"/>
                <a:gd name="connsiteX0" fmla="*/ 1835647 w 1963494"/>
                <a:gd name="connsiteY0" fmla="*/ 0 h 1116932"/>
                <a:gd name="connsiteX1" fmla="*/ 1933058 w 1963494"/>
                <a:gd name="connsiteY1" fmla="*/ 34868 h 1116932"/>
                <a:gd name="connsiteX2" fmla="*/ 1928775 w 1963494"/>
                <a:gd name="connsiteY2" fmla="*/ 144764 h 1116932"/>
                <a:gd name="connsiteX3" fmla="*/ 1545774 w 1963494"/>
                <a:gd name="connsiteY3" fmla="*/ 524764 h 1116932"/>
                <a:gd name="connsiteX4" fmla="*/ 822149 w 1963494"/>
                <a:gd name="connsiteY4" fmla="*/ 930282 h 1116932"/>
                <a:gd name="connsiteX5" fmla="*/ 337930 w 1963494"/>
                <a:gd name="connsiteY5" fmla="*/ 1056000 h 1116932"/>
                <a:gd name="connsiteX6" fmla="*/ 0 w 1963494"/>
                <a:gd name="connsiteY6" fmla="*/ 1080757 h 1116932"/>
                <a:gd name="connsiteX7" fmla="*/ 412001 w 1963494"/>
                <a:gd name="connsiteY7" fmla="*/ 869891 h 1116932"/>
                <a:gd name="connsiteX8" fmla="*/ 872563 w 1963494"/>
                <a:gd name="connsiteY8" fmla="*/ 723561 h 1116932"/>
                <a:gd name="connsiteX9" fmla="*/ 1433204 w 1963494"/>
                <a:gd name="connsiteY9" fmla="*/ 398829 h 1116932"/>
                <a:gd name="connsiteX10" fmla="*/ 1624777 w 1963494"/>
                <a:gd name="connsiteY10" fmla="*/ 238723 h 1116932"/>
                <a:gd name="connsiteX11" fmla="*/ 1835647 w 1963494"/>
                <a:gd name="connsiteY11" fmla="*/ 0 h 1116932"/>
                <a:gd name="connsiteX0" fmla="*/ 1813369 w 1963494"/>
                <a:gd name="connsiteY0" fmla="*/ 0 h 1094438"/>
                <a:gd name="connsiteX1" fmla="*/ 1933058 w 1963494"/>
                <a:gd name="connsiteY1" fmla="*/ 12374 h 1094438"/>
                <a:gd name="connsiteX2" fmla="*/ 1928775 w 1963494"/>
                <a:gd name="connsiteY2" fmla="*/ 122270 h 1094438"/>
                <a:gd name="connsiteX3" fmla="*/ 1545774 w 1963494"/>
                <a:gd name="connsiteY3" fmla="*/ 502270 h 1094438"/>
                <a:gd name="connsiteX4" fmla="*/ 822149 w 1963494"/>
                <a:gd name="connsiteY4" fmla="*/ 907788 h 1094438"/>
                <a:gd name="connsiteX5" fmla="*/ 337930 w 1963494"/>
                <a:gd name="connsiteY5" fmla="*/ 1033506 h 1094438"/>
                <a:gd name="connsiteX6" fmla="*/ 0 w 1963494"/>
                <a:gd name="connsiteY6" fmla="*/ 1058263 h 1094438"/>
                <a:gd name="connsiteX7" fmla="*/ 412001 w 1963494"/>
                <a:gd name="connsiteY7" fmla="*/ 847397 h 1094438"/>
                <a:gd name="connsiteX8" fmla="*/ 872563 w 1963494"/>
                <a:gd name="connsiteY8" fmla="*/ 701067 h 1094438"/>
                <a:gd name="connsiteX9" fmla="*/ 1433204 w 1963494"/>
                <a:gd name="connsiteY9" fmla="*/ 376335 h 1094438"/>
                <a:gd name="connsiteX10" fmla="*/ 1624777 w 1963494"/>
                <a:gd name="connsiteY10" fmla="*/ 216229 h 1094438"/>
                <a:gd name="connsiteX11" fmla="*/ 1813369 w 1963494"/>
                <a:gd name="connsiteY11" fmla="*/ 0 h 1094438"/>
                <a:gd name="connsiteX0" fmla="*/ 1813369 w 1959006"/>
                <a:gd name="connsiteY0" fmla="*/ 0 h 1094438"/>
                <a:gd name="connsiteX1" fmla="*/ 1916349 w 1959006"/>
                <a:gd name="connsiteY1" fmla="*/ 6751 h 1094438"/>
                <a:gd name="connsiteX2" fmla="*/ 1928775 w 1959006"/>
                <a:gd name="connsiteY2" fmla="*/ 122270 h 1094438"/>
                <a:gd name="connsiteX3" fmla="*/ 1545774 w 1959006"/>
                <a:gd name="connsiteY3" fmla="*/ 502270 h 1094438"/>
                <a:gd name="connsiteX4" fmla="*/ 822149 w 1959006"/>
                <a:gd name="connsiteY4" fmla="*/ 907788 h 1094438"/>
                <a:gd name="connsiteX5" fmla="*/ 337930 w 1959006"/>
                <a:gd name="connsiteY5" fmla="*/ 1033506 h 1094438"/>
                <a:gd name="connsiteX6" fmla="*/ 0 w 1959006"/>
                <a:gd name="connsiteY6" fmla="*/ 1058263 h 1094438"/>
                <a:gd name="connsiteX7" fmla="*/ 412001 w 1959006"/>
                <a:gd name="connsiteY7" fmla="*/ 847397 h 1094438"/>
                <a:gd name="connsiteX8" fmla="*/ 872563 w 1959006"/>
                <a:gd name="connsiteY8" fmla="*/ 701067 h 1094438"/>
                <a:gd name="connsiteX9" fmla="*/ 1433204 w 1959006"/>
                <a:gd name="connsiteY9" fmla="*/ 376335 h 1094438"/>
                <a:gd name="connsiteX10" fmla="*/ 1624777 w 1959006"/>
                <a:gd name="connsiteY10" fmla="*/ 216229 h 1094438"/>
                <a:gd name="connsiteX11" fmla="*/ 1813369 w 1959006"/>
                <a:gd name="connsiteY11" fmla="*/ 0 h 1094438"/>
                <a:gd name="connsiteX0" fmla="*/ 1813369 w 1953596"/>
                <a:gd name="connsiteY0" fmla="*/ 0 h 1094438"/>
                <a:gd name="connsiteX1" fmla="*/ 1888502 w 1953596"/>
                <a:gd name="connsiteY1" fmla="*/ 3939 h 1094438"/>
                <a:gd name="connsiteX2" fmla="*/ 1928775 w 1953596"/>
                <a:gd name="connsiteY2" fmla="*/ 122270 h 1094438"/>
                <a:gd name="connsiteX3" fmla="*/ 1545774 w 1953596"/>
                <a:gd name="connsiteY3" fmla="*/ 502270 h 1094438"/>
                <a:gd name="connsiteX4" fmla="*/ 822149 w 1953596"/>
                <a:gd name="connsiteY4" fmla="*/ 907788 h 1094438"/>
                <a:gd name="connsiteX5" fmla="*/ 337930 w 1953596"/>
                <a:gd name="connsiteY5" fmla="*/ 1033506 h 1094438"/>
                <a:gd name="connsiteX6" fmla="*/ 0 w 1953596"/>
                <a:gd name="connsiteY6" fmla="*/ 1058263 h 1094438"/>
                <a:gd name="connsiteX7" fmla="*/ 412001 w 1953596"/>
                <a:gd name="connsiteY7" fmla="*/ 847397 h 1094438"/>
                <a:gd name="connsiteX8" fmla="*/ 872563 w 1953596"/>
                <a:gd name="connsiteY8" fmla="*/ 701067 h 1094438"/>
                <a:gd name="connsiteX9" fmla="*/ 1433204 w 1953596"/>
                <a:gd name="connsiteY9" fmla="*/ 376335 h 1094438"/>
                <a:gd name="connsiteX10" fmla="*/ 1624777 w 1953596"/>
                <a:gd name="connsiteY10" fmla="*/ 216229 h 1094438"/>
                <a:gd name="connsiteX11" fmla="*/ 1813369 w 1953596"/>
                <a:gd name="connsiteY11" fmla="*/ 0 h 1094438"/>
                <a:gd name="connsiteX0" fmla="*/ 1813369 w 1955516"/>
                <a:gd name="connsiteY0" fmla="*/ 0 h 1094438"/>
                <a:gd name="connsiteX1" fmla="*/ 1899641 w 1955516"/>
                <a:gd name="connsiteY1" fmla="*/ 26434 h 1094438"/>
                <a:gd name="connsiteX2" fmla="*/ 1928775 w 1955516"/>
                <a:gd name="connsiteY2" fmla="*/ 122270 h 1094438"/>
                <a:gd name="connsiteX3" fmla="*/ 1545774 w 1955516"/>
                <a:gd name="connsiteY3" fmla="*/ 502270 h 1094438"/>
                <a:gd name="connsiteX4" fmla="*/ 822149 w 1955516"/>
                <a:gd name="connsiteY4" fmla="*/ 907788 h 1094438"/>
                <a:gd name="connsiteX5" fmla="*/ 337930 w 1955516"/>
                <a:gd name="connsiteY5" fmla="*/ 1033506 h 1094438"/>
                <a:gd name="connsiteX6" fmla="*/ 0 w 1955516"/>
                <a:gd name="connsiteY6" fmla="*/ 1058263 h 1094438"/>
                <a:gd name="connsiteX7" fmla="*/ 412001 w 1955516"/>
                <a:gd name="connsiteY7" fmla="*/ 847397 h 1094438"/>
                <a:gd name="connsiteX8" fmla="*/ 872563 w 1955516"/>
                <a:gd name="connsiteY8" fmla="*/ 701067 h 1094438"/>
                <a:gd name="connsiteX9" fmla="*/ 1433204 w 1955516"/>
                <a:gd name="connsiteY9" fmla="*/ 376335 h 1094438"/>
                <a:gd name="connsiteX10" fmla="*/ 1624777 w 1955516"/>
                <a:gd name="connsiteY10" fmla="*/ 216229 h 1094438"/>
                <a:gd name="connsiteX11" fmla="*/ 1813369 w 1955516"/>
                <a:gd name="connsiteY11" fmla="*/ 0 h 1094438"/>
                <a:gd name="connsiteX0" fmla="*/ 1816154 w 1955516"/>
                <a:gd name="connsiteY0" fmla="*/ 1685 h 1068004"/>
                <a:gd name="connsiteX1" fmla="*/ 1899641 w 1955516"/>
                <a:gd name="connsiteY1" fmla="*/ 0 h 1068004"/>
                <a:gd name="connsiteX2" fmla="*/ 1928775 w 1955516"/>
                <a:gd name="connsiteY2" fmla="*/ 95836 h 1068004"/>
                <a:gd name="connsiteX3" fmla="*/ 1545774 w 1955516"/>
                <a:gd name="connsiteY3" fmla="*/ 475836 h 1068004"/>
                <a:gd name="connsiteX4" fmla="*/ 822149 w 1955516"/>
                <a:gd name="connsiteY4" fmla="*/ 881354 h 1068004"/>
                <a:gd name="connsiteX5" fmla="*/ 337930 w 1955516"/>
                <a:gd name="connsiteY5" fmla="*/ 1007072 h 1068004"/>
                <a:gd name="connsiteX6" fmla="*/ 0 w 1955516"/>
                <a:gd name="connsiteY6" fmla="*/ 1031829 h 1068004"/>
                <a:gd name="connsiteX7" fmla="*/ 412001 w 1955516"/>
                <a:gd name="connsiteY7" fmla="*/ 820963 h 1068004"/>
                <a:gd name="connsiteX8" fmla="*/ 872563 w 1955516"/>
                <a:gd name="connsiteY8" fmla="*/ 674633 h 1068004"/>
                <a:gd name="connsiteX9" fmla="*/ 1433204 w 1955516"/>
                <a:gd name="connsiteY9" fmla="*/ 349901 h 1068004"/>
                <a:gd name="connsiteX10" fmla="*/ 1624777 w 1955516"/>
                <a:gd name="connsiteY10" fmla="*/ 189795 h 1068004"/>
                <a:gd name="connsiteX11" fmla="*/ 1816154 w 1955516"/>
                <a:gd name="connsiteY11" fmla="*/ 1685 h 1068004"/>
                <a:gd name="connsiteX0" fmla="*/ 1816154 w 1936039"/>
                <a:gd name="connsiteY0" fmla="*/ 1685 h 1068004"/>
                <a:gd name="connsiteX1" fmla="*/ 1899641 w 1936039"/>
                <a:gd name="connsiteY1" fmla="*/ 0 h 1068004"/>
                <a:gd name="connsiteX2" fmla="*/ 1903713 w 1936039"/>
                <a:gd name="connsiteY2" fmla="*/ 123955 h 1068004"/>
                <a:gd name="connsiteX3" fmla="*/ 1545774 w 1936039"/>
                <a:gd name="connsiteY3" fmla="*/ 475836 h 1068004"/>
                <a:gd name="connsiteX4" fmla="*/ 822149 w 1936039"/>
                <a:gd name="connsiteY4" fmla="*/ 881354 h 1068004"/>
                <a:gd name="connsiteX5" fmla="*/ 337930 w 1936039"/>
                <a:gd name="connsiteY5" fmla="*/ 1007072 h 1068004"/>
                <a:gd name="connsiteX6" fmla="*/ 0 w 1936039"/>
                <a:gd name="connsiteY6" fmla="*/ 1031829 h 1068004"/>
                <a:gd name="connsiteX7" fmla="*/ 412001 w 1936039"/>
                <a:gd name="connsiteY7" fmla="*/ 820963 h 1068004"/>
                <a:gd name="connsiteX8" fmla="*/ 872563 w 1936039"/>
                <a:gd name="connsiteY8" fmla="*/ 674633 h 1068004"/>
                <a:gd name="connsiteX9" fmla="*/ 1433204 w 1936039"/>
                <a:gd name="connsiteY9" fmla="*/ 349901 h 1068004"/>
                <a:gd name="connsiteX10" fmla="*/ 1624777 w 1936039"/>
                <a:gd name="connsiteY10" fmla="*/ 189795 h 1068004"/>
                <a:gd name="connsiteX11" fmla="*/ 1816154 w 1936039"/>
                <a:gd name="connsiteY11" fmla="*/ 1685 h 1068004"/>
                <a:gd name="connsiteX0" fmla="*/ 1624777 w 1946579"/>
                <a:gd name="connsiteY0" fmla="*/ 190911 h 1069120"/>
                <a:gd name="connsiteX1" fmla="*/ 1899641 w 1946579"/>
                <a:gd name="connsiteY1" fmla="*/ 1116 h 1069120"/>
                <a:gd name="connsiteX2" fmla="*/ 1903713 w 1946579"/>
                <a:gd name="connsiteY2" fmla="*/ 125071 h 1069120"/>
                <a:gd name="connsiteX3" fmla="*/ 1545774 w 1946579"/>
                <a:gd name="connsiteY3" fmla="*/ 476952 h 1069120"/>
                <a:gd name="connsiteX4" fmla="*/ 822149 w 1946579"/>
                <a:gd name="connsiteY4" fmla="*/ 882470 h 1069120"/>
                <a:gd name="connsiteX5" fmla="*/ 337930 w 1946579"/>
                <a:gd name="connsiteY5" fmla="*/ 1008188 h 1069120"/>
                <a:gd name="connsiteX6" fmla="*/ 0 w 1946579"/>
                <a:gd name="connsiteY6" fmla="*/ 1032945 h 1069120"/>
                <a:gd name="connsiteX7" fmla="*/ 412001 w 1946579"/>
                <a:gd name="connsiteY7" fmla="*/ 822079 h 1069120"/>
                <a:gd name="connsiteX8" fmla="*/ 872563 w 1946579"/>
                <a:gd name="connsiteY8" fmla="*/ 675749 h 1069120"/>
                <a:gd name="connsiteX9" fmla="*/ 1433204 w 1946579"/>
                <a:gd name="connsiteY9" fmla="*/ 351017 h 1069120"/>
                <a:gd name="connsiteX10" fmla="*/ 1624777 w 1946579"/>
                <a:gd name="connsiteY10" fmla="*/ 190911 h 1069120"/>
                <a:gd name="connsiteX0" fmla="*/ 1624777 w 1946209"/>
                <a:gd name="connsiteY0" fmla="*/ 190743 h 1068952"/>
                <a:gd name="connsiteX1" fmla="*/ 1631737 w 1946209"/>
                <a:gd name="connsiteY1" fmla="*/ 184888 h 1068952"/>
                <a:gd name="connsiteX2" fmla="*/ 1899641 w 1946209"/>
                <a:gd name="connsiteY2" fmla="*/ 948 h 1068952"/>
                <a:gd name="connsiteX3" fmla="*/ 1903713 w 1946209"/>
                <a:gd name="connsiteY3" fmla="*/ 124903 h 1068952"/>
                <a:gd name="connsiteX4" fmla="*/ 1545774 w 1946209"/>
                <a:gd name="connsiteY4" fmla="*/ 476784 h 1068952"/>
                <a:gd name="connsiteX5" fmla="*/ 822149 w 1946209"/>
                <a:gd name="connsiteY5" fmla="*/ 882302 h 1068952"/>
                <a:gd name="connsiteX6" fmla="*/ 337930 w 1946209"/>
                <a:gd name="connsiteY6" fmla="*/ 1008020 h 1068952"/>
                <a:gd name="connsiteX7" fmla="*/ 0 w 1946209"/>
                <a:gd name="connsiteY7" fmla="*/ 1032777 h 1068952"/>
                <a:gd name="connsiteX8" fmla="*/ 412001 w 1946209"/>
                <a:gd name="connsiteY8" fmla="*/ 821911 h 1068952"/>
                <a:gd name="connsiteX9" fmla="*/ 872563 w 1946209"/>
                <a:gd name="connsiteY9" fmla="*/ 675581 h 1068952"/>
                <a:gd name="connsiteX10" fmla="*/ 1433204 w 1946209"/>
                <a:gd name="connsiteY10" fmla="*/ 350849 h 1068952"/>
                <a:gd name="connsiteX11" fmla="*/ 1624777 w 1946209"/>
                <a:gd name="connsiteY11" fmla="*/ 190743 h 1068952"/>
                <a:gd name="connsiteX0" fmla="*/ 1624777 w 1946210"/>
                <a:gd name="connsiteY0" fmla="*/ 190743 h 1068952"/>
                <a:gd name="connsiteX1" fmla="*/ 1787682 w 1946210"/>
                <a:gd name="connsiteY1" fmla="*/ 49922 h 1068952"/>
                <a:gd name="connsiteX2" fmla="*/ 1899641 w 1946210"/>
                <a:gd name="connsiteY2" fmla="*/ 948 h 1068952"/>
                <a:gd name="connsiteX3" fmla="*/ 1903713 w 1946210"/>
                <a:gd name="connsiteY3" fmla="*/ 124903 h 1068952"/>
                <a:gd name="connsiteX4" fmla="*/ 1545774 w 1946210"/>
                <a:gd name="connsiteY4" fmla="*/ 476784 h 1068952"/>
                <a:gd name="connsiteX5" fmla="*/ 822149 w 1946210"/>
                <a:gd name="connsiteY5" fmla="*/ 882302 h 1068952"/>
                <a:gd name="connsiteX6" fmla="*/ 337930 w 1946210"/>
                <a:gd name="connsiteY6" fmla="*/ 1008020 h 1068952"/>
                <a:gd name="connsiteX7" fmla="*/ 0 w 1946210"/>
                <a:gd name="connsiteY7" fmla="*/ 1032777 h 1068952"/>
                <a:gd name="connsiteX8" fmla="*/ 412001 w 1946210"/>
                <a:gd name="connsiteY8" fmla="*/ 821911 h 1068952"/>
                <a:gd name="connsiteX9" fmla="*/ 872563 w 1946210"/>
                <a:gd name="connsiteY9" fmla="*/ 675581 h 1068952"/>
                <a:gd name="connsiteX10" fmla="*/ 1433204 w 1946210"/>
                <a:gd name="connsiteY10" fmla="*/ 350849 h 1068952"/>
                <a:gd name="connsiteX11" fmla="*/ 1624777 w 1946210"/>
                <a:gd name="connsiteY11" fmla="*/ 190743 h 106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6210" h="1068952">
                  <a:moveTo>
                    <a:pt x="1624777" y="190743"/>
                  </a:moveTo>
                  <a:cubicBezTo>
                    <a:pt x="1657866" y="163083"/>
                    <a:pt x="1741871" y="81554"/>
                    <a:pt x="1787682" y="49922"/>
                  </a:cubicBezTo>
                  <a:cubicBezTo>
                    <a:pt x="1833493" y="18290"/>
                    <a:pt x="1854312" y="10946"/>
                    <a:pt x="1899641" y="948"/>
                  </a:cubicBezTo>
                  <a:cubicBezTo>
                    <a:pt x="1944970" y="-9050"/>
                    <a:pt x="1974758" y="61999"/>
                    <a:pt x="1903713" y="124903"/>
                  </a:cubicBezTo>
                  <a:cubicBezTo>
                    <a:pt x="1832668" y="187807"/>
                    <a:pt x="1722786" y="330400"/>
                    <a:pt x="1545774" y="476784"/>
                  </a:cubicBezTo>
                  <a:cubicBezTo>
                    <a:pt x="1218233" y="679471"/>
                    <a:pt x="1148877" y="727073"/>
                    <a:pt x="822149" y="882302"/>
                  </a:cubicBezTo>
                  <a:cubicBezTo>
                    <a:pt x="758512" y="893843"/>
                    <a:pt x="463423" y="984761"/>
                    <a:pt x="337930" y="1008020"/>
                  </a:cubicBezTo>
                  <a:cubicBezTo>
                    <a:pt x="233754" y="1024504"/>
                    <a:pt x="77593" y="1119848"/>
                    <a:pt x="0" y="1032777"/>
                  </a:cubicBezTo>
                  <a:cubicBezTo>
                    <a:pt x="17470" y="910098"/>
                    <a:pt x="258886" y="864138"/>
                    <a:pt x="412001" y="821911"/>
                  </a:cubicBezTo>
                  <a:cubicBezTo>
                    <a:pt x="621081" y="778921"/>
                    <a:pt x="719042" y="716110"/>
                    <a:pt x="872563" y="675581"/>
                  </a:cubicBezTo>
                  <a:cubicBezTo>
                    <a:pt x="1044320" y="592376"/>
                    <a:pt x="1310482" y="438592"/>
                    <a:pt x="1433204" y="350849"/>
                  </a:cubicBezTo>
                  <a:lnTo>
                    <a:pt x="1624777" y="190743"/>
                  </a:lnTo>
                  <a:close/>
                </a:path>
              </a:pathLst>
            </a:custGeom>
            <a:solidFill>
              <a:srgbClr val="FF0000">
                <a:alpha val="10000"/>
              </a:srgbClr>
            </a:solid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26" name="テキスト ボックス 225">
              <a:extLst>
                <a:ext uri="{FF2B5EF4-FFF2-40B4-BE49-F238E27FC236}">
                  <a16:creationId xmlns:a16="http://schemas.microsoft.com/office/drawing/2014/main" id="{0CE44A4F-597F-442F-A788-63BC8351CA37}"/>
                </a:ext>
              </a:extLst>
            </p:cNvPr>
            <p:cNvSpPr txBox="1"/>
            <p:nvPr/>
          </p:nvSpPr>
          <p:spPr>
            <a:xfrm>
              <a:off x="10015245" y="4738617"/>
              <a:ext cx="2281214" cy="615553"/>
            </a:xfrm>
            <a:prstGeom prst="rect">
              <a:avLst/>
            </a:prstGeom>
            <a:noFill/>
          </p:spPr>
          <p:txBody>
            <a:bodyPr wrap="square" rtlCol="0">
              <a:spAutoFit/>
            </a:bodyPr>
            <a:lstStyle>
              <a:defPPr>
                <a:defRPr lang="en-US"/>
              </a:defPPr>
              <a:lvl1pPr>
                <a:defRPr kumimoji="1" sz="1800" b="1" spc="-100">
                  <a:solidFill>
                    <a:srgbClr val="FF0000"/>
                  </a:solidFill>
                  <a:effectLst>
                    <a:glow rad="228600">
                      <a:schemeClr val="bg1">
                        <a:alpha val="70000"/>
                      </a:schemeClr>
                    </a:glow>
                  </a:effectLst>
                </a:defRPr>
              </a:lvl1pPr>
            </a:lstStyle>
            <a:p>
              <a:r>
                <a:rPr lang="ja-JP" altLang="en-US" sz="1700" dirty="0"/>
                <a:t>大和川リバーサイド</a:t>
              </a:r>
              <a:endParaRPr lang="en-US" altLang="ja-JP" sz="1700" dirty="0"/>
            </a:p>
            <a:p>
              <a:r>
                <a:rPr lang="ja-JP" altLang="en-US" sz="1700" dirty="0"/>
                <a:t>　　　サイクルライン</a:t>
              </a:r>
            </a:p>
          </p:txBody>
        </p:sp>
        <p:sp>
          <p:nvSpPr>
            <p:cNvPr id="227" name="テキスト ボックス 226">
              <a:extLst>
                <a:ext uri="{FF2B5EF4-FFF2-40B4-BE49-F238E27FC236}">
                  <a16:creationId xmlns:a16="http://schemas.microsoft.com/office/drawing/2014/main" id="{F409F56A-E0F6-44D9-9340-746A66639E3A}"/>
                </a:ext>
              </a:extLst>
            </p:cNvPr>
            <p:cNvSpPr txBox="1"/>
            <p:nvPr/>
          </p:nvSpPr>
          <p:spPr>
            <a:xfrm>
              <a:off x="11133938" y="6289052"/>
              <a:ext cx="1356569" cy="400110"/>
            </a:xfrm>
            <a:prstGeom prst="rect">
              <a:avLst/>
            </a:prstGeom>
            <a:noFill/>
          </p:spPr>
          <p:txBody>
            <a:bodyPr wrap="square" rtlCol="0">
              <a:spAutoFit/>
            </a:bodyPr>
            <a:lstStyle/>
            <a:p>
              <a:r>
                <a:rPr kumimoji="1" lang="ja-JP" altLang="en-US" sz="1000" b="1" dirty="0">
                  <a:effectLst>
                    <a:glow rad="228600">
                      <a:schemeClr val="bg1">
                        <a:alpha val="70000"/>
                      </a:schemeClr>
                    </a:glow>
                  </a:effectLst>
                </a:rPr>
                <a:t>道の駅</a:t>
              </a:r>
              <a:endParaRPr kumimoji="1" lang="en-US" altLang="ja-JP" sz="1000" b="1" dirty="0">
                <a:effectLst>
                  <a:glow rad="228600">
                    <a:schemeClr val="bg1">
                      <a:alpha val="70000"/>
                    </a:schemeClr>
                  </a:glow>
                </a:effectLst>
              </a:endParaRPr>
            </a:p>
            <a:p>
              <a:r>
                <a:rPr kumimoji="1" lang="ja-JP" altLang="en-US" sz="1000" b="1" dirty="0">
                  <a:effectLst>
                    <a:glow rad="228600">
                      <a:schemeClr val="bg1">
                        <a:alpha val="70000"/>
                      </a:schemeClr>
                    </a:glow>
                  </a:effectLst>
                </a:rPr>
                <a:t>近</a:t>
              </a:r>
              <a:r>
                <a:rPr kumimoji="1" lang="ja-JP" altLang="en-US" sz="1000" b="1" dirty="0" err="1">
                  <a:effectLst>
                    <a:glow rad="228600">
                      <a:schemeClr val="bg1">
                        <a:alpha val="70000"/>
                      </a:schemeClr>
                    </a:glow>
                  </a:effectLst>
                </a:rPr>
                <a:t>つ</a:t>
              </a:r>
              <a:r>
                <a:rPr kumimoji="1" lang="ja-JP" altLang="en-US" sz="1000" b="1" dirty="0">
                  <a:effectLst>
                    <a:glow rad="228600">
                      <a:schemeClr val="bg1">
                        <a:alpha val="70000"/>
                      </a:schemeClr>
                    </a:glow>
                  </a:effectLst>
                </a:rPr>
                <a:t>飛鳥の里・太子</a:t>
              </a:r>
            </a:p>
          </p:txBody>
        </p:sp>
        <p:sp>
          <p:nvSpPr>
            <p:cNvPr id="228" name="テキスト ボックス 227">
              <a:extLst>
                <a:ext uri="{FF2B5EF4-FFF2-40B4-BE49-F238E27FC236}">
                  <a16:creationId xmlns:a16="http://schemas.microsoft.com/office/drawing/2014/main" id="{36075F85-6862-49EE-9C7B-CE6DBD3DCEF4}"/>
                </a:ext>
              </a:extLst>
            </p:cNvPr>
            <p:cNvSpPr txBox="1"/>
            <p:nvPr/>
          </p:nvSpPr>
          <p:spPr>
            <a:xfrm rot="2298979">
              <a:off x="7425306" y="5750110"/>
              <a:ext cx="707886" cy="3261523"/>
            </a:xfrm>
            <a:prstGeom prst="rect">
              <a:avLst/>
            </a:prstGeom>
            <a:noFill/>
          </p:spPr>
          <p:txBody>
            <a:bodyPr vert="eaVert" wrap="square" rtlCol="0">
              <a:spAutoFit/>
            </a:bodyPr>
            <a:lstStyle>
              <a:defPPr>
                <a:defRPr lang="en-US"/>
              </a:defPPr>
              <a:lvl1pPr>
                <a:defRPr kumimoji="1" sz="1700" b="1" spc="-100">
                  <a:solidFill>
                    <a:srgbClr val="FF0000"/>
                  </a:solidFill>
                  <a:effectLst>
                    <a:glow rad="228600">
                      <a:schemeClr val="bg1">
                        <a:alpha val="70000"/>
                      </a:schemeClr>
                    </a:glow>
                  </a:effectLst>
                </a:defRPr>
              </a:lvl1pPr>
            </a:lstStyle>
            <a:p>
              <a:r>
                <a:rPr lang="ja-JP" altLang="en-US" dirty="0"/>
                <a:t>大阪ベイサイド</a:t>
              </a:r>
              <a:endParaRPr lang="en-US" altLang="ja-JP" dirty="0"/>
            </a:p>
            <a:p>
              <a:r>
                <a:rPr lang="ja-JP" altLang="en-US" dirty="0"/>
                <a:t>　　サイクルライン</a:t>
              </a:r>
            </a:p>
          </p:txBody>
        </p:sp>
      </p:grpSp>
      <p:sp>
        <p:nvSpPr>
          <p:cNvPr id="168" name="テキスト ボックス 167">
            <a:extLst>
              <a:ext uri="{FF2B5EF4-FFF2-40B4-BE49-F238E27FC236}">
                <a16:creationId xmlns:a16="http://schemas.microsoft.com/office/drawing/2014/main" id="{378B6B99-2EA0-3B90-7AEC-4FBF987652F5}"/>
              </a:ext>
            </a:extLst>
          </p:cNvPr>
          <p:cNvSpPr txBox="1"/>
          <p:nvPr/>
        </p:nvSpPr>
        <p:spPr>
          <a:xfrm>
            <a:off x="11543079" y="9165738"/>
            <a:ext cx="1147921" cy="138499"/>
          </a:xfrm>
          <a:prstGeom prst="rect">
            <a:avLst/>
          </a:prstGeom>
          <a:solidFill>
            <a:schemeClr val="bg1"/>
          </a:solidFill>
          <a:ln w="9525">
            <a:solidFill>
              <a:srgbClr val="000000"/>
            </a:solidFill>
            <a:miter lim="800000"/>
            <a:headEnd/>
            <a:tailEnd/>
          </a:ln>
        </p:spPr>
        <p:txBody>
          <a:bodyPr wrap="square" lIns="0" tIns="0" rIns="0" bIns="0" rtlCol="0">
            <a:spAutoFit/>
          </a:bodyPr>
          <a:lstStyle>
            <a:defPPr>
              <a:defRPr lang="en-US"/>
            </a:defPPr>
            <a:lvl1pPr algn="r" defTabSz="640032" eaLnBrk="0" hangingPunct="0">
              <a:spcBef>
                <a:spcPct val="20000"/>
              </a:spcBef>
              <a:buFont typeface="Arial" charset="0"/>
              <a:buChar char="•"/>
              <a:defRPr kumimoji="1" sz="500">
                <a:latin typeface="ＭＳ Ｐゴシック" panose="020B0600070205080204" pitchFamily="50" charset="-128"/>
                <a:ea typeface="ＭＳ Ｐゴシック" panose="020B0600070205080204" pitchFamily="50" charset="-128"/>
              </a:defRPr>
            </a:lvl1pPr>
            <a:lvl2pPr marL="742950" indent="-285750" eaLnBrk="0" hangingPunct="0">
              <a:spcBef>
                <a:spcPct val="20000"/>
              </a:spcBef>
              <a:buFont typeface="Arial" charset="0"/>
              <a:buChar char="–"/>
              <a:defRPr kumimoji="1" sz="2800">
                <a:latin typeface="Calibri" pitchFamily="34" charset="0"/>
                <a:ea typeface="ＭＳ Ｐゴシック" charset="-128"/>
              </a:defRPr>
            </a:lvl2pPr>
            <a:lvl3pPr marL="1143000" indent="-228600" eaLnBrk="0" hangingPunct="0">
              <a:spcBef>
                <a:spcPct val="20000"/>
              </a:spcBef>
              <a:buFont typeface="Arial" charset="0"/>
              <a:buChar char="•"/>
              <a:defRPr kumimoji="1" sz="2400">
                <a:latin typeface="Calibri" pitchFamily="34" charset="0"/>
                <a:ea typeface="ＭＳ Ｐゴシック" charset="-128"/>
              </a:defRPr>
            </a:lvl3pPr>
            <a:lvl4pPr marL="1600200" indent="-228600" eaLnBrk="0" hangingPunct="0">
              <a:spcBef>
                <a:spcPct val="20000"/>
              </a:spcBef>
              <a:buFont typeface="Arial" charset="0"/>
              <a:buChar char="–"/>
              <a:defRPr kumimoji="1" sz="2000">
                <a:latin typeface="Calibri" pitchFamily="34" charset="0"/>
                <a:ea typeface="ＭＳ Ｐゴシック" charset="-128"/>
              </a:defRPr>
            </a:lvl4pPr>
            <a:lvl5pPr marL="2057400" indent="-228600" eaLnBrk="0" hangingPunct="0">
              <a:spcBef>
                <a:spcPct val="20000"/>
              </a:spcBef>
              <a:buFont typeface="Arial" charset="0"/>
              <a:buChar char="»"/>
              <a:defRPr kumimoji="1" sz="2000">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latin typeface="Calibri" pitchFamily="34" charset="0"/>
                <a:ea typeface="ＭＳ Ｐゴシック" charset="-128"/>
              </a:defRPr>
            </a:lvl9pPr>
          </a:lstStyle>
          <a:p>
            <a:pPr algn="ctr" defTabSz="457200" eaLnBrk="1" hangingPunct="1">
              <a:buNone/>
            </a:pP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日 時点</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3884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594</Words>
  <Application>Microsoft Office PowerPoint</Application>
  <PresentationFormat>A3 297x420 mm</PresentationFormat>
  <Paragraphs>84</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Meiryo UI</vt:lpstr>
      <vt:lpstr>游ゴシック</vt:lpstr>
      <vt:lpstr>游ゴシック 本文</vt:lpstr>
      <vt:lpstr>Arial</vt:lpstr>
      <vt:lpstr>Calibri</vt:lpstr>
      <vt:lpstr>Calibri Light</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岩永　卓也 (734334)</dc:creator>
  <cp:lastModifiedBy>斉藤　茂</cp:lastModifiedBy>
  <cp:revision>84</cp:revision>
  <cp:lastPrinted>2024-03-18T03:59:23Z</cp:lastPrinted>
  <dcterms:modified xsi:type="dcterms:W3CDTF">2024-03-22T00:32:29Z</dcterms:modified>
</cp:coreProperties>
</file>