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75" r:id="rId2"/>
  </p:sldIdLst>
  <p:sldSz cx="12801600" cy="9601200" type="A3"/>
  <p:notesSz cx="7102475" cy="10233025"/>
  <p:defaultTextStyle>
    <a:defPPr>
      <a:defRPr lang="en-US"/>
    </a:defPPr>
    <a:lvl1pPr marL="0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610956" rtl="0" eaLnBrk="1" latinLnBrk="0" hangingPunct="1">
      <a:defRPr sz="24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bara kazuki" initials="ik" lastIdx="1" clrIdx="0">
    <p:extLst>
      <p:ext uri="{19B8F6BF-5375-455C-9EA6-DF929625EA0E}">
        <p15:presenceInfo xmlns:p15="http://schemas.microsoft.com/office/powerpoint/2012/main" userId="179e8aceda9d0f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ED03"/>
    <a:srgbClr val="03EDC6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20" autoAdjust="0"/>
    <p:restoredTop sz="96395" autoAdjust="0"/>
  </p:normalViewPr>
  <p:slideViewPr>
    <p:cSldViewPr snapToGrid="0" showGuides="1">
      <p:cViewPr>
        <p:scale>
          <a:sx n="75" d="100"/>
          <a:sy n="75" d="100"/>
        </p:scale>
        <p:origin x="114" y="354"/>
      </p:cViewPr>
      <p:guideLst>
        <p:guide orient="horz" pos="3024"/>
        <p:guide pos="40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1" y="8"/>
            <a:ext cx="3077518" cy="513205"/>
          </a:xfrm>
          <a:prstGeom prst="rect">
            <a:avLst/>
          </a:prstGeom>
        </p:spPr>
        <p:txBody>
          <a:bodyPr vert="horz" lIns="94473" tIns="47238" rIns="94473" bIns="47238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310" y="8"/>
            <a:ext cx="3077518" cy="513205"/>
          </a:xfrm>
          <a:prstGeom prst="rect">
            <a:avLst/>
          </a:prstGeom>
        </p:spPr>
        <p:txBody>
          <a:bodyPr vert="horz" lIns="94473" tIns="47238" rIns="94473" bIns="47238" rtlCol="0"/>
          <a:lstStyle>
            <a:lvl1pPr algn="r">
              <a:defRPr sz="1100"/>
            </a:lvl1pPr>
          </a:lstStyle>
          <a:p>
            <a:fld id="{C0CD9608-677C-4796-8CF2-12EFEE0C1C1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3" tIns="47238" rIns="94473" bIns="4723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593" y="4924488"/>
            <a:ext cx="5681317" cy="4028814"/>
          </a:xfrm>
          <a:prstGeom prst="rect">
            <a:avLst/>
          </a:prstGeom>
        </p:spPr>
        <p:txBody>
          <a:bodyPr vert="horz" lIns="94473" tIns="47238" rIns="94473" bIns="4723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1" y="9719828"/>
            <a:ext cx="3077518" cy="513205"/>
          </a:xfrm>
          <a:prstGeom prst="rect">
            <a:avLst/>
          </a:prstGeom>
        </p:spPr>
        <p:txBody>
          <a:bodyPr vert="horz" lIns="94473" tIns="47238" rIns="94473" bIns="47238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310" y="9719828"/>
            <a:ext cx="3077518" cy="513205"/>
          </a:xfrm>
          <a:prstGeom prst="rect">
            <a:avLst/>
          </a:prstGeom>
        </p:spPr>
        <p:txBody>
          <a:bodyPr vert="horz" lIns="94473" tIns="47238" rIns="94473" bIns="47238" rtlCol="0" anchor="b"/>
          <a:lstStyle>
            <a:lvl1pPr algn="r">
              <a:defRPr sz="1100"/>
            </a:lvl1pPr>
          </a:lstStyle>
          <a:p>
            <a:fld id="{AEE6831C-562A-48EF-95F1-F6F31AD285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8AEE-C4CA-49F1-9352-67A2A3BBE607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16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ED15-B61E-4EA4-8747-C358049E0ACC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27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07031-A426-43CE-8CB7-DBB9CA6AA31B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10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5F39-D03E-4738-8297-1A3F4608894B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978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AC09-FCBC-42BB-A0C2-4B2AACB08536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7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86894-BA41-48FE-8918-54B6EB818A1C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41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463C-6936-4AAA-9AFC-7D9EE072C888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99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DDD6-C249-441D-AB10-4C91A06602D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96070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7948-D7DB-4067-9DD3-F07A5A21C4BE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8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6DDD6-C249-441D-AB10-4C91A06602D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712592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39776-3AE9-4E5E-9240-3F4376E946F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29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6DDD6-C249-441D-AB10-4C91A06602D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D3E1E-2E28-4AB0-AE85-FD3A9DFD85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04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0C15F-3999-EEBA-7163-BC61E4FEC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7C3E6E1-58BC-1CDD-9AB0-10793E2C6C60}"/>
              </a:ext>
            </a:extLst>
          </p:cNvPr>
          <p:cNvSpPr txBox="1"/>
          <p:nvPr/>
        </p:nvSpPr>
        <p:spPr>
          <a:xfrm>
            <a:off x="175176" y="4460993"/>
            <a:ext cx="210567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kumimoji="1" lang="ja-JP" altLang="en-US" sz="1200" dirty="0">
                <a:latin typeface="+mn-ea"/>
              </a:rPr>
              <a:t>■ 自転車通行空間の整備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FA79DD0-14AC-D4EE-CB7A-11F82DAEC459}"/>
              </a:ext>
            </a:extLst>
          </p:cNvPr>
          <p:cNvSpPr txBox="1"/>
          <p:nvPr/>
        </p:nvSpPr>
        <p:spPr>
          <a:xfrm>
            <a:off x="4097442" y="6271751"/>
            <a:ext cx="2117365" cy="1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 defTabSz="640032" eaLnBrk="0" hangingPunct="0">
              <a:spcBef>
                <a:spcPct val="20000"/>
              </a:spcBef>
              <a:buFont typeface="Arial" charset="0"/>
              <a:buChar char="•"/>
              <a:defRPr kumimoji="1" sz="5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9pPr>
          </a:lstStyle>
          <a:p>
            <a:pPr algn="ctr" defTabSz="590840" eaLnBrk="1" hangingPunct="1">
              <a:buNone/>
            </a:pPr>
            <a:r>
              <a:rPr lang="ja-JP" altLang="en-US" sz="750" dirty="0">
                <a:latin typeface="Meiryo UI" panose="020B0604030504040204" pitchFamily="50" charset="-128"/>
                <a:ea typeface="Meiryo UI" panose="020B0604030504040204" pitchFamily="50" charset="-128"/>
              </a:rPr>
              <a:t>淀川リバーサイドサイクルライン　案内サイン</a:t>
            </a:r>
            <a:endParaRPr lang="en-US" altLang="ja-JP" sz="7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角丸四角形 56">
            <a:extLst>
              <a:ext uri="{FF2B5EF4-FFF2-40B4-BE49-F238E27FC236}">
                <a16:creationId xmlns:a16="http://schemas.microsoft.com/office/drawing/2014/main" id="{DC0E0540-B376-C5CA-F5B1-97D22FA5278F}"/>
              </a:ext>
            </a:extLst>
          </p:cNvPr>
          <p:cNvSpPr/>
          <p:nvPr/>
        </p:nvSpPr>
        <p:spPr>
          <a:xfrm>
            <a:off x="137871" y="329415"/>
            <a:ext cx="5998856" cy="237755"/>
          </a:xfrm>
          <a:prstGeom prst="roundRect">
            <a:avLst>
              <a:gd name="adj" fmla="val 17187"/>
            </a:avLst>
          </a:prstGeom>
          <a:ln w="3175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3046" tIns="93046" rIns="93046" bIns="93046" rtlCol="0" anchor="ctr"/>
          <a:lstStyle/>
          <a:p>
            <a:r>
              <a:rPr lang="ja-JP" altLang="en-US" sz="1300" kern="100" dirty="0">
                <a:latin typeface="游ゴシック" panose="020B0400000000000000" pitchFamily="50" charset="-128"/>
                <a:cs typeface="Courier New" panose="02070309020205020404" pitchFamily="49" charset="0"/>
              </a:rPr>
              <a:t> １．整備目的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19803D89-0688-6564-6B6C-99EA4D8F8C46}"/>
              </a:ext>
            </a:extLst>
          </p:cNvPr>
          <p:cNvSpPr/>
          <p:nvPr/>
        </p:nvSpPr>
        <p:spPr>
          <a:xfrm>
            <a:off x="-111957" y="564321"/>
            <a:ext cx="660245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2182" indent="-232614">
              <a:buFont typeface="Wingdings" panose="05000000000000000000" pitchFamily="2" charset="2"/>
              <a:buChar char="l"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大阪・関西万博の開催を契機として、国内外からの多くの来訪者が、安全・快適に関西各地を周遊できるようにするため、広域的な自転車通行環境の充実を図ることを目的とする。</a:t>
            </a:r>
          </a:p>
          <a:p>
            <a:pPr marL="372182" indent="-232614">
              <a:buFont typeface="Wingdings" panose="05000000000000000000" pitchFamily="2" charset="2"/>
              <a:buChar char="l"/>
            </a:pPr>
            <a:endParaRPr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角丸四角形 66">
            <a:extLst>
              <a:ext uri="{FF2B5EF4-FFF2-40B4-BE49-F238E27FC236}">
                <a16:creationId xmlns:a16="http://schemas.microsoft.com/office/drawing/2014/main" id="{F416FF50-7D3C-E515-CB21-4E9A0225B2D8}"/>
              </a:ext>
            </a:extLst>
          </p:cNvPr>
          <p:cNvSpPr/>
          <p:nvPr/>
        </p:nvSpPr>
        <p:spPr>
          <a:xfrm>
            <a:off x="122117" y="1009540"/>
            <a:ext cx="6001477" cy="228714"/>
          </a:xfrm>
          <a:prstGeom prst="roundRect">
            <a:avLst>
              <a:gd name="adj" fmla="val 17187"/>
            </a:avLst>
          </a:prstGeom>
          <a:ln w="3175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3046" tIns="93046" rIns="93046" bIns="93046" rtlCol="0" anchor="ctr"/>
          <a:lstStyle/>
          <a:p>
            <a:r>
              <a:rPr lang="ja-JP" altLang="en-US" sz="1300" kern="100" dirty="0">
                <a:latin typeface="游ゴシック" panose="020B0400000000000000" pitchFamily="50" charset="-128"/>
                <a:cs typeface="Courier New" panose="02070309020205020404" pitchFamily="49" charset="0"/>
              </a:rPr>
              <a:t> ２．整備の考え方</a:t>
            </a: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81B7B561-A203-DF00-B5AF-97393989B00B}"/>
              </a:ext>
            </a:extLst>
          </p:cNvPr>
          <p:cNvSpPr/>
          <p:nvPr/>
        </p:nvSpPr>
        <p:spPr>
          <a:xfrm>
            <a:off x="-111957" y="1246516"/>
            <a:ext cx="656849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2182" indent="-232614">
              <a:buFont typeface="Wingdings" panose="05000000000000000000" pitchFamily="2" charset="2"/>
              <a:buChar char="l"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既存の大規模自転車道等を活用し、 広域的に安全、快適な移動が可能で、他の主要なサイクリングルートと接続するなど、連続的な通行環境の形成を図るルート（基幹ルート）を設定し、自転車通行空間の整備や統一的な案内サイン等の設置を行う。</a:t>
            </a:r>
          </a:p>
        </p:txBody>
      </p:sp>
      <p:sp>
        <p:nvSpPr>
          <p:cNvPr id="106" name="角丸四角形 105">
            <a:extLst>
              <a:ext uri="{FF2B5EF4-FFF2-40B4-BE49-F238E27FC236}">
                <a16:creationId xmlns:a16="http://schemas.microsoft.com/office/drawing/2014/main" id="{79947EEC-6146-2C1E-B6E9-2E895632D255}"/>
              </a:ext>
            </a:extLst>
          </p:cNvPr>
          <p:cNvSpPr/>
          <p:nvPr/>
        </p:nvSpPr>
        <p:spPr>
          <a:xfrm>
            <a:off x="147517" y="6444251"/>
            <a:ext cx="6001477" cy="288000"/>
          </a:xfrm>
          <a:prstGeom prst="roundRect">
            <a:avLst>
              <a:gd name="adj" fmla="val 17187"/>
            </a:avLst>
          </a:prstGeom>
          <a:ln w="3175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3046" tIns="93046" rIns="93046" bIns="93046" rtlCol="0" anchor="ctr"/>
          <a:lstStyle/>
          <a:p>
            <a:r>
              <a:rPr lang="ja-JP" altLang="en-US" sz="1300" kern="100" dirty="0">
                <a:latin typeface="游ゴシック" panose="020B0400000000000000" pitchFamily="50" charset="-128"/>
                <a:cs typeface="Courier New" panose="02070309020205020404" pitchFamily="49" charset="0"/>
              </a:rPr>
              <a:t> ４．整備対象ルート</a:t>
            </a:r>
          </a:p>
        </p:txBody>
      </p:sp>
      <p:sp>
        <p:nvSpPr>
          <p:cNvPr id="107" name="角丸四角形 106">
            <a:extLst>
              <a:ext uri="{FF2B5EF4-FFF2-40B4-BE49-F238E27FC236}">
                <a16:creationId xmlns:a16="http://schemas.microsoft.com/office/drawing/2014/main" id="{6D03574F-ACCE-5D66-6DD6-AF2DBC33DF39}"/>
              </a:ext>
            </a:extLst>
          </p:cNvPr>
          <p:cNvSpPr/>
          <p:nvPr/>
        </p:nvSpPr>
        <p:spPr>
          <a:xfrm>
            <a:off x="162178" y="4132173"/>
            <a:ext cx="6001477" cy="288000"/>
          </a:xfrm>
          <a:prstGeom prst="roundRect">
            <a:avLst>
              <a:gd name="adj" fmla="val 17187"/>
            </a:avLst>
          </a:prstGeom>
          <a:ln w="3175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3046" tIns="93046" rIns="93046" bIns="93046" rtlCol="0" anchor="ctr"/>
          <a:lstStyle/>
          <a:p>
            <a:r>
              <a:rPr lang="ja-JP" altLang="en-US" sz="1300" kern="100" dirty="0">
                <a:latin typeface="游ゴシック" panose="020B0400000000000000" pitchFamily="50" charset="-128"/>
                <a:cs typeface="Courier New" panose="02070309020205020404" pitchFamily="49" charset="0"/>
              </a:rPr>
              <a:t> ３．整備内容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9C68A64B-2C86-A292-95FA-F6EF4C9BFA27}"/>
              </a:ext>
            </a:extLst>
          </p:cNvPr>
          <p:cNvSpPr txBox="1"/>
          <p:nvPr/>
        </p:nvSpPr>
        <p:spPr>
          <a:xfrm>
            <a:off x="4102807" y="4460993"/>
            <a:ext cx="2274201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kumimoji="1" lang="ja-JP" altLang="en-US" sz="1200" dirty="0">
                <a:latin typeface="+mn-ea"/>
              </a:rPr>
              <a:t>■ 案内サイン等の設置イメージ</a:t>
            </a:r>
            <a:endParaRPr kumimoji="1" lang="ja-JP" altLang="en-US" sz="1200" baseline="30000" dirty="0">
              <a:latin typeface="+mn-ea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689B39E-1473-896C-4F30-FE4BED715E25}"/>
              </a:ext>
            </a:extLst>
          </p:cNvPr>
          <p:cNvSpPr/>
          <p:nvPr/>
        </p:nvSpPr>
        <p:spPr>
          <a:xfrm>
            <a:off x="-86557" y="6731788"/>
            <a:ext cx="63825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6" indent="-180004" defTabSz="457209">
              <a:buFont typeface="Wingdings" panose="05000000000000000000" pitchFamily="2" charset="2"/>
              <a:buChar char="l"/>
            </a:pPr>
            <a:r>
              <a:rPr lang="ja-JP" altLang="ja-JP" sz="1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整備対象区間</a:t>
            </a:r>
            <a:r>
              <a:rPr lang="ja-JP" altLang="en-US" sz="1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（約</a:t>
            </a:r>
            <a:r>
              <a:rPr lang="en-US" altLang="ja-JP" sz="1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30㎞</a:t>
            </a:r>
            <a:r>
              <a:rPr lang="ja-JP" altLang="en-US" sz="1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）</a:t>
            </a:r>
            <a:r>
              <a:rPr lang="ja-JP" altLang="ja-JP" sz="1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は</a:t>
            </a:r>
            <a:r>
              <a:rPr lang="ja-JP" altLang="en-US" sz="1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、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大阪ベイサイドサイクルラインのうち、りんくう公園以南とし、和歌山県内の</a:t>
            </a:r>
            <a:b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自転車道との接続に向けて、順次整備を行う。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4558597-F4E6-4C34-B5B5-02765594519B}"/>
              </a:ext>
            </a:extLst>
          </p:cNvPr>
          <p:cNvGrpSpPr/>
          <p:nvPr/>
        </p:nvGrpSpPr>
        <p:grpSpPr>
          <a:xfrm>
            <a:off x="1243896" y="3366415"/>
            <a:ext cx="3816000" cy="468000"/>
            <a:chOff x="430270" y="3182675"/>
            <a:chExt cx="3816000" cy="468000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3ADADEAF-C2CB-637D-5D4C-6C820C34EC97}"/>
                </a:ext>
              </a:extLst>
            </p:cNvPr>
            <p:cNvSpPr txBox="1"/>
            <p:nvPr/>
          </p:nvSpPr>
          <p:spPr>
            <a:xfrm>
              <a:off x="430270" y="3182675"/>
              <a:ext cx="3816000" cy="468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marL="1050381" indent="-1050381"/>
              <a:endParaRPr kumimoji="1" lang="en-US" altLang="ja-JP" sz="1292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050381" indent="-1050381"/>
              <a:endParaRPr kumimoji="1" lang="en-US" altLang="ja-JP" sz="1292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050381" indent="-1050381"/>
              <a:endParaRPr kumimoji="1" lang="ja-JP" altLang="en-US" sz="1292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EB8A5CB-4792-F923-4DF3-CCB28C0E1B5C}"/>
                </a:ext>
              </a:extLst>
            </p:cNvPr>
            <p:cNvSpPr txBox="1"/>
            <p:nvPr/>
          </p:nvSpPr>
          <p:spPr>
            <a:xfrm>
              <a:off x="516208" y="3201232"/>
              <a:ext cx="3644124" cy="430887"/>
            </a:xfrm>
            <a:prstGeom prst="rect">
              <a:avLst/>
            </a:prstGeom>
            <a:noFill/>
            <a:ln w="3175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marL="1050381" indent="-1050381"/>
              <a:r>
                <a:rPr kumimoji="1"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・基幹ルート：広域にわたり都市間を結ぶ骨格となるルート</a:t>
              </a:r>
              <a:endPara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050381" indent="-1050381"/>
              <a:r>
                <a:rPr kumimoji="1"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・地域ルート</a:t>
              </a:r>
              <a:r>
                <a:rPr kumimoji="1" lang="ja-JP" altLang="en-US" sz="1100" dirty="0">
                  <a:latin typeface="Meiryo UI" panose="020B0604030504040204" pitchFamily="50" charset="-128"/>
                  <a:ea typeface="Meiryo UI" panose="020B0604030504040204" pitchFamily="50" charset="-128"/>
                  <a:sym typeface="Wingdings" panose="05000000000000000000" pitchFamily="2" charset="2"/>
                </a:rPr>
                <a:t>：</a:t>
              </a:r>
              <a:r>
                <a:rPr lang="ja-JP" altLang="ja-JP" sz="1100" dirty="0">
                  <a:effectLst/>
                  <a:ea typeface="Meiryo UI" panose="020B0604030504040204" pitchFamily="50" charset="-128"/>
                  <a:cs typeface="Times New Roman" panose="02020603050405020304" pitchFamily="18" charset="0"/>
                </a:rPr>
                <a:t>周辺地域へのアクセスや周遊性を高めるルート</a:t>
              </a:r>
              <a:endPara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E19D6D4-7411-B598-B441-2FAD0914E672}"/>
              </a:ext>
            </a:extLst>
          </p:cNvPr>
          <p:cNvSpPr txBox="1"/>
          <p:nvPr/>
        </p:nvSpPr>
        <p:spPr>
          <a:xfrm>
            <a:off x="175176" y="6271751"/>
            <a:ext cx="1901453" cy="1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 defTabSz="640032" eaLnBrk="0" hangingPunct="0">
              <a:spcBef>
                <a:spcPct val="20000"/>
              </a:spcBef>
              <a:buFont typeface="Arial" charset="0"/>
              <a:buChar char="•"/>
              <a:defRPr kumimoji="1" sz="5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9pPr>
          </a:lstStyle>
          <a:p>
            <a:pPr algn="ctr" defTabSz="590840" eaLnBrk="1" hangingPunct="1">
              <a:buNone/>
            </a:pPr>
            <a:r>
              <a:rPr lang="ja-JP" altLang="en-US" sz="750" dirty="0">
                <a:latin typeface="Meiryo UI" panose="020B0604030504040204" pitchFamily="50" charset="-128"/>
                <a:ea typeface="Meiryo UI" panose="020B0604030504040204" pitchFamily="50" charset="-128"/>
              </a:rPr>
              <a:t>一般道における矢羽根型（標準形）路面表示</a:t>
            </a:r>
            <a:endParaRPr lang="en-US" altLang="ja-JP" sz="7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34D4DF6-746C-CD92-04F3-D1EF8A94C788}"/>
              </a:ext>
            </a:extLst>
          </p:cNvPr>
          <p:cNvSpPr txBox="1"/>
          <p:nvPr/>
        </p:nvSpPr>
        <p:spPr>
          <a:xfrm>
            <a:off x="2146026" y="6271751"/>
            <a:ext cx="1884783" cy="1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 defTabSz="640032" eaLnBrk="0" hangingPunct="0">
              <a:spcBef>
                <a:spcPct val="20000"/>
              </a:spcBef>
              <a:buFont typeface="Arial" charset="0"/>
              <a:buChar char="•"/>
              <a:defRPr kumimoji="1" sz="500"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latin typeface="Calibri" pitchFamily="34" charset="0"/>
                <a:ea typeface="ＭＳ Ｐゴシック" charset="-128"/>
              </a:defRPr>
            </a:lvl9pPr>
          </a:lstStyle>
          <a:p>
            <a:pPr algn="ctr" defTabSz="590840" eaLnBrk="1" hangingPunct="1">
              <a:buNone/>
            </a:pPr>
            <a:r>
              <a:rPr lang="ja-JP" altLang="en-US" sz="750" dirty="0">
                <a:latin typeface="Meiryo UI" panose="020B0604030504040204" pitchFamily="50" charset="-128"/>
                <a:ea typeface="Meiryo UI" panose="020B0604030504040204" pitchFamily="50" charset="-128"/>
              </a:rPr>
              <a:t>河川空間を活用した自転車歩行者専用道路</a:t>
            </a:r>
            <a:endParaRPr lang="en-US" altLang="ja-JP" sz="7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" name="タイトル 1">
            <a:extLst>
              <a:ext uri="{FF2B5EF4-FFF2-40B4-BE49-F238E27FC236}">
                <a16:creationId xmlns:a16="http://schemas.microsoft.com/office/drawing/2014/main" id="{82283AEB-43F4-D6BF-2AF8-3354E5EE3C5B}"/>
              </a:ext>
            </a:extLst>
          </p:cNvPr>
          <p:cNvSpPr txBox="1">
            <a:spLocks/>
          </p:cNvSpPr>
          <p:nvPr/>
        </p:nvSpPr>
        <p:spPr>
          <a:xfrm>
            <a:off x="0" y="-3274"/>
            <a:ext cx="12801600" cy="297189"/>
          </a:xfrm>
          <a:prstGeom prst="rect">
            <a:avLst/>
          </a:prstGeom>
          <a:gradFill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90850">
                <a:srgbClr val="468DCC"/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118169" tIns="46523" rIns="118169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b="1" dirty="0"/>
              <a:t>広域的な自転車通行環境整備事業計画　 大阪府・京都府</a:t>
            </a:r>
            <a:r>
              <a:rPr lang="ja-JP" altLang="en-US" sz="1600" b="1" dirty="0">
                <a:solidFill>
                  <a:schemeClr val="bg1"/>
                </a:solidFill>
              </a:rPr>
              <a:t>・和歌山県</a:t>
            </a:r>
            <a:r>
              <a:rPr lang="ja-JP" altLang="en-US" sz="1600" b="1" dirty="0"/>
              <a:t>・大阪市・堺市</a:t>
            </a:r>
          </a:p>
        </p:txBody>
      </p:sp>
      <p:sp>
        <p:nvSpPr>
          <p:cNvPr id="108" name="タイトル 1">
            <a:extLst>
              <a:ext uri="{FF2B5EF4-FFF2-40B4-BE49-F238E27FC236}">
                <a16:creationId xmlns:a16="http://schemas.microsoft.com/office/drawing/2014/main" id="{1051A204-FC58-1949-B973-036755FE4B08}"/>
              </a:ext>
            </a:extLst>
          </p:cNvPr>
          <p:cNvSpPr txBox="1">
            <a:spLocks/>
          </p:cNvSpPr>
          <p:nvPr/>
        </p:nvSpPr>
        <p:spPr>
          <a:xfrm>
            <a:off x="11882862" y="23150"/>
            <a:ext cx="865440" cy="237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lIns="0" tIns="46523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概要版</a:t>
            </a:r>
          </a:p>
        </p:txBody>
      </p:sp>
      <p:pic>
        <p:nvPicPr>
          <p:cNvPr id="114" name="図 113">
            <a:extLst>
              <a:ext uri="{FF2B5EF4-FFF2-40B4-BE49-F238E27FC236}">
                <a16:creationId xmlns:a16="http://schemas.microsoft.com/office/drawing/2014/main" id="{BDE8FC85-3323-4043-8899-84EFC7E3F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72"/>
          <a:stretch/>
        </p:blipFill>
        <p:spPr>
          <a:xfrm>
            <a:off x="2148625" y="4654149"/>
            <a:ext cx="1882185" cy="158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A21843B-AD63-4840-88A6-AF828560EF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1" t="19047" r="11426"/>
          <a:stretch/>
        </p:blipFill>
        <p:spPr>
          <a:xfrm>
            <a:off x="175176" y="4654149"/>
            <a:ext cx="1901453" cy="158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702B1E1-5E32-4481-A662-C34B723D3F6C}"/>
              </a:ext>
            </a:extLst>
          </p:cNvPr>
          <p:cNvSpPr/>
          <p:nvPr/>
        </p:nvSpPr>
        <p:spPr>
          <a:xfrm>
            <a:off x="-86557" y="9109546"/>
            <a:ext cx="63825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6" indent="-180004" defTabSz="457209">
              <a:buFont typeface="Wingdings" panose="05000000000000000000" pitchFamily="2" charset="2"/>
              <a:buChar char="l"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検討エリアは、引き続き、ネットワークの拡大に向けた検討・調整を行う。（うち大阪府域：約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㎞）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34" name="表 33">
            <a:extLst>
              <a:ext uri="{FF2B5EF4-FFF2-40B4-BE49-F238E27FC236}">
                <a16:creationId xmlns:a16="http://schemas.microsoft.com/office/drawing/2014/main" id="{2C8CE71A-4FBB-47F7-8A14-4E12BA09D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80836"/>
              </p:ext>
            </p:extLst>
          </p:nvPr>
        </p:nvGraphicFramePr>
        <p:xfrm>
          <a:off x="130817" y="7156095"/>
          <a:ext cx="6156002" cy="1931440"/>
        </p:xfrm>
        <a:graphic>
          <a:graphicData uri="http://schemas.openxmlformats.org/drawingml/2006/table">
            <a:tbl>
              <a:tblPr firstRow="1" bandRow="1"/>
              <a:tblGrid>
                <a:gridCol w="2129783">
                  <a:extLst>
                    <a:ext uri="{9D8B030D-6E8A-4147-A177-3AD203B41FA5}">
                      <a16:colId xmlns:a16="http://schemas.microsoft.com/office/drawing/2014/main" val="1758401197"/>
                    </a:ext>
                  </a:extLst>
                </a:gridCol>
                <a:gridCol w="1185333">
                  <a:extLst>
                    <a:ext uri="{9D8B030D-6E8A-4147-A177-3AD203B41FA5}">
                      <a16:colId xmlns:a16="http://schemas.microsoft.com/office/drawing/2014/main" val="3535308689"/>
                    </a:ext>
                  </a:extLst>
                </a:gridCol>
                <a:gridCol w="1420443">
                  <a:extLst>
                    <a:ext uri="{9D8B030D-6E8A-4147-A177-3AD203B41FA5}">
                      <a16:colId xmlns:a16="http://schemas.microsoft.com/office/drawing/2014/main" val="3194224158"/>
                    </a:ext>
                  </a:extLst>
                </a:gridCol>
                <a:gridCol w="1420443">
                  <a:extLst>
                    <a:ext uri="{9D8B030D-6E8A-4147-A177-3AD203B41FA5}">
                      <a16:colId xmlns:a16="http://schemas.microsoft.com/office/drawing/2014/main" val="2293082567"/>
                    </a:ext>
                  </a:extLst>
                </a:gridCol>
              </a:tblGrid>
              <a:tr h="386288"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ルート名称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総延長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うち整備完了区間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うち整備対象区間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460765"/>
                  </a:ext>
                </a:extLst>
              </a:tr>
              <a:tr h="386288"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淀川リバーサイドサイクルライン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ー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012939"/>
                  </a:ext>
                </a:extLst>
              </a:tr>
              <a:tr h="386288"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大和川リバーサイドサイクルライン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ー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541930"/>
                  </a:ext>
                </a:extLst>
              </a:tr>
              <a:tr h="386288"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石川リバーサイドサイクルライン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ー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78425"/>
                  </a:ext>
                </a:extLst>
              </a:tr>
              <a:tr h="386288"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大阪ベイサイドサイクルライン</a:t>
                      </a: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60km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6400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12801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9202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256032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320040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384048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448056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5120640" algn="l" defTabSz="1280160" rtl="0" eaLnBrk="1" latinLnBrk="0" hangingPunct="1">
                        <a:defRPr kumimoji="1" sz="252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約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30km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89651"/>
                  </a:ext>
                </a:extLst>
              </a:tr>
            </a:tbl>
          </a:graphicData>
        </a:graphic>
      </p:graphicFrame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38424C8-3273-4042-9E12-A79502753B82}"/>
              </a:ext>
            </a:extLst>
          </p:cNvPr>
          <p:cNvSpPr/>
          <p:nvPr/>
        </p:nvSpPr>
        <p:spPr>
          <a:xfrm>
            <a:off x="497949" y="1836080"/>
            <a:ext cx="4245199" cy="1490136"/>
          </a:xfrm>
          <a:prstGeom prst="roundRect">
            <a:avLst>
              <a:gd name="adj" fmla="val 742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380CFB53-6099-45C0-B6D2-49FF4262A723}"/>
              </a:ext>
            </a:extLst>
          </p:cNvPr>
          <p:cNvGrpSpPr/>
          <p:nvPr/>
        </p:nvGrpSpPr>
        <p:grpSpPr>
          <a:xfrm>
            <a:off x="4834744" y="2672476"/>
            <a:ext cx="1200933" cy="584775"/>
            <a:chOff x="7733365" y="3345246"/>
            <a:chExt cx="1349836" cy="584775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38FBE9B-129A-4425-9A1B-71F895E9F247}"/>
                </a:ext>
              </a:extLst>
            </p:cNvPr>
            <p:cNvSpPr txBox="1"/>
            <p:nvPr/>
          </p:nvSpPr>
          <p:spPr>
            <a:xfrm>
              <a:off x="7733365" y="3345246"/>
              <a:ext cx="1349836" cy="58477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dirty="0">
                  <a:solidFill>
                    <a:sysClr val="windowText" lastClr="000000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凡例：</a:t>
              </a:r>
              <a:endParaRPr kumimoji="1" lang="en-US" altLang="ja-JP" sz="800" dirty="0">
                <a:solidFill>
                  <a:sysClr val="windowText" lastClr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en-US" altLang="ja-JP" sz="800" dirty="0">
                  <a:solidFill>
                    <a:sysClr val="windowText" lastClr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           </a:t>
              </a:r>
              <a:r>
                <a:rPr kumimoji="1" lang="ja-JP" altLang="en-US" sz="800" dirty="0">
                  <a:solidFill>
                    <a:sysClr val="windowText" lastClr="000000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基幹ルート</a:t>
              </a:r>
              <a:endParaRPr kumimoji="1" lang="en-US" altLang="ja-JP" sz="800" dirty="0">
                <a:solidFill>
                  <a:sysClr val="windowText" lastClr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800" dirty="0">
                  <a:solidFill>
                    <a:sysClr val="windowText" lastClr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　　　　 </a:t>
              </a:r>
              <a:r>
                <a:rPr kumimoji="1" lang="ja-JP" altLang="en-US" sz="800" dirty="0">
                  <a:solidFill>
                    <a:sysClr val="windowText" lastClr="000000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地域ルート</a:t>
              </a:r>
              <a:endParaRPr kumimoji="1" lang="en-US" altLang="ja-JP" sz="800" dirty="0">
                <a:solidFill>
                  <a:sysClr val="windowText" lastClr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en-US" altLang="ja-JP" sz="800" dirty="0">
                  <a:solidFill>
                    <a:sysClr val="windowText" lastClr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           </a:t>
              </a:r>
              <a:r>
                <a:rPr kumimoji="1" lang="ja-JP" altLang="en-US" sz="800" dirty="0">
                  <a:solidFill>
                    <a:sysClr val="windowText" lastClr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休憩施設</a:t>
              </a:r>
              <a:endParaRPr kumimoji="1" lang="ja-JP" altLang="en-US" sz="800" dirty="0">
                <a:solidFill>
                  <a:sysClr val="windowText" lastClr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651452F2-065A-4A9E-8CDA-1D48707A6553}"/>
                </a:ext>
              </a:extLst>
            </p:cNvPr>
            <p:cNvCxnSpPr/>
            <p:nvPr/>
          </p:nvCxnSpPr>
          <p:spPr>
            <a:xfrm>
              <a:off x="7835329" y="3587052"/>
              <a:ext cx="37526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9D506E65-7BB6-4B1D-A0E9-B888367A6C43}"/>
                </a:ext>
              </a:extLst>
            </p:cNvPr>
            <p:cNvCxnSpPr/>
            <p:nvPr/>
          </p:nvCxnSpPr>
          <p:spPr>
            <a:xfrm>
              <a:off x="7835329" y="3712526"/>
              <a:ext cx="375262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548A71FE-6D2E-4B3D-93A0-ABADA5FEFFB6}"/>
                </a:ext>
              </a:extLst>
            </p:cNvPr>
            <p:cNvSpPr/>
            <p:nvPr/>
          </p:nvSpPr>
          <p:spPr>
            <a:xfrm flipV="1">
              <a:off x="7990724" y="3794350"/>
              <a:ext cx="78240" cy="6803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E6EFD6FD-D2EE-4533-B67C-CA1982B60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80" y="1928656"/>
            <a:ext cx="4111675" cy="138702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4F18D6C-3777-40E5-88C7-C7251D3A6B48}"/>
              </a:ext>
            </a:extLst>
          </p:cNvPr>
          <p:cNvGrpSpPr/>
          <p:nvPr/>
        </p:nvGrpSpPr>
        <p:grpSpPr>
          <a:xfrm>
            <a:off x="6328608" y="589206"/>
            <a:ext cx="6346414" cy="8776151"/>
            <a:chOff x="6328608" y="589207"/>
            <a:chExt cx="4084394" cy="5648113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C33CEB80-3638-47E9-8097-9ED78CFE1A4D}"/>
                </a:ext>
              </a:extLst>
            </p:cNvPr>
            <p:cNvGrpSpPr/>
            <p:nvPr/>
          </p:nvGrpSpPr>
          <p:grpSpPr>
            <a:xfrm>
              <a:off x="6328608" y="589207"/>
              <a:ext cx="4084394" cy="5648113"/>
              <a:chOff x="4948540" y="1023158"/>
              <a:chExt cx="4084394" cy="5648113"/>
            </a:xfrm>
          </p:grpSpPr>
          <p:pic>
            <p:nvPicPr>
              <p:cNvPr id="43" name="地図">
                <a:extLst>
                  <a:ext uri="{FF2B5EF4-FFF2-40B4-BE49-F238E27FC236}">
                    <a16:creationId xmlns:a16="http://schemas.microsoft.com/office/drawing/2014/main" id="{11F341B2-E333-4C20-8424-8225910144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69733" y="1023158"/>
                <a:ext cx="3963201" cy="5526468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  <p:grpSp>
            <p:nvGrpSpPr>
              <p:cNvPr id="44" name="グループ化 43">
                <a:extLst>
                  <a:ext uri="{FF2B5EF4-FFF2-40B4-BE49-F238E27FC236}">
                    <a16:creationId xmlns:a16="http://schemas.microsoft.com/office/drawing/2014/main" id="{1C465A38-FA5D-49C0-B1E0-245B5DFE45A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99023" y="1407691"/>
                <a:ext cx="3275766" cy="4756702"/>
                <a:chOff x="-190078" y="1009135"/>
                <a:chExt cx="5276939" cy="7662577"/>
              </a:xfrm>
            </p:grpSpPr>
            <p:sp>
              <p:nvSpPr>
                <p:cNvPr id="132" name="府県境１">
                  <a:extLst>
                    <a:ext uri="{FF2B5EF4-FFF2-40B4-BE49-F238E27FC236}">
                      <a16:creationId xmlns:a16="http://schemas.microsoft.com/office/drawing/2014/main" id="{1A3377DA-07F6-4E3A-BBFC-5F4BF2CFB74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-190078" y="7776513"/>
                  <a:ext cx="3419305" cy="895199"/>
                </a:xfrm>
                <a:custGeom>
                  <a:avLst/>
                  <a:gdLst>
                    <a:gd name="connsiteX0" fmla="*/ 0 w 3220994"/>
                    <a:gd name="connsiteY0" fmla="*/ 889686 h 889686"/>
                    <a:gd name="connsiteX1" fmla="*/ 0 w 3220994"/>
                    <a:gd name="connsiteY1" fmla="*/ 889686 h 889686"/>
                    <a:gd name="connsiteX2" fmla="*/ 78259 w 3220994"/>
                    <a:gd name="connsiteY2" fmla="*/ 836140 h 889686"/>
                    <a:gd name="connsiteX3" fmla="*/ 119448 w 3220994"/>
                    <a:gd name="connsiteY3" fmla="*/ 889686 h 889686"/>
                    <a:gd name="connsiteX4" fmla="*/ 185351 w 3220994"/>
                    <a:gd name="connsiteY4" fmla="*/ 803189 h 889686"/>
                    <a:gd name="connsiteX5" fmla="*/ 226540 w 3220994"/>
                    <a:gd name="connsiteY5" fmla="*/ 794951 h 889686"/>
                    <a:gd name="connsiteX6" fmla="*/ 267730 w 3220994"/>
                    <a:gd name="connsiteY6" fmla="*/ 790832 h 889686"/>
                    <a:gd name="connsiteX7" fmla="*/ 292443 w 3220994"/>
                    <a:gd name="connsiteY7" fmla="*/ 848497 h 889686"/>
                    <a:gd name="connsiteX8" fmla="*/ 444843 w 3220994"/>
                    <a:gd name="connsiteY8" fmla="*/ 803189 h 889686"/>
                    <a:gd name="connsiteX9" fmla="*/ 547816 w 3220994"/>
                    <a:gd name="connsiteY9" fmla="*/ 819665 h 889686"/>
                    <a:gd name="connsiteX10" fmla="*/ 617838 w 3220994"/>
                    <a:gd name="connsiteY10" fmla="*/ 741405 h 889686"/>
                    <a:gd name="connsiteX11" fmla="*/ 716692 w 3220994"/>
                    <a:gd name="connsiteY11" fmla="*/ 729049 h 889686"/>
                    <a:gd name="connsiteX12" fmla="*/ 708454 w 3220994"/>
                    <a:gd name="connsiteY12" fmla="*/ 601362 h 889686"/>
                    <a:gd name="connsiteX13" fmla="*/ 737286 w 3220994"/>
                    <a:gd name="connsiteY13" fmla="*/ 584886 h 889686"/>
                    <a:gd name="connsiteX14" fmla="*/ 729048 w 3220994"/>
                    <a:gd name="connsiteY14" fmla="*/ 535459 h 889686"/>
                    <a:gd name="connsiteX15" fmla="*/ 864973 w 3220994"/>
                    <a:gd name="connsiteY15" fmla="*/ 609600 h 889686"/>
                    <a:gd name="connsiteX16" fmla="*/ 959708 w 3220994"/>
                    <a:gd name="connsiteY16" fmla="*/ 576649 h 889686"/>
                    <a:gd name="connsiteX17" fmla="*/ 1046205 w 3220994"/>
                    <a:gd name="connsiteY17" fmla="*/ 477795 h 889686"/>
                    <a:gd name="connsiteX18" fmla="*/ 1112108 w 3220994"/>
                    <a:gd name="connsiteY18" fmla="*/ 457200 h 889686"/>
                    <a:gd name="connsiteX19" fmla="*/ 1153297 w 3220994"/>
                    <a:gd name="connsiteY19" fmla="*/ 477795 h 889686"/>
                    <a:gd name="connsiteX20" fmla="*/ 1235676 w 3220994"/>
                    <a:gd name="connsiteY20" fmla="*/ 498389 h 889686"/>
                    <a:gd name="connsiteX21" fmla="*/ 1322173 w 3220994"/>
                    <a:gd name="connsiteY21" fmla="*/ 436605 h 889686"/>
                    <a:gd name="connsiteX22" fmla="*/ 1355124 w 3220994"/>
                    <a:gd name="connsiteY22" fmla="*/ 453081 h 889686"/>
                    <a:gd name="connsiteX23" fmla="*/ 1388076 w 3220994"/>
                    <a:gd name="connsiteY23" fmla="*/ 572530 h 889686"/>
                    <a:gd name="connsiteX24" fmla="*/ 1396313 w 3220994"/>
                    <a:gd name="connsiteY24" fmla="*/ 613719 h 889686"/>
                    <a:gd name="connsiteX25" fmla="*/ 1412789 w 3220994"/>
                    <a:gd name="connsiteY25" fmla="*/ 613719 h 889686"/>
                    <a:gd name="connsiteX26" fmla="*/ 1449859 w 3220994"/>
                    <a:gd name="connsiteY26" fmla="*/ 601362 h 889686"/>
                    <a:gd name="connsiteX27" fmla="*/ 1495167 w 3220994"/>
                    <a:gd name="connsiteY27" fmla="*/ 551935 h 889686"/>
                    <a:gd name="connsiteX28" fmla="*/ 1511643 w 3220994"/>
                    <a:gd name="connsiteY28" fmla="*/ 518984 h 889686"/>
                    <a:gd name="connsiteX29" fmla="*/ 1511643 w 3220994"/>
                    <a:gd name="connsiteY29" fmla="*/ 473676 h 889686"/>
                    <a:gd name="connsiteX30" fmla="*/ 1548713 w 3220994"/>
                    <a:gd name="connsiteY30" fmla="*/ 473676 h 889686"/>
                    <a:gd name="connsiteX31" fmla="*/ 1594021 w 3220994"/>
                    <a:gd name="connsiteY31" fmla="*/ 453081 h 889686"/>
                    <a:gd name="connsiteX32" fmla="*/ 1676400 w 3220994"/>
                    <a:gd name="connsiteY32" fmla="*/ 432486 h 889686"/>
                    <a:gd name="connsiteX33" fmla="*/ 1725827 w 3220994"/>
                    <a:gd name="connsiteY33" fmla="*/ 444843 h 889686"/>
                    <a:gd name="connsiteX34" fmla="*/ 1713470 w 3220994"/>
                    <a:gd name="connsiteY34" fmla="*/ 391297 h 889686"/>
                    <a:gd name="connsiteX35" fmla="*/ 1787611 w 3220994"/>
                    <a:gd name="connsiteY35" fmla="*/ 333632 h 889686"/>
                    <a:gd name="connsiteX36" fmla="*/ 1791730 w 3220994"/>
                    <a:gd name="connsiteY36" fmla="*/ 271849 h 889686"/>
                    <a:gd name="connsiteX37" fmla="*/ 1808205 w 3220994"/>
                    <a:gd name="connsiteY37" fmla="*/ 275967 h 889686"/>
                    <a:gd name="connsiteX38" fmla="*/ 1865870 w 3220994"/>
                    <a:gd name="connsiteY38" fmla="*/ 308919 h 889686"/>
                    <a:gd name="connsiteX39" fmla="*/ 1956486 w 3220994"/>
                    <a:gd name="connsiteY39" fmla="*/ 296562 h 889686"/>
                    <a:gd name="connsiteX40" fmla="*/ 1997676 w 3220994"/>
                    <a:gd name="connsiteY40" fmla="*/ 325395 h 889686"/>
                    <a:gd name="connsiteX41" fmla="*/ 2121243 w 3220994"/>
                    <a:gd name="connsiteY41" fmla="*/ 321276 h 889686"/>
                    <a:gd name="connsiteX42" fmla="*/ 2150076 w 3220994"/>
                    <a:gd name="connsiteY42" fmla="*/ 321276 h 889686"/>
                    <a:gd name="connsiteX43" fmla="*/ 2191265 w 3220994"/>
                    <a:gd name="connsiteY43" fmla="*/ 296562 h 889686"/>
                    <a:gd name="connsiteX44" fmla="*/ 2244811 w 3220994"/>
                    <a:gd name="connsiteY44" fmla="*/ 321276 h 889686"/>
                    <a:gd name="connsiteX45" fmla="*/ 2298357 w 3220994"/>
                    <a:gd name="connsiteY45" fmla="*/ 288324 h 889686"/>
                    <a:gd name="connsiteX46" fmla="*/ 2335427 w 3220994"/>
                    <a:gd name="connsiteY46" fmla="*/ 271849 h 889686"/>
                    <a:gd name="connsiteX47" fmla="*/ 2356021 w 3220994"/>
                    <a:gd name="connsiteY47" fmla="*/ 201827 h 889686"/>
                    <a:gd name="connsiteX48" fmla="*/ 2421924 w 3220994"/>
                    <a:gd name="connsiteY48" fmla="*/ 218303 h 889686"/>
                    <a:gd name="connsiteX49" fmla="*/ 2450757 w 3220994"/>
                    <a:gd name="connsiteY49" fmla="*/ 218303 h 889686"/>
                    <a:gd name="connsiteX50" fmla="*/ 2570205 w 3220994"/>
                    <a:gd name="connsiteY50" fmla="*/ 131805 h 889686"/>
                    <a:gd name="connsiteX51" fmla="*/ 2619632 w 3220994"/>
                    <a:gd name="connsiteY51" fmla="*/ 152400 h 889686"/>
                    <a:gd name="connsiteX52" fmla="*/ 2739081 w 3220994"/>
                    <a:gd name="connsiteY52" fmla="*/ 148281 h 889686"/>
                    <a:gd name="connsiteX53" fmla="*/ 2804984 w 3220994"/>
                    <a:gd name="connsiteY53" fmla="*/ 148281 h 889686"/>
                    <a:gd name="connsiteX54" fmla="*/ 2804984 w 3220994"/>
                    <a:gd name="connsiteY54" fmla="*/ 148281 h 889686"/>
                    <a:gd name="connsiteX55" fmla="*/ 2829697 w 3220994"/>
                    <a:gd name="connsiteY55" fmla="*/ 127686 h 889686"/>
                    <a:gd name="connsiteX56" fmla="*/ 2858530 w 3220994"/>
                    <a:gd name="connsiteY56" fmla="*/ 115330 h 889686"/>
                    <a:gd name="connsiteX57" fmla="*/ 2969740 w 3220994"/>
                    <a:gd name="connsiteY57" fmla="*/ 0 h 889686"/>
                    <a:gd name="connsiteX58" fmla="*/ 3027405 w 3220994"/>
                    <a:gd name="connsiteY58" fmla="*/ 90616 h 889686"/>
                    <a:gd name="connsiteX59" fmla="*/ 3076832 w 3220994"/>
                    <a:gd name="connsiteY59" fmla="*/ 102973 h 889686"/>
                    <a:gd name="connsiteX60" fmla="*/ 3076832 w 3220994"/>
                    <a:gd name="connsiteY60" fmla="*/ 102973 h 889686"/>
                    <a:gd name="connsiteX61" fmla="*/ 3109784 w 3220994"/>
                    <a:gd name="connsiteY61" fmla="*/ 140043 h 889686"/>
                    <a:gd name="connsiteX62" fmla="*/ 3113903 w 3220994"/>
                    <a:gd name="connsiteY62" fmla="*/ 181232 h 889686"/>
                    <a:gd name="connsiteX63" fmla="*/ 3105665 w 3220994"/>
                    <a:gd name="connsiteY63" fmla="*/ 251254 h 889686"/>
                    <a:gd name="connsiteX64" fmla="*/ 3163330 w 3220994"/>
                    <a:gd name="connsiteY64" fmla="*/ 251254 h 889686"/>
                    <a:gd name="connsiteX65" fmla="*/ 3220994 w 3220994"/>
                    <a:gd name="connsiteY65" fmla="*/ 197708 h 889686"/>
                    <a:gd name="connsiteX0" fmla="*/ 7835 w 3228829"/>
                    <a:gd name="connsiteY0" fmla="*/ 889686 h 896821"/>
                    <a:gd name="connsiteX1" fmla="*/ 7835 w 3228829"/>
                    <a:gd name="connsiteY1" fmla="*/ 889686 h 896821"/>
                    <a:gd name="connsiteX2" fmla="*/ 0 w 3228829"/>
                    <a:gd name="connsiteY2" fmla="*/ 896821 h 896821"/>
                    <a:gd name="connsiteX3" fmla="*/ 86094 w 3228829"/>
                    <a:gd name="connsiteY3" fmla="*/ 836140 h 896821"/>
                    <a:gd name="connsiteX4" fmla="*/ 127283 w 3228829"/>
                    <a:gd name="connsiteY4" fmla="*/ 889686 h 896821"/>
                    <a:gd name="connsiteX5" fmla="*/ 193186 w 3228829"/>
                    <a:gd name="connsiteY5" fmla="*/ 803189 h 896821"/>
                    <a:gd name="connsiteX6" fmla="*/ 234375 w 3228829"/>
                    <a:gd name="connsiteY6" fmla="*/ 794951 h 896821"/>
                    <a:gd name="connsiteX7" fmla="*/ 275565 w 3228829"/>
                    <a:gd name="connsiteY7" fmla="*/ 790832 h 896821"/>
                    <a:gd name="connsiteX8" fmla="*/ 300278 w 3228829"/>
                    <a:gd name="connsiteY8" fmla="*/ 848497 h 896821"/>
                    <a:gd name="connsiteX9" fmla="*/ 452678 w 3228829"/>
                    <a:gd name="connsiteY9" fmla="*/ 803189 h 896821"/>
                    <a:gd name="connsiteX10" fmla="*/ 555651 w 3228829"/>
                    <a:gd name="connsiteY10" fmla="*/ 819665 h 896821"/>
                    <a:gd name="connsiteX11" fmla="*/ 625673 w 3228829"/>
                    <a:gd name="connsiteY11" fmla="*/ 741405 h 896821"/>
                    <a:gd name="connsiteX12" fmla="*/ 724527 w 3228829"/>
                    <a:gd name="connsiteY12" fmla="*/ 729049 h 896821"/>
                    <a:gd name="connsiteX13" fmla="*/ 716289 w 3228829"/>
                    <a:gd name="connsiteY13" fmla="*/ 601362 h 896821"/>
                    <a:gd name="connsiteX14" fmla="*/ 745121 w 3228829"/>
                    <a:gd name="connsiteY14" fmla="*/ 584886 h 896821"/>
                    <a:gd name="connsiteX15" fmla="*/ 736883 w 3228829"/>
                    <a:gd name="connsiteY15" fmla="*/ 535459 h 896821"/>
                    <a:gd name="connsiteX16" fmla="*/ 872808 w 3228829"/>
                    <a:gd name="connsiteY16" fmla="*/ 609600 h 896821"/>
                    <a:gd name="connsiteX17" fmla="*/ 967543 w 3228829"/>
                    <a:gd name="connsiteY17" fmla="*/ 576649 h 896821"/>
                    <a:gd name="connsiteX18" fmla="*/ 1054040 w 3228829"/>
                    <a:gd name="connsiteY18" fmla="*/ 477795 h 896821"/>
                    <a:gd name="connsiteX19" fmla="*/ 1119943 w 3228829"/>
                    <a:gd name="connsiteY19" fmla="*/ 457200 h 896821"/>
                    <a:gd name="connsiteX20" fmla="*/ 1161132 w 3228829"/>
                    <a:gd name="connsiteY20" fmla="*/ 477795 h 896821"/>
                    <a:gd name="connsiteX21" fmla="*/ 1243511 w 3228829"/>
                    <a:gd name="connsiteY21" fmla="*/ 498389 h 896821"/>
                    <a:gd name="connsiteX22" fmla="*/ 1330008 w 3228829"/>
                    <a:gd name="connsiteY22" fmla="*/ 436605 h 896821"/>
                    <a:gd name="connsiteX23" fmla="*/ 1362959 w 3228829"/>
                    <a:gd name="connsiteY23" fmla="*/ 453081 h 896821"/>
                    <a:gd name="connsiteX24" fmla="*/ 1395911 w 3228829"/>
                    <a:gd name="connsiteY24" fmla="*/ 572530 h 896821"/>
                    <a:gd name="connsiteX25" fmla="*/ 1404148 w 3228829"/>
                    <a:gd name="connsiteY25" fmla="*/ 613719 h 896821"/>
                    <a:gd name="connsiteX26" fmla="*/ 1420624 w 3228829"/>
                    <a:gd name="connsiteY26" fmla="*/ 613719 h 896821"/>
                    <a:gd name="connsiteX27" fmla="*/ 1457694 w 3228829"/>
                    <a:gd name="connsiteY27" fmla="*/ 601362 h 896821"/>
                    <a:gd name="connsiteX28" fmla="*/ 1503002 w 3228829"/>
                    <a:gd name="connsiteY28" fmla="*/ 551935 h 896821"/>
                    <a:gd name="connsiteX29" fmla="*/ 1519478 w 3228829"/>
                    <a:gd name="connsiteY29" fmla="*/ 518984 h 896821"/>
                    <a:gd name="connsiteX30" fmla="*/ 1519478 w 3228829"/>
                    <a:gd name="connsiteY30" fmla="*/ 473676 h 896821"/>
                    <a:gd name="connsiteX31" fmla="*/ 1556548 w 3228829"/>
                    <a:gd name="connsiteY31" fmla="*/ 473676 h 896821"/>
                    <a:gd name="connsiteX32" fmla="*/ 1601856 w 3228829"/>
                    <a:gd name="connsiteY32" fmla="*/ 453081 h 896821"/>
                    <a:gd name="connsiteX33" fmla="*/ 1684235 w 3228829"/>
                    <a:gd name="connsiteY33" fmla="*/ 432486 h 896821"/>
                    <a:gd name="connsiteX34" fmla="*/ 1733662 w 3228829"/>
                    <a:gd name="connsiteY34" fmla="*/ 444843 h 896821"/>
                    <a:gd name="connsiteX35" fmla="*/ 1721305 w 3228829"/>
                    <a:gd name="connsiteY35" fmla="*/ 391297 h 896821"/>
                    <a:gd name="connsiteX36" fmla="*/ 1795446 w 3228829"/>
                    <a:gd name="connsiteY36" fmla="*/ 333632 h 896821"/>
                    <a:gd name="connsiteX37" fmla="*/ 1799565 w 3228829"/>
                    <a:gd name="connsiteY37" fmla="*/ 271849 h 896821"/>
                    <a:gd name="connsiteX38" fmla="*/ 1816040 w 3228829"/>
                    <a:gd name="connsiteY38" fmla="*/ 275967 h 896821"/>
                    <a:gd name="connsiteX39" fmla="*/ 1873705 w 3228829"/>
                    <a:gd name="connsiteY39" fmla="*/ 308919 h 896821"/>
                    <a:gd name="connsiteX40" fmla="*/ 1964321 w 3228829"/>
                    <a:gd name="connsiteY40" fmla="*/ 296562 h 896821"/>
                    <a:gd name="connsiteX41" fmla="*/ 2005511 w 3228829"/>
                    <a:gd name="connsiteY41" fmla="*/ 325395 h 896821"/>
                    <a:gd name="connsiteX42" fmla="*/ 2129078 w 3228829"/>
                    <a:gd name="connsiteY42" fmla="*/ 321276 h 896821"/>
                    <a:gd name="connsiteX43" fmla="*/ 2157911 w 3228829"/>
                    <a:gd name="connsiteY43" fmla="*/ 321276 h 896821"/>
                    <a:gd name="connsiteX44" fmla="*/ 2199100 w 3228829"/>
                    <a:gd name="connsiteY44" fmla="*/ 296562 h 896821"/>
                    <a:gd name="connsiteX45" fmla="*/ 2252646 w 3228829"/>
                    <a:gd name="connsiteY45" fmla="*/ 321276 h 896821"/>
                    <a:gd name="connsiteX46" fmla="*/ 2306192 w 3228829"/>
                    <a:gd name="connsiteY46" fmla="*/ 288324 h 896821"/>
                    <a:gd name="connsiteX47" fmla="*/ 2343262 w 3228829"/>
                    <a:gd name="connsiteY47" fmla="*/ 271849 h 896821"/>
                    <a:gd name="connsiteX48" fmla="*/ 2363856 w 3228829"/>
                    <a:gd name="connsiteY48" fmla="*/ 201827 h 896821"/>
                    <a:gd name="connsiteX49" fmla="*/ 2429759 w 3228829"/>
                    <a:gd name="connsiteY49" fmla="*/ 218303 h 896821"/>
                    <a:gd name="connsiteX50" fmla="*/ 2458592 w 3228829"/>
                    <a:gd name="connsiteY50" fmla="*/ 218303 h 896821"/>
                    <a:gd name="connsiteX51" fmla="*/ 2578040 w 3228829"/>
                    <a:gd name="connsiteY51" fmla="*/ 131805 h 896821"/>
                    <a:gd name="connsiteX52" fmla="*/ 2627467 w 3228829"/>
                    <a:gd name="connsiteY52" fmla="*/ 152400 h 896821"/>
                    <a:gd name="connsiteX53" fmla="*/ 2746916 w 3228829"/>
                    <a:gd name="connsiteY53" fmla="*/ 148281 h 896821"/>
                    <a:gd name="connsiteX54" fmla="*/ 2812819 w 3228829"/>
                    <a:gd name="connsiteY54" fmla="*/ 148281 h 896821"/>
                    <a:gd name="connsiteX55" fmla="*/ 2812819 w 3228829"/>
                    <a:gd name="connsiteY55" fmla="*/ 148281 h 896821"/>
                    <a:gd name="connsiteX56" fmla="*/ 2837532 w 3228829"/>
                    <a:gd name="connsiteY56" fmla="*/ 127686 h 896821"/>
                    <a:gd name="connsiteX57" fmla="*/ 2866365 w 3228829"/>
                    <a:gd name="connsiteY57" fmla="*/ 115330 h 896821"/>
                    <a:gd name="connsiteX58" fmla="*/ 2977575 w 3228829"/>
                    <a:gd name="connsiteY58" fmla="*/ 0 h 896821"/>
                    <a:gd name="connsiteX59" fmla="*/ 3035240 w 3228829"/>
                    <a:gd name="connsiteY59" fmla="*/ 90616 h 896821"/>
                    <a:gd name="connsiteX60" fmla="*/ 3084667 w 3228829"/>
                    <a:gd name="connsiteY60" fmla="*/ 102973 h 896821"/>
                    <a:gd name="connsiteX61" fmla="*/ 3084667 w 3228829"/>
                    <a:gd name="connsiteY61" fmla="*/ 102973 h 896821"/>
                    <a:gd name="connsiteX62" fmla="*/ 3117619 w 3228829"/>
                    <a:gd name="connsiteY62" fmla="*/ 140043 h 896821"/>
                    <a:gd name="connsiteX63" fmla="*/ 3121738 w 3228829"/>
                    <a:gd name="connsiteY63" fmla="*/ 181232 h 896821"/>
                    <a:gd name="connsiteX64" fmla="*/ 3113500 w 3228829"/>
                    <a:gd name="connsiteY64" fmla="*/ 251254 h 896821"/>
                    <a:gd name="connsiteX65" fmla="*/ 3171165 w 3228829"/>
                    <a:gd name="connsiteY65" fmla="*/ 251254 h 896821"/>
                    <a:gd name="connsiteX66" fmla="*/ 3228829 w 3228829"/>
                    <a:gd name="connsiteY66" fmla="*/ 197708 h 896821"/>
                    <a:gd name="connsiteX0" fmla="*/ 0 w 3220994"/>
                    <a:gd name="connsiteY0" fmla="*/ 889686 h 889686"/>
                    <a:gd name="connsiteX1" fmla="*/ 0 w 3220994"/>
                    <a:gd name="connsiteY1" fmla="*/ 889686 h 889686"/>
                    <a:gd name="connsiteX2" fmla="*/ 15496 w 3220994"/>
                    <a:gd name="connsiteY2" fmla="*/ 784052 h 889686"/>
                    <a:gd name="connsiteX3" fmla="*/ 78259 w 3220994"/>
                    <a:gd name="connsiteY3" fmla="*/ 836140 h 889686"/>
                    <a:gd name="connsiteX4" fmla="*/ 119448 w 3220994"/>
                    <a:gd name="connsiteY4" fmla="*/ 889686 h 889686"/>
                    <a:gd name="connsiteX5" fmla="*/ 185351 w 3220994"/>
                    <a:gd name="connsiteY5" fmla="*/ 803189 h 889686"/>
                    <a:gd name="connsiteX6" fmla="*/ 226540 w 3220994"/>
                    <a:gd name="connsiteY6" fmla="*/ 794951 h 889686"/>
                    <a:gd name="connsiteX7" fmla="*/ 267730 w 3220994"/>
                    <a:gd name="connsiteY7" fmla="*/ 790832 h 889686"/>
                    <a:gd name="connsiteX8" fmla="*/ 292443 w 3220994"/>
                    <a:gd name="connsiteY8" fmla="*/ 848497 h 889686"/>
                    <a:gd name="connsiteX9" fmla="*/ 444843 w 3220994"/>
                    <a:gd name="connsiteY9" fmla="*/ 803189 h 889686"/>
                    <a:gd name="connsiteX10" fmla="*/ 547816 w 3220994"/>
                    <a:gd name="connsiteY10" fmla="*/ 819665 h 889686"/>
                    <a:gd name="connsiteX11" fmla="*/ 617838 w 3220994"/>
                    <a:gd name="connsiteY11" fmla="*/ 741405 h 889686"/>
                    <a:gd name="connsiteX12" fmla="*/ 716692 w 3220994"/>
                    <a:gd name="connsiteY12" fmla="*/ 729049 h 889686"/>
                    <a:gd name="connsiteX13" fmla="*/ 708454 w 3220994"/>
                    <a:gd name="connsiteY13" fmla="*/ 601362 h 889686"/>
                    <a:gd name="connsiteX14" fmla="*/ 737286 w 3220994"/>
                    <a:gd name="connsiteY14" fmla="*/ 584886 h 889686"/>
                    <a:gd name="connsiteX15" fmla="*/ 729048 w 3220994"/>
                    <a:gd name="connsiteY15" fmla="*/ 535459 h 889686"/>
                    <a:gd name="connsiteX16" fmla="*/ 864973 w 3220994"/>
                    <a:gd name="connsiteY16" fmla="*/ 609600 h 889686"/>
                    <a:gd name="connsiteX17" fmla="*/ 959708 w 3220994"/>
                    <a:gd name="connsiteY17" fmla="*/ 576649 h 889686"/>
                    <a:gd name="connsiteX18" fmla="*/ 1046205 w 3220994"/>
                    <a:gd name="connsiteY18" fmla="*/ 477795 h 889686"/>
                    <a:gd name="connsiteX19" fmla="*/ 1112108 w 3220994"/>
                    <a:gd name="connsiteY19" fmla="*/ 457200 h 889686"/>
                    <a:gd name="connsiteX20" fmla="*/ 1153297 w 3220994"/>
                    <a:gd name="connsiteY20" fmla="*/ 477795 h 889686"/>
                    <a:gd name="connsiteX21" fmla="*/ 1235676 w 3220994"/>
                    <a:gd name="connsiteY21" fmla="*/ 498389 h 889686"/>
                    <a:gd name="connsiteX22" fmla="*/ 1322173 w 3220994"/>
                    <a:gd name="connsiteY22" fmla="*/ 436605 h 889686"/>
                    <a:gd name="connsiteX23" fmla="*/ 1355124 w 3220994"/>
                    <a:gd name="connsiteY23" fmla="*/ 453081 h 889686"/>
                    <a:gd name="connsiteX24" fmla="*/ 1388076 w 3220994"/>
                    <a:gd name="connsiteY24" fmla="*/ 572530 h 889686"/>
                    <a:gd name="connsiteX25" fmla="*/ 1396313 w 3220994"/>
                    <a:gd name="connsiteY25" fmla="*/ 613719 h 889686"/>
                    <a:gd name="connsiteX26" fmla="*/ 1412789 w 3220994"/>
                    <a:gd name="connsiteY26" fmla="*/ 613719 h 889686"/>
                    <a:gd name="connsiteX27" fmla="*/ 1449859 w 3220994"/>
                    <a:gd name="connsiteY27" fmla="*/ 601362 h 889686"/>
                    <a:gd name="connsiteX28" fmla="*/ 1495167 w 3220994"/>
                    <a:gd name="connsiteY28" fmla="*/ 551935 h 889686"/>
                    <a:gd name="connsiteX29" fmla="*/ 1511643 w 3220994"/>
                    <a:gd name="connsiteY29" fmla="*/ 518984 h 889686"/>
                    <a:gd name="connsiteX30" fmla="*/ 1511643 w 3220994"/>
                    <a:gd name="connsiteY30" fmla="*/ 473676 h 889686"/>
                    <a:gd name="connsiteX31" fmla="*/ 1548713 w 3220994"/>
                    <a:gd name="connsiteY31" fmla="*/ 473676 h 889686"/>
                    <a:gd name="connsiteX32" fmla="*/ 1594021 w 3220994"/>
                    <a:gd name="connsiteY32" fmla="*/ 453081 h 889686"/>
                    <a:gd name="connsiteX33" fmla="*/ 1676400 w 3220994"/>
                    <a:gd name="connsiteY33" fmla="*/ 432486 h 889686"/>
                    <a:gd name="connsiteX34" fmla="*/ 1725827 w 3220994"/>
                    <a:gd name="connsiteY34" fmla="*/ 444843 h 889686"/>
                    <a:gd name="connsiteX35" fmla="*/ 1713470 w 3220994"/>
                    <a:gd name="connsiteY35" fmla="*/ 391297 h 889686"/>
                    <a:gd name="connsiteX36" fmla="*/ 1787611 w 3220994"/>
                    <a:gd name="connsiteY36" fmla="*/ 333632 h 889686"/>
                    <a:gd name="connsiteX37" fmla="*/ 1791730 w 3220994"/>
                    <a:gd name="connsiteY37" fmla="*/ 271849 h 889686"/>
                    <a:gd name="connsiteX38" fmla="*/ 1808205 w 3220994"/>
                    <a:gd name="connsiteY38" fmla="*/ 275967 h 889686"/>
                    <a:gd name="connsiteX39" fmla="*/ 1865870 w 3220994"/>
                    <a:gd name="connsiteY39" fmla="*/ 308919 h 889686"/>
                    <a:gd name="connsiteX40" fmla="*/ 1956486 w 3220994"/>
                    <a:gd name="connsiteY40" fmla="*/ 296562 h 889686"/>
                    <a:gd name="connsiteX41" fmla="*/ 1997676 w 3220994"/>
                    <a:gd name="connsiteY41" fmla="*/ 325395 h 889686"/>
                    <a:gd name="connsiteX42" fmla="*/ 2121243 w 3220994"/>
                    <a:gd name="connsiteY42" fmla="*/ 321276 h 889686"/>
                    <a:gd name="connsiteX43" fmla="*/ 2150076 w 3220994"/>
                    <a:gd name="connsiteY43" fmla="*/ 321276 h 889686"/>
                    <a:gd name="connsiteX44" fmla="*/ 2191265 w 3220994"/>
                    <a:gd name="connsiteY44" fmla="*/ 296562 h 889686"/>
                    <a:gd name="connsiteX45" fmla="*/ 2244811 w 3220994"/>
                    <a:gd name="connsiteY45" fmla="*/ 321276 h 889686"/>
                    <a:gd name="connsiteX46" fmla="*/ 2298357 w 3220994"/>
                    <a:gd name="connsiteY46" fmla="*/ 288324 h 889686"/>
                    <a:gd name="connsiteX47" fmla="*/ 2335427 w 3220994"/>
                    <a:gd name="connsiteY47" fmla="*/ 271849 h 889686"/>
                    <a:gd name="connsiteX48" fmla="*/ 2356021 w 3220994"/>
                    <a:gd name="connsiteY48" fmla="*/ 201827 h 889686"/>
                    <a:gd name="connsiteX49" fmla="*/ 2421924 w 3220994"/>
                    <a:gd name="connsiteY49" fmla="*/ 218303 h 889686"/>
                    <a:gd name="connsiteX50" fmla="*/ 2450757 w 3220994"/>
                    <a:gd name="connsiteY50" fmla="*/ 218303 h 889686"/>
                    <a:gd name="connsiteX51" fmla="*/ 2570205 w 3220994"/>
                    <a:gd name="connsiteY51" fmla="*/ 131805 h 889686"/>
                    <a:gd name="connsiteX52" fmla="*/ 2619632 w 3220994"/>
                    <a:gd name="connsiteY52" fmla="*/ 152400 h 889686"/>
                    <a:gd name="connsiteX53" fmla="*/ 2739081 w 3220994"/>
                    <a:gd name="connsiteY53" fmla="*/ 148281 h 889686"/>
                    <a:gd name="connsiteX54" fmla="*/ 2804984 w 3220994"/>
                    <a:gd name="connsiteY54" fmla="*/ 148281 h 889686"/>
                    <a:gd name="connsiteX55" fmla="*/ 2804984 w 3220994"/>
                    <a:gd name="connsiteY55" fmla="*/ 148281 h 889686"/>
                    <a:gd name="connsiteX56" fmla="*/ 2829697 w 3220994"/>
                    <a:gd name="connsiteY56" fmla="*/ 127686 h 889686"/>
                    <a:gd name="connsiteX57" fmla="*/ 2858530 w 3220994"/>
                    <a:gd name="connsiteY57" fmla="*/ 115330 h 889686"/>
                    <a:gd name="connsiteX58" fmla="*/ 2969740 w 3220994"/>
                    <a:gd name="connsiteY58" fmla="*/ 0 h 889686"/>
                    <a:gd name="connsiteX59" fmla="*/ 3027405 w 3220994"/>
                    <a:gd name="connsiteY59" fmla="*/ 90616 h 889686"/>
                    <a:gd name="connsiteX60" fmla="*/ 3076832 w 3220994"/>
                    <a:gd name="connsiteY60" fmla="*/ 102973 h 889686"/>
                    <a:gd name="connsiteX61" fmla="*/ 3076832 w 3220994"/>
                    <a:gd name="connsiteY61" fmla="*/ 102973 h 889686"/>
                    <a:gd name="connsiteX62" fmla="*/ 3109784 w 3220994"/>
                    <a:gd name="connsiteY62" fmla="*/ 140043 h 889686"/>
                    <a:gd name="connsiteX63" fmla="*/ 3113903 w 3220994"/>
                    <a:gd name="connsiteY63" fmla="*/ 181232 h 889686"/>
                    <a:gd name="connsiteX64" fmla="*/ 3105665 w 3220994"/>
                    <a:gd name="connsiteY64" fmla="*/ 251254 h 889686"/>
                    <a:gd name="connsiteX65" fmla="*/ 3163330 w 3220994"/>
                    <a:gd name="connsiteY65" fmla="*/ 251254 h 889686"/>
                    <a:gd name="connsiteX66" fmla="*/ 3220994 w 3220994"/>
                    <a:gd name="connsiteY66" fmla="*/ 197708 h 889686"/>
                    <a:gd name="connsiteX0" fmla="*/ 202204 w 3423198"/>
                    <a:gd name="connsiteY0" fmla="*/ 889686 h 889686"/>
                    <a:gd name="connsiteX1" fmla="*/ 0 w 3423198"/>
                    <a:gd name="connsiteY1" fmla="*/ 516385 h 889686"/>
                    <a:gd name="connsiteX2" fmla="*/ 217700 w 3423198"/>
                    <a:gd name="connsiteY2" fmla="*/ 784052 h 889686"/>
                    <a:gd name="connsiteX3" fmla="*/ 280463 w 3423198"/>
                    <a:gd name="connsiteY3" fmla="*/ 836140 h 889686"/>
                    <a:gd name="connsiteX4" fmla="*/ 321652 w 3423198"/>
                    <a:gd name="connsiteY4" fmla="*/ 889686 h 889686"/>
                    <a:gd name="connsiteX5" fmla="*/ 387555 w 3423198"/>
                    <a:gd name="connsiteY5" fmla="*/ 803189 h 889686"/>
                    <a:gd name="connsiteX6" fmla="*/ 428744 w 3423198"/>
                    <a:gd name="connsiteY6" fmla="*/ 794951 h 889686"/>
                    <a:gd name="connsiteX7" fmla="*/ 469934 w 3423198"/>
                    <a:gd name="connsiteY7" fmla="*/ 790832 h 889686"/>
                    <a:gd name="connsiteX8" fmla="*/ 494647 w 3423198"/>
                    <a:gd name="connsiteY8" fmla="*/ 848497 h 889686"/>
                    <a:gd name="connsiteX9" fmla="*/ 647047 w 3423198"/>
                    <a:gd name="connsiteY9" fmla="*/ 803189 h 889686"/>
                    <a:gd name="connsiteX10" fmla="*/ 750020 w 3423198"/>
                    <a:gd name="connsiteY10" fmla="*/ 819665 h 889686"/>
                    <a:gd name="connsiteX11" fmla="*/ 820042 w 3423198"/>
                    <a:gd name="connsiteY11" fmla="*/ 741405 h 889686"/>
                    <a:gd name="connsiteX12" fmla="*/ 918896 w 3423198"/>
                    <a:gd name="connsiteY12" fmla="*/ 729049 h 889686"/>
                    <a:gd name="connsiteX13" fmla="*/ 910658 w 3423198"/>
                    <a:gd name="connsiteY13" fmla="*/ 601362 h 889686"/>
                    <a:gd name="connsiteX14" fmla="*/ 939490 w 3423198"/>
                    <a:gd name="connsiteY14" fmla="*/ 584886 h 889686"/>
                    <a:gd name="connsiteX15" fmla="*/ 931252 w 3423198"/>
                    <a:gd name="connsiteY15" fmla="*/ 535459 h 889686"/>
                    <a:gd name="connsiteX16" fmla="*/ 1067177 w 3423198"/>
                    <a:gd name="connsiteY16" fmla="*/ 609600 h 889686"/>
                    <a:gd name="connsiteX17" fmla="*/ 1161912 w 3423198"/>
                    <a:gd name="connsiteY17" fmla="*/ 576649 h 889686"/>
                    <a:gd name="connsiteX18" fmla="*/ 1248409 w 3423198"/>
                    <a:gd name="connsiteY18" fmla="*/ 477795 h 889686"/>
                    <a:gd name="connsiteX19" fmla="*/ 1314312 w 3423198"/>
                    <a:gd name="connsiteY19" fmla="*/ 457200 h 889686"/>
                    <a:gd name="connsiteX20" fmla="*/ 1355501 w 3423198"/>
                    <a:gd name="connsiteY20" fmla="*/ 477795 h 889686"/>
                    <a:gd name="connsiteX21" fmla="*/ 1437880 w 3423198"/>
                    <a:gd name="connsiteY21" fmla="*/ 498389 h 889686"/>
                    <a:gd name="connsiteX22" fmla="*/ 1524377 w 3423198"/>
                    <a:gd name="connsiteY22" fmla="*/ 436605 h 889686"/>
                    <a:gd name="connsiteX23" fmla="*/ 1557328 w 3423198"/>
                    <a:gd name="connsiteY23" fmla="*/ 453081 h 889686"/>
                    <a:gd name="connsiteX24" fmla="*/ 1590280 w 3423198"/>
                    <a:gd name="connsiteY24" fmla="*/ 572530 h 889686"/>
                    <a:gd name="connsiteX25" fmla="*/ 1598517 w 3423198"/>
                    <a:gd name="connsiteY25" fmla="*/ 613719 h 889686"/>
                    <a:gd name="connsiteX26" fmla="*/ 1614993 w 3423198"/>
                    <a:gd name="connsiteY26" fmla="*/ 613719 h 889686"/>
                    <a:gd name="connsiteX27" fmla="*/ 1652063 w 3423198"/>
                    <a:gd name="connsiteY27" fmla="*/ 601362 h 889686"/>
                    <a:gd name="connsiteX28" fmla="*/ 1697371 w 3423198"/>
                    <a:gd name="connsiteY28" fmla="*/ 551935 h 889686"/>
                    <a:gd name="connsiteX29" fmla="*/ 1713847 w 3423198"/>
                    <a:gd name="connsiteY29" fmla="*/ 518984 h 889686"/>
                    <a:gd name="connsiteX30" fmla="*/ 1713847 w 3423198"/>
                    <a:gd name="connsiteY30" fmla="*/ 473676 h 889686"/>
                    <a:gd name="connsiteX31" fmla="*/ 1750917 w 3423198"/>
                    <a:gd name="connsiteY31" fmla="*/ 473676 h 889686"/>
                    <a:gd name="connsiteX32" fmla="*/ 1796225 w 3423198"/>
                    <a:gd name="connsiteY32" fmla="*/ 453081 h 889686"/>
                    <a:gd name="connsiteX33" fmla="*/ 1878604 w 3423198"/>
                    <a:gd name="connsiteY33" fmla="*/ 432486 h 889686"/>
                    <a:gd name="connsiteX34" fmla="*/ 1928031 w 3423198"/>
                    <a:gd name="connsiteY34" fmla="*/ 444843 h 889686"/>
                    <a:gd name="connsiteX35" fmla="*/ 1915674 w 3423198"/>
                    <a:gd name="connsiteY35" fmla="*/ 391297 h 889686"/>
                    <a:gd name="connsiteX36" fmla="*/ 1989815 w 3423198"/>
                    <a:gd name="connsiteY36" fmla="*/ 333632 h 889686"/>
                    <a:gd name="connsiteX37" fmla="*/ 1993934 w 3423198"/>
                    <a:gd name="connsiteY37" fmla="*/ 271849 h 889686"/>
                    <a:gd name="connsiteX38" fmla="*/ 2010409 w 3423198"/>
                    <a:gd name="connsiteY38" fmla="*/ 275967 h 889686"/>
                    <a:gd name="connsiteX39" fmla="*/ 2068074 w 3423198"/>
                    <a:gd name="connsiteY39" fmla="*/ 308919 h 889686"/>
                    <a:gd name="connsiteX40" fmla="*/ 2158690 w 3423198"/>
                    <a:gd name="connsiteY40" fmla="*/ 296562 h 889686"/>
                    <a:gd name="connsiteX41" fmla="*/ 2199880 w 3423198"/>
                    <a:gd name="connsiteY41" fmla="*/ 325395 h 889686"/>
                    <a:gd name="connsiteX42" fmla="*/ 2323447 w 3423198"/>
                    <a:gd name="connsiteY42" fmla="*/ 321276 h 889686"/>
                    <a:gd name="connsiteX43" fmla="*/ 2352280 w 3423198"/>
                    <a:gd name="connsiteY43" fmla="*/ 321276 h 889686"/>
                    <a:gd name="connsiteX44" fmla="*/ 2393469 w 3423198"/>
                    <a:gd name="connsiteY44" fmla="*/ 296562 h 889686"/>
                    <a:gd name="connsiteX45" fmla="*/ 2447015 w 3423198"/>
                    <a:gd name="connsiteY45" fmla="*/ 321276 h 889686"/>
                    <a:gd name="connsiteX46" fmla="*/ 2500561 w 3423198"/>
                    <a:gd name="connsiteY46" fmla="*/ 288324 h 889686"/>
                    <a:gd name="connsiteX47" fmla="*/ 2537631 w 3423198"/>
                    <a:gd name="connsiteY47" fmla="*/ 271849 h 889686"/>
                    <a:gd name="connsiteX48" fmla="*/ 2558225 w 3423198"/>
                    <a:gd name="connsiteY48" fmla="*/ 201827 h 889686"/>
                    <a:gd name="connsiteX49" fmla="*/ 2624128 w 3423198"/>
                    <a:gd name="connsiteY49" fmla="*/ 218303 h 889686"/>
                    <a:gd name="connsiteX50" fmla="*/ 2652961 w 3423198"/>
                    <a:gd name="connsiteY50" fmla="*/ 218303 h 889686"/>
                    <a:gd name="connsiteX51" fmla="*/ 2772409 w 3423198"/>
                    <a:gd name="connsiteY51" fmla="*/ 131805 h 889686"/>
                    <a:gd name="connsiteX52" fmla="*/ 2821836 w 3423198"/>
                    <a:gd name="connsiteY52" fmla="*/ 152400 h 889686"/>
                    <a:gd name="connsiteX53" fmla="*/ 2941285 w 3423198"/>
                    <a:gd name="connsiteY53" fmla="*/ 148281 h 889686"/>
                    <a:gd name="connsiteX54" fmla="*/ 3007188 w 3423198"/>
                    <a:gd name="connsiteY54" fmla="*/ 148281 h 889686"/>
                    <a:gd name="connsiteX55" fmla="*/ 3007188 w 3423198"/>
                    <a:gd name="connsiteY55" fmla="*/ 148281 h 889686"/>
                    <a:gd name="connsiteX56" fmla="*/ 3031901 w 3423198"/>
                    <a:gd name="connsiteY56" fmla="*/ 127686 h 889686"/>
                    <a:gd name="connsiteX57" fmla="*/ 3060734 w 3423198"/>
                    <a:gd name="connsiteY57" fmla="*/ 115330 h 889686"/>
                    <a:gd name="connsiteX58" fmla="*/ 3171944 w 3423198"/>
                    <a:gd name="connsiteY58" fmla="*/ 0 h 889686"/>
                    <a:gd name="connsiteX59" fmla="*/ 3229609 w 3423198"/>
                    <a:gd name="connsiteY59" fmla="*/ 90616 h 889686"/>
                    <a:gd name="connsiteX60" fmla="*/ 3279036 w 3423198"/>
                    <a:gd name="connsiteY60" fmla="*/ 102973 h 889686"/>
                    <a:gd name="connsiteX61" fmla="*/ 3279036 w 3423198"/>
                    <a:gd name="connsiteY61" fmla="*/ 102973 h 889686"/>
                    <a:gd name="connsiteX62" fmla="*/ 3311988 w 3423198"/>
                    <a:gd name="connsiteY62" fmla="*/ 140043 h 889686"/>
                    <a:gd name="connsiteX63" fmla="*/ 3316107 w 3423198"/>
                    <a:gd name="connsiteY63" fmla="*/ 181232 h 889686"/>
                    <a:gd name="connsiteX64" fmla="*/ 3307869 w 3423198"/>
                    <a:gd name="connsiteY64" fmla="*/ 251254 h 889686"/>
                    <a:gd name="connsiteX65" fmla="*/ 3365534 w 3423198"/>
                    <a:gd name="connsiteY65" fmla="*/ 251254 h 889686"/>
                    <a:gd name="connsiteX66" fmla="*/ 3423198 w 3423198"/>
                    <a:gd name="connsiteY66" fmla="*/ 197708 h 889686"/>
                    <a:gd name="connsiteX0" fmla="*/ 42774 w 3263768"/>
                    <a:gd name="connsiteY0" fmla="*/ 889686 h 889686"/>
                    <a:gd name="connsiteX1" fmla="*/ 0 w 3263768"/>
                    <a:gd name="connsiteY1" fmla="*/ 598045 h 889686"/>
                    <a:gd name="connsiteX2" fmla="*/ 58270 w 3263768"/>
                    <a:gd name="connsiteY2" fmla="*/ 784052 h 889686"/>
                    <a:gd name="connsiteX3" fmla="*/ 121033 w 3263768"/>
                    <a:gd name="connsiteY3" fmla="*/ 836140 h 889686"/>
                    <a:gd name="connsiteX4" fmla="*/ 162222 w 3263768"/>
                    <a:gd name="connsiteY4" fmla="*/ 889686 h 889686"/>
                    <a:gd name="connsiteX5" fmla="*/ 228125 w 3263768"/>
                    <a:gd name="connsiteY5" fmla="*/ 803189 h 889686"/>
                    <a:gd name="connsiteX6" fmla="*/ 269314 w 3263768"/>
                    <a:gd name="connsiteY6" fmla="*/ 794951 h 889686"/>
                    <a:gd name="connsiteX7" fmla="*/ 310504 w 3263768"/>
                    <a:gd name="connsiteY7" fmla="*/ 790832 h 889686"/>
                    <a:gd name="connsiteX8" fmla="*/ 335217 w 3263768"/>
                    <a:gd name="connsiteY8" fmla="*/ 848497 h 889686"/>
                    <a:gd name="connsiteX9" fmla="*/ 487617 w 3263768"/>
                    <a:gd name="connsiteY9" fmla="*/ 803189 h 889686"/>
                    <a:gd name="connsiteX10" fmla="*/ 590590 w 3263768"/>
                    <a:gd name="connsiteY10" fmla="*/ 819665 h 889686"/>
                    <a:gd name="connsiteX11" fmla="*/ 660612 w 3263768"/>
                    <a:gd name="connsiteY11" fmla="*/ 741405 h 889686"/>
                    <a:gd name="connsiteX12" fmla="*/ 759466 w 3263768"/>
                    <a:gd name="connsiteY12" fmla="*/ 729049 h 889686"/>
                    <a:gd name="connsiteX13" fmla="*/ 751228 w 3263768"/>
                    <a:gd name="connsiteY13" fmla="*/ 601362 h 889686"/>
                    <a:gd name="connsiteX14" fmla="*/ 780060 w 3263768"/>
                    <a:gd name="connsiteY14" fmla="*/ 584886 h 889686"/>
                    <a:gd name="connsiteX15" fmla="*/ 771822 w 3263768"/>
                    <a:gd name="connsiteY15" fmla="*/ 535459 h 889686"/>
                    <a:gd name="connsiteX16" fmla="*/ 907747 w 3263768"/>
                    <a:gd name="connsiteY16" fmla="*/ 609600 h 889686"/>
                    <a:gd name="connsiteX17" fmla="*/ 1002482 w 3263768"/>
                    <a:gd name="connsiteY17" fmla="*/ 576649 h 889686"/>
                    <a:gd name="connsiteX18" fmla="*/ 1088979 w 3263768"/>
                    <a:gd name="connsiteY18" fmla="*/ 477795 h 889686"/>
                    <a:gd name="connsiteX19" fmla="*/ 1154882 w 3263768"/>
                    <a:gd name="connsiteY19" fmla="*/ 457200 h 889686"/>
                    <a:gd name="connsiteX20" fmla="*/ 1196071 w 3263768"/>
                    <a:gd name="connsiteY20" fmla="*/ 477795 h 889686"/>
                    <a:gd name="connsiteX21" fmla="*/ 1278450 w 3263768"/>
                    <a:gd name="connsiteY21" fmla="*/ 498389 h 889686"/>
                    <a:gd name="connsiteX22" fmla="*/ 1364947 w 3263768"/>
                    <a:gd name="connsiteY22" fmla="*/ 436605 h 889686"/>
                    <a:gd name="connsiteX23" fmla="*/ 1397898 w 3263768"/>
                    <a:gd name="connsiteY23" fmla="*/ 453081 h 889686"/>
                    <a:gd name="connsiteX24" fmla="*/ 1430850 w 3263768"/>
                    <a:gd name="connsiteY24" fmla="*/ 572530 h 889686"/>
                    <a:gd name="connsiteX25" fmla="*/ 1439087 w 3263768"/>
                    <a:gd name="connsiteY25" fmla="*/ 613719 h 889686"/>
                    <a:gd name="connsiteX26" fmla="*/ 1455563 w 3263768"/>
                    <a:gd name="connsiteY26" fmla="*/ 613719 h 889686"/>
                    <a:gd name="connsiteX27" fmla="*/ 1492633 w 3263768"/>
                    <a:gd name="connsiteY27" fmla="*/ 601362 h 889686"/>
                    <a:gd name="connsiteX28" fmla="*/ 1537941 w 3263768"/>
                    <a:gd name="connsiteY28" fmla="*/ 551935 h 889686"/>
                    <a:gd name="connsiteX29" fmla="*/ 1554417 w 3263768"/>
                    <a:gd name="connsiteY29" fmla="*/ 518984 h 889686"/>
                    <a:gd name="connsiteX30" fmla="*/ 1554417 w 3263768"/>
                    <a:gd name="connsiteY30" fmla="*/ 473676 h 889686"/>
                    <a:gd name="connsiteX31" fmla="*/ 1591487 w 3263768"/>
                    <a:gd name="connsiteY31" fmla="*/ 473676 h 889686"/>
                    <a:gd name="connsiteX32" fmla="*/ 1636795 w 3263768"/>
                    <a:gd name="connsiteY32" fmla="*/ 453081 h 889686"/>
                    <a:gd name="connsiteX33" fmla="*/ 1719174 w 3263768"/>
                    <a:gd name="connsiteY33" fmla="*/ 432486 h 889686"/>
                    <a:gd name="connsiteX34" fmla="*/ 1768601 w 3263768"/>
                    <a:gd name="connsiteY34" fmla="*/ 444843 h 889686"/>
                    <a:gd name="connsiteX35" fmla="*/ 1756244 w 3263768"/>
                    <a:gd name="connsiteY35" fmla="*/ 391297 h 889686"/>
                    <a:gd name="connsiteX36" fmla="*/ 1830385 w 3263768"/>
                    <a:gd name="connsiteY36" fmla="*/ 333632 h 889686"/>
                    <a:gd name="connsiteX37" fmla="*/ 1834504 w 3263768"/>
                    <a:gd name="connsiteY37" fmla="*/ 271849 h 889686"/>
                    <a:gd name="connsiteX38" fmla="*/ 1850979 w 3263768"/>
                    <a:gd name="connsiteY38" fmla="*/ 275967 h 889686"/>
                    <a:gd name="connsiteX39" fmla="*/ 1908644 w 3263768"/>
                    <a:gd name="connsiteY39" fmla="*/ 308919 h 889686"/>
                    <a:gd name="connsiteX40" fmla="*/ 1999260 w 3263768"/>
                    <a:gd name="connsiteY40" fmla="*/ 296562 h 889686"/>
                    <a:gd name="connsiteX41" fmla="*/ 2040450 w 3263768"/>
                    <a:gd name="connsiteY41" fmla="*/ 325395 h 889686"/>
                    <a:gd name="connsiteX42" fmla="*/ 2164017 w 3263768"/>
                    <a:gd name="connsiteY42" fmla="*/ 321276 h 889686"/>
                    <a:gd name="connsiteX43" fmla="*/ 2192850 w 3263768"/>
                    <a:gd name="connsiteY43" fmla="*/ 321276 h 889686"/>
                    <a:gd name="connsiteX44" fmla="*/ 2234039 w 3263768"/>
                    <a:gd name="connsiteY44" fmla="*/ 296562 h 889686"/>
                    <a:gd name="connsiteX45" fmla="*/ 2287585 w 3263768"/>
                    <a:gd name="connsiteY45" fmla="*/ 321276 h 889686"/>
                    <a:gd name="connsiteX46" fmla="*/ 2341131 w 3263768"/>
                    <a:gd name="connsiteY46" fmla="*/ 288324 h 889686"/>
                    <a:gd name="connsiteX47" fmla="*/ 2378201 w 3263768"/>
                    <a:gd name="connsiteY47" fmla="*/ 271849 h 889686"/>
                    <a:gd name="connsiteX48" fmla="*/ 2398795 w 3263768"/>
                    <a:gd name="connsiteY48" fmla="*/ 201827 h 889686"/>
                    <a:gd name="connsiteX49" fmla="*/ 2464698 w 3263768"/>
                    <a:gd name="connsiteY49" fmla="*/ 218303 h 889686"/>
                    <a:gd name="connsiteX50" fmla="*/ 2493531 w 3263768"/>
                    <a:gd name="connsiteY50" fmla="*/ 218303 h 889686"/>
                    <a:gd name="connsiteX51" fmla="*/ 2612979 w 3263768"/>
                    <a:gd name="connsiteY51" fmla="*/ 131805 h 889686"/>
                    <a:gd name="connsiteX52" fmla="*/ 2662406 w 3263768"/>
                    <a:gd name="connsiteY52" fmla="*/ 152400 h 889686"/>
                    <a:gd name="connsiteX53" fmla="*/ 2781855 w 3263768"/>
                    <a:gd name="connsiteY53" fmla="*/ 148281 h 889686"/>
                    <a:gd name="connsiteX54" fmla="*/ 2847758 w 3263768"/>
                    <a:gd name="connsiteY54" fmla="*/ 148281 h 889686"/>
                    <a:gd name="connsiteX55" fmla="*/ 2847758 w 3263768"/>
                    <a:gd name="connsiteY55" fmla="*/ 148281 h 889686"/>
                    <a:gd name="connsiteX56" fmla="*/ 2872471 w 3263768"/>
                    <a:gd name="connsiteY56" fmla="*/ 127686 h 889686"/>
                    <a:gd name="connsiteX57" fmla="*/ 2901304 w 3263768"/>
                    <a:gd name="connsiteY57" fmla="*/ 115330 h 889686"/>
                    <a:gd name="connsiteX58" fmla="*/ 3012514 w 3263768"/>
                    <a:gd name="connsiteY58" fmla="*/ 0 h 889686"/>
                    <a:gd name="connsiteX59" fmla="*/ 3070179 w 3263768"/>
                    <a:gd name="connsiteY59" fmla="*/ 90616 h 889686"/>
                    <a:gd name="connsiteX60" fmla="*/ 3119606 w 3263768"/>
                    <a:gd name="connsiteY60" fmla="*/ 102973 h 889686"/>
                    <a:gd name="connsiteX61" fmla="*/ 3119606 w 3263768"/>
                    <a:gd name="connsiteY61" fmla="*/ 102973 h 889686"/>
                    <a:gd name="connsiteX62" fmla="*/ 3152558 w 3263768"/>
                    <a:gd name="connsiteY62" fmla="*/ 140043 h 889686"/>
                    <a:gd name="connsiteX63" fmla="*/ 3156677 w 3263768"/>
                    <a:gd name="connsiteY63" fmla="*/ 181232 h 889686"/>
                    <a:gd name="connsiteX64" fmla="*/ 3148439 w 3263768"/>
                    <a:gd name="connsiteY64" fmla="*/ 251254 h 889686"/>
                    <a:gd name="connsiteX65" fmla="*/ 3206104 w 3263768"/>
                    <a:gd name="connsiteY65" fmla="*/ 251254 h 889686"/>
                    <a:gd name="connsiteX66" fmla="*/ 3263768 w 3263768"/>
                    <a:gd name="connsiteY66" fmla="*/ 197708 h 889686"/>
                    <a:gd name="connsiteX0" fmla="*/ 0 w 3419309"/>
                    <a:gd name="connsiteY0" fmla="*/ 520273 h 889686"/>
                    <a:gd name="connsiteX1" fmla="*/ 155541 w 3419309"/>
                    <a:gd name="connsiteY1" fmla="*/ 598045 h 889686"/>
                    <a:gd name="connsiteX2" fmla="*/ 213811 w 3419309"/>
                    <a:gd name="connsiteY2" fmla="*/ 784052 h 889686"/>
                    <a:gd name="connsiteX3" fmla="*/ 276574 w 3419309"/>
                    <a:gd name="connsiteY3" fmla="*/ 836140 h 889686"/>
                    <a:gd name="connsiteX4" fmla="*/ 317763 w 3419309"/>
                    <a:gd name="connsiteY4" fmla="*/ 889686 h 889686"/>
                    <a:gd name="connsiteX5" fmla="*/ 383666 w 3419309"/>
                    <a:gd name="connsiteY5" fmla="*/ 803189 h 889686"/>
                    <a:gd name="connsiteX6" fmla="*/ 424855 w 3419309"/>
                    <a:gd name="connsiteY6" fmla="*/ 794951 h 889686"/>
                    <a:gd name="connsiteX7" fmla="*/ 466045 w 3419309"/>
                    <a:gd name="connsiteY7" fmla="*/ 790832 h 889686"/>
                    <a:gd name="connsiteX8" fmla="*/ 490758 w 3419309"/>
                    <a:gd name="connsiteY8" fmla="*/ 848497 h 889686"/>
                    <a:gd name="connsiteX9" fmla="*/ 643158 w 3419309"/>
                    <a:gd name="connsiteY9" fmla="*/ 803189 h 889686"/>
                    <a:gd name="connsiteX10" fmla="*/ 746131 w 3419309"/>
                    <a:gd name="connsiteY10" fmla="*/ 819665 h 889686"/>
                    <a:gd name="connsiteX11" fmla="*/ 816153 w 3419309"/>
                    <a:gd name="connsiteY11" fmla="*/ 741405 h 889686"/>
                    <a:gd name="connsiteX12" fmla="*/ 915007 w 3419309"/>
                    <a:gd name="connsiteY12" fmla="*/ 729049 h 889686"/>
                    <a:gd name="connsiteX13" fmla="*/ 906769 w 3419309"/>
                    <a:gd name="connsiteY13" fmla="*/ 601362 h 889686"/>
                    <a:gd name="connsiteX14" fmla="*/ 935601 w 3419309"/>
                    <a:gd name="connsiteY14" fmla="*/ 584886 h 889686"/>
                    <a:gd name="connsiteX15" fmla="*/ 927363 w 3419309"/>
                    <a:gd name="connsiteY15" fmla="*/ 535459 h 889686"/>
                    <a:gd name="connsiteX16" fmla="*/ 1063288 w 3419309"/>
                    <a:gd name="connsiteY16" fmla="*/ 609600 h 889686"/>
                    <a:gd name="connsiteX17" fmla="*/ 1158023 w 3419309"/>
                    <a:gd name="connsiteY17" fmla="*/ 576649 h 889686"/>
                    <a:gd name="connsiteX18" fmla="*/ 1244520 w 3419309"/>
                    <a:gd name="connsiteY18" fmla="*/ 477795 h 889686"/>
                    <a:gd name="connsiteX19" fmla="*/ 1310423 w 3419309"/>
                    <a:gd name="connsiteY19" fmla="*/ 457200 h 889686"/>
                    <a:gd name="connsiteX20" fmla="*/ 1351612 w 3419309"/>
                    <a:gd name="connsiteY20" fmla="*/ 477795 h 889686"/>
                    <a:gd name="connsiteX21" fmla="*/ 1433991 w 3419309"/>
                    <a:gd name="connsiteY21" fmla="*/ 498389 h 889686"/>
                    <a:gd name="connsiteX22" fmla="*/ 1520488 w 3419309"/>
                    <a:gd name="connsiteY22" fmla="*/ 436605 h 889686"/>
                    <a:gd name="connsiteX23" fmla="*/ 1553439 w 3419309"/>
                    <a:gd name="connsiteY23" fmla="*/ 453081 h 889686"/>
                    <a:gd name="connsiteX24" fmla="*/ 1586391 w 3419309"/>
                    <a:gd name="connsiteY24" fmla="*/ 572530 h 889686"/>
                    <a:gd name="connsiteX25" fmla="*/ 1594628 w 3419309"/>
                    <a:gd name="connsiteY25" fmla="*/ 613719 h 889686"/>
                    <a:gd name="connsiteX26" fmla="*/ 1611104 w 3419309"/>
                    <a:gd name="connsiteY26" fmla="*/ 613719 h 889686"/>
                    <a:gd name="connsiteX27" fmla="*/ 1648174 w 3419309"/>
                    <a:gd name="connsiteY27" fmla="*/ 601362 h 889686"/>
                    <a:gd name="connsiteX28" fmla="*/ 1693482 w 3419309"/>
                    <a:gd name="connsiteY28" fmla="*/ 551935 h 889686"/>
                    <a:gd name="connsiteX29" fmla="*/ 1709958 w 3419309"/>
                    <a:gd name="connsiteY29" fmla="*/ 518984 h 889686"/>
                    <a:gd name="connsiteX30" fmla="*/ 1709958 w 3419309"/>
                    <a:gd name="connsiteY30" fmla="*/ 473676 h 889686"/>
                    <a:gd name="connsiteX31" fmla="*/ 1747028 w 3419309"/>
                    <a:gd name="connsiteY31" fmla="*/ 473676 h 889686"/>
                    <a:gd name="connsiteX32" fmla="*/ 1792336 w 3419309"/>
                    <a:gd name="connsiteY32" fmla="*/ 453081 h 889686"/>
                    <a:gd name="connsiteX33" fmla="*/ 1874715 w 3419309"/>
                    <a:gd name="connsiteY33" fmla="*/ 432486 h 889686"/>
                    <a:gd name="connsiteX34" fmla="*/ 1924142 w 3419309"/>
                    <a:gd name="connsiteY34" fmla="*/ 444843 h 889686"/>
                    <a:gd name="connsiteX35" fmla="*/ 1911785 w 3419309"/>
                    <a:gd name="connsiteY35" fmla="*/ 391297 h 889686"/>
                    <a:gd name="connsiteX36" fmla="*/ 1985926 w 3419309"/>
                    <a:gd name="connsiteY36" fmla="*/ 333632 h 889686"/>
                    <a:gd name="connsiteX37" fmla="*/ 1990045 w 3419309"/>
                    <a:gd name="connsiteY37" fmla="*/ 271849 h 889686"/>
                    <a:gd name="connsiteX38" fmla="*/ 2006520 w 3419309"/>
                    <a:gd name="connsiteY38" fmla="*/ 275967 h 889686"/>
                    <a:gd name="connsiteX39" fmla="*/ 2064185 w 3419309"/>
                    <a:gd name="connsiteY39" fmla="*/ 308919 h 889686"/>
                    <a:gd name="connsiteX40" fmla="*/ 2154801 w 3419309"/>
                    <a:gd name="connsiteY40" fmla="*/ 296562 h 889686"/>
                    <a:gd name="connsiteX41" fmla="*/ 2195991 w 3419309"/>
                    <a:gd name="connsiteY41" fmla="*/ 325395 h 889686"/>
                    <a:gd name="connsiteX42" fmla="*/ 2319558 w 3419309"/>
                    <a:gd name="connsiteY42" fmla="*/ 321276 h 889686"/>
                    <a:gd name="connsiteX43" fmla="*/ 2348391 w 3419309"/>
                    <a:gd name="connsiteY43" fmla="*/ 321276 h 889686"/>
                    <a:gd name="connsiteX44" fmla="*/ 2389580 w 3419309"/>
                    <a:gd name="connsiteY44" fmla="*/ 296562 h 889686"/>
                    <a:gd name="connsiteX45" fmla="*/ 2443126 w 3419309"/>
                    <a:gd name="connsiteY45" fmla="*/ 321276 h 889686"/>
                    <a:gd name="connsiteX46" fmla="*/ 2496672 w 3419309"/>
                    <a:gd name="connsiteY46" fmla="*/ 288324 h 889686"/>
                    <a:gd name="connsiteX47" fmla="*/ 2533742 w 3419309"/>
                    <a:gd name="connsiteY47" fmla="*/ 271849 h 889686"/>
                    <a:gd name="connsiteX48" fmla="*/ 2554336 w 3419309"/>
                    <a:gd name="connsiteY48" fmla="*/ 201827 h 889686"/>
                    <a:gd name="connsiteX49" fmla="*/ 2620239 w 3419309"/>
                    <a:gd name="connsiteY49" fmla="*/ 218303 h 889686"/>
                    <a:gd name="connsiteX50" fmla="*/ 2649072 w 3419309"/>
                    <a:gd name="connsiteY50" fmla="*/ 218303 h 889686"/>
                    <a:gd name="connsiteX51" fmla="*/ 2768520 w 3419309"/>
                    <a:gd name="connsiteY51" fmla="*/ 131805 h 889686"/>
                    <a:gd name="connsiteX52" fmla="*/ 2817947 w 3419309"/>
                    <a:gd name="connsiteY52" fmla="*/ 152400 h 889686"/>
                    <a:gd name="connsiteX53" fmla="*/ 2937396 w 3419309"/>
                    <a:gd name="connsiteY53" fmla="*/ 148281 h 889686"/>
                    <a:gd name="connsiteX54" fmla="*/ 3003299 w 3419309"/>
                    <a:gd name="connsiteY54" fmla="*/ 148281 h 889686"/>
                    <a:gd name="connsiteX55" fmla="*/ 3003299 w 3419309"/>
                    <a:gd name="connsiteY55" fmla="*/ 148281 h 889686"/>
                    <a:gd name="connsiteX56" fmla="*/ 3028012 w 3419309"/>
                    <a:gd name="connsiteY56" fmla="*/ 127686 h 889686"/>
                    <a:gd name="connsiteX57" fmla="*/ 3056845 w 3419309"/>
                    <a:gd name="connsiteY57" fmla="*/ 115330 h 889686"/>
                    <a:gd name="connsiteX58" fmla="*/ 3168055 w 3419309"/>
                    <a:gd name="connsiteY58" fmla="*/ 0 h 889686"/>
                    <a:gd name="connsiteX59" fmla="*/ 3225720 w 3419309"/>
                    <a:gd name="connsiteY59" fmla="*/ 90616 h 889686"/>
                    <a:gd name="connsiteX60" fmla="*/ 3275147 w 3419309"/>
                    <a:gd name="connsiteY60" fmla="*/ 102973 h 889686"/>
                    <a:gd name="connsiteX61" fmla="*/ 3275147 w 3419309"/>
                    <a:gd name="connsiteY61" fmla="*/ 102973 h 889686"/>
                    <a:gd name="connsiteX62" fmla="*/ 3308099 w 3419309"/>
                    <a:gd name="connsiteY62" fmla="*/ 140043 h 889686"/>
                    <a:gd name="connsiteX63" fmla="*/ 3312218 w 3419309"/>
                    <a:gd name="connsiteY63" fmla="*/ 181232 h 889686"/>
                    <a:gd name="connsiteX64" fmla="*/ 3303980 w 3419309"/>
                    <a:gd name="connsiteY64" fmla="*/ 251254 h 889686"/>
                    <a:gd name="connsiteX65" fmla="*/ 3361645 w 3419309"/>
                    <a:gd name="connsiteY65" fmla="*/ 251254 h 889686"/>
                    <a:gd name="connsiteX66" fmla="*/ 3419309 w 3419309"/>
                    <a:gd name="connsiteY66" fmla="*/ 197708 h 889686"/>
                    <a:gd name="connsiteX0" fmla="*/ 0 w 3419309"/>
                    <a:gd name="connsiteY0" fmla="*/ 520273 h 889686"/>
                    <a:gd name="connsiteX1" fmla="*/ 159430 w 3419309"/>
                    <a:gd name="connsiteY1" fmla="*/ 878020 h 889686"/>
                    <a:gd name="connsiteX2" fmla="*/ 213811 w 3419309"/>
                    <a:gd name="connsiteY2" fmla="*/ 784052 h 889686"/>
                    <a:gd name="connsiteX3" fmla="*/ 276574 w 3419309"/>
                    <a:gd name="connsiteY3" fmla="*/ 836140 h 889686"/>
                    <a:gd name="connsiteX4" fmla="*/ 317763 w 3419309"/>
                    <a:gd name="connsiteY4" fmla="*/ 889686 h 889686"/>
                    <a:gd name="connsiteX5" fmla="*/ 383666 w 3419309"/>
                    <a:gd name="connsiteY5" fmla="*/ 803189 h 889686"/>
                    <a:gd name="connsiteX6" fmla="*/ 424855 w 3419309"/>
                    <a:gd name="connsiteY6" fmla="*/ 794951 h 889686"/>
                    <a:gd name="connsiteX7" fmla="*/ 466045 w 3419309"/>
                    <a:gd name="connsiteY7" fmla="*/ 790832 h 889686"/>
                    <a:gd name="connsiteX8" fmla="*/ 490758 w 3419309"/>
                    <a:gd name="connsiteY8" fmla="*/ 848497 h 889686"/>
                    <a:gd name="connsiteX9" fmla="*/ 643158 w 3419309"/>
                    <a:gd name="connsiteY9" fmla="*/ 803189 h 889686"/>
                    <a:gd name="connsiteX10" fmla="*/ 746131 w 3419309"/>
                    <a:gd name="connsiteY10" fmla="*/ 819665 h 889686"/>
                    <a:gd name="connsiteX11" fmla="*/ 816153 w 3419309"/>
                    <a:gd name="connsiteY11" fmla="*/ 741405 h 889686"/>
                    <a:gd name="connsiteX12" fmla="*/ 915007 w 3419309"/>
                    <a:gd name="connsiteY12" fmla="*/ 729049 h 889686"/>
                    <a:gd name="connsiteX13" fmla="*/ 906769 w 3419309"/>
                    <a:gd name="connsiteY13" fmla="*/ 601362 h 889686"/>
                    <a:gd name="connsiteX14" fmla="*/ 935601 w 3419309"/>
                    <a:gd name="connsiteY14" fmla="*/ 584886 h 889686"/>
                    <a:gd name="connsiteX15" fmla="*/ 927363 w 3419309"/>
                    <a:gd name="connsiteY15" fmla="*/ 535459 h 889686"/>
                    <a:gd name="connsiteX16" fmla="*/ 1063288 w 3419309"/>
                    <a:gd name="connsiteY16" fmla="*/ 609600 h 889686"/>
                    <a:gd name="connsiteX17" fmla="*/ 1158023 w 3419309"/>
                    <a:gd name="connsiteY17" fmla="*/ 576649 h 889686"/>
                    <a:gd name="connsiteX18" fmla="*/ 1244520 w 3419309"/>
                    <a:gd name="connsiteY18" fmla="*/ 477795 h 889686"/>
                    <a:gd name="connsiteX19" fmla="*/ 1310423 w 3419309"/>
                    <a:gd name="connsiteY19" fmla="*/ 457200 h 889686"/>
                    <a:gd name="connsiteX20" fmla="*/ 1351612 w 3419309"/>
                    <a:gd name="connsiteY20" fmla="*/ 477795 h 889686"/>
                    <a:gd name="connsiteX21" fmla="*/ 1433991 w 3419309"/>
                    <a:gd name="connsiteY21" fmla="*/ 498389 h 889686"/>
                    <a:gd name="connsiteX22" fmla="*/ 1520488 w 3419309"/>
                    <a:gd name="connsiteY22" fmla="*/ 436605 h 889686"/>
                    <a:gd name="connsiteX23" fmla="*/ 1553439 w 3419309"/>
                    <a:gd name="connsiteY23" fmla="*/ 453081 h 889686"/>
                    <a:gd name="connsiteX24" fmla="*/ 1586391 w 3419309"/>
                    <a:gd name="connsiteY24" fmla="*/ 572530 h 889686"/>
                    <a:gd name="connsiteX25" fmla="*/ 1594628 w 3419309"/>
                    <a:gd name="connsiteY25" fmla="*/ 613719 h 889686"/>
                    <a:gd name="connsiteX26" fmla="*/ 1611104 w 3419309"/>
                    <a:gd name="connsiteY26" fmla="*/ 613719 h 889686"/>
                    <a:gd name="connsiteX27" fmla="*/ 1648174 w 3419309"/>
                    <a:gd name="connsiteY27" fmla="*/ 601362 h 889686"/>
                    <a:gd name="connsiteX28" fmla="*/ 1693482 w 3419309"/>
                    <a:gd name="connsiteY28" fmla="*/ 551935 h 889686"/>
                    <a:gd name="connsiteX29" fmla="*/ 1709958 w 3419309"/>
                    <a:gd name="connsiteY29" fmla="*/ 518984 h 889686"/>
                    <a:gd name="connsiteX30" fmla="*/ 1709958 w 3419309"/>
                    <a:gd name="connsiteY30" fmla="*/ 473676 h 889686"/>
                    <a:gd name="connsiteX31" fmla="*/ 1747028 w 3419309"/>
                    <a:gd name="connsiteY31" fmla="*/ 473676 h 889686"/>
                    <a:gd name="connsiteX32" fmla="*/ 1792336 w 3419309"/>
                    <a:gd name="connsiteY32" fmla="*/ 453081 h 889686"/>
                    <a:gd name="connsiteX33" fmla="*/ 1874715 w 3419309"/>
                    <a:gd name="connsiteY33" fmla="*/ 432486 h 889686"/>
                    <a:gd name="connsiteX34" fmla="*/ 1924142 w 3419309"/>
                    <a:gd name="connsiteY34" fmla="*/ 444843 h 889686"/>
                    <a:gd name="connsiteX35" fmla="*/ 1911785 w 3419309"/>
                    <a:gd name="connsiteY35" fmla="*/ 391297 h 889686"/>
                    <a:gd name="connsiteX36" fmla="*/ 1985926 w 3419309"/>
                    <a:gd name="connsiteY36" fmla="*/ 333632 h 889686"/>
                    <a:gd name="connsiteX37" fmla="*/ 1990045 w 3419309"/>
                    <a:gd name="connsiteY37" fmla="*/ 271849 h 889686"/>
                    <a:gd name="connsiteX38" fmla="*/ 2006520 w 3419309"/>
                    <a:gd name="connsiteY38" fmla="*/ 275967 h 889686"/>
                    <a:gd name="connsiteX39" fmla="*/ 2064185 w 3419309"/>
                    <a:gd name="connsiteY39" fmla="*/ 308919 h 889686"/>
                    <a:gd name="connsiteX40" fmla="*/ 2154801 w 3419309"/>
                    <a:gd name="connsiteY40" fmla="*/ 296562 h 889686"/>
                    <a:gd name="connsiteX41" fmla="*/ 2195991 w 3419309"/>
                    <a:gd name="connsiteY41" fmla="*/ 325395 h 889686"/>
                    <a:gd name="connsiteX42" fmla="*/ 2319558 w 3419309"/>
                    <a:gd name="connsiteY42" fmla="*/ 321276 h 889686"/>
                    <a:gd name="connsiteX43" fmla="*/ 2348391 w 3419309"/>
                    <a:gd name="connsiteY43" fmla="*/ 321276 h 889686"/>
                    <a:gd name="connsiteX44" fmla="*/ 2389580 w 3419309"/>
                    <a:gd name="connsiteY44" fmla="*/ 296562 h 889686"/>
                    <a:gd name="connsiteX45" fmla="*/ 2443126 w 3419309"/>
                    <a:gd name="connsiteY45" fmla="*/ 321276 h 889686"/>
                    <a:gd name="connsiteX46" fmla="*/ 2496672 w 3419309"/>
                    <a:gd name="connsiteY46" fmla="*/ 288324 h 889686"/>
                    <a:gd name="connsiteX47" fmla="*/ 2533742 w 3419309"/>
                    <a:gd name="connsiteY47" fmla="*/ 271849 h 889686"/>
                    <a:gd name="connsiteX48" fmla="*/ 2554336 w 3419309"/>
                    <a:gd name="connsiteY48" fmla="*/ 201827 h 889686"/>
                    <a:gd name="connsiteX49" fmla="*/ 2620239 w 3419309"/>
                    <a:gd name="connsiteY49" fmla="*/ 218303 h 889686"/>
                    <a:gd name="connsiteX50" fmla="*/ 2649072 w 3419309"/>
                    <a:gd name="connsiteY50" fmla="*/ 218303 h 889686"/>
                    <a:gd name="connsiteX51" fmla="*/ 2768520 w 3419309"/>
                    <a:gd name="connsiteY51" fmla="*/ 131805 h 889686"/>
                    <a:gd name="connsiteX52" fmla="*/ 2817947 w 3419309"/>
                    <a:gd name="connsiteY52" fmla="*/ 152400 h 889686"/>
                    <a:gd name="connsiteX53" fmla="*/ 2937396 w 3419309"/>
                    <a:gd name="connsiteY53" fmla="*/ 148281 h 889686"/>
                    <a:gd name="connsiteX54" fmla="*/ 3003299 w 3419309"/>
                    <a:gd name="connsiteY54" fmla="*/ 148281 h 889686"/>
                    <a:gd name="connsiteX55" fmla="*/ 3003299 w 3419309"/>
                    <a:gd name="connsiteY55" fmla="*/ 148281 h 889686"/>
                    <a:gd name="connsiteX56" fmla="*/ 3028012 w 3419309"/>
                    <a:gd name="connsiteY56" fmla="*/ 127686 h 889686"/>
                    <a:gd name="connsiteX57" fmla="*/ 3056845 w 3419309"/>
                    <a:gd name="connsiteY57" fmla="*/ 115330 h 889686"/>
                    <a:gd name="connsiteX58" fmla="*/ 3168055 w 3419309"/>
                    <a:gd name="connsiteY58" fmla="*/ 0 h 889686"/>
                    <a:gd name="connsiteX59" fmla="*/ 3225720 w 3419309"/>
                    <a:gd name="connsiteY59" fmla="*/ 90616 h 889686"/>
                    <a:gd name="connsiteX60" fmla="*/ 3275147 w 3419309"/>
                    <a:gd name="connsiteY60" fmla="*/ 102973 h 889686"/>
                    <a:gd name="connsiteX61" fmla="*/ 3275147 w 3419309"/>
                    <a:gd name="connsiteY61" fmla="*/ 102973 h 889686"/>
                    <a:gd name="connsiteX62" fmla="*/ 3308099 w 3419309"/>
                    <a:gd name="connsiteY62" fmla="*/ 140043 h 889686"/>
                    <a:gd name="connsiteX63" fmla="*/ 3312218 w 3419309"/>
                    <a:gd name="connsiteY63" fmla="*/ 181232 h 889686"/>
                    <a:gd name="connsiteX64" fmla="*/ 3303980 w 3419309"/>
                    <a:gd name="connsiteY64" fmla="*/ 251254 h 889686"/>
                    <a:gd name="connsiteX65" fmla="*/ 3361645 w 3419309"/>
                    <a:gd name="connsiteY65" fmla="*/ 251254 h 889686"/>
                    <a:gd name="connsiteX66" fmla="*/ 3419309 w 3419309"/>
                    <a:gd name="connsiteY66" fmla="*/ 197708 h 889686"/>
                    <a:gd name="connsiteX0" fmla="*/ 0 w 3419309"/>
                    <a:gd name="connsiteY0" fmla="*/ 520273 h 889686"/>
                    <a:gd name="connsiteX1" fmla="*/ 159430 w 3419309"/>
                    <a:gd name="connsiteY1" fmla="*/ 878020 h 889686"/>
                    <a:gd name="connsiteX2" fmla="*/ 213811 w 3419309"/>
                    <a:gd name="connsiteY2" fmla="*/ 885155 h 889686"/>
                    <a:gd name="connsiteX3" fmla="*/ 276574 w 3419309"/>
                    <a:gd name="connsiteY3" fmla="*/ 836140 h 889686"/>
                    <a:gd name="connsiteX4" fmla="*/ 317763 w 3419309"/>
                    <a:gd name="connsiteY4" fmla="*/ 889686 h 889686"/>
                    <a:gd name="connsiteX5" fmla="*/ 383666 w 3419309"/>
                    <a:gd name="connsiteY5" fmla="*/ 803189 h 889686"/>
                    <a:gd name="connsiteX6" fmla="*/ 424855 w 3419309"/>
                    <a:gd name="connsiteY6" fmla="*/ 794951 h 889686"/>
                    <a:gd name="connsiteX7" fmla="*/ 466045 w 3419309"/>
                    <a:gd name="connsiteY7" fmla="*/ 790832 h 889686"/>
                    <a:gd name="connsiteX8" fmla="*/ 490758 w 3419309"/>
                    <a:gd name="connsiteY8" fmla="*/ 848497 h 889686"/>
                    <a:gd name="connsiteX9" fmla="*/ 643158 w 3419309"/>
                    <a:gd name="connsiteY9" fmla="*/ 803189 h 889686"/>
                    <a:gd name="connsiteX10" fmla="*/ 746131 w 3419309"/>
                    <a:gd name="connsiteY10" fmla="*/ 819665 h 889686"/>
                    <a:gd name="connsiteX11" fmla="*/ 816153 w 3419309"/>
                    <a:gd name="connsiteY11" fmla="*/ 741405 h 889686"/>
                    <a:gd name="connsiteX12" fmla="*/ 915007 w 3419309"/>
                    <a:gd name="connsiteY12" fmla="*/ 729049 h 889686"/>
                    <a:gd name="connsiteX13" fmla="*/ 906769 w 3419309"/>
                    <a:gd name="connsiteY13" fmla="*/ 601362 h 889686"/>
                    <a:gd name="connsiteX14" fmla="*/ 935601 w 3419309"/>
                    <a:gd name="connsiteY14" fmla="*/ 584886 h 889686"/>
                    <a:gd name="connsiteX15" fmla="*/ 927363 w 3419309"/>
                    <a:gd name="connsiteY15" fmla="*/ 535459 h 889686"/>
                    <a:gd name="connsiteX16" fmla="*/ 1063288 w 3419309"/>
                    <a:gd name="connsiteY16" fmla="*/ 609600 h 889686"/>
                    <a:gd name="connsiteX17" fmla="*/ 1158023 w 3419309"/>
                    <a:gd name="connsiteY17" fmla="*/ 576649 h 889686"/>
                    <a:gd name="connsiteX18" fmla="*/ 1244520 w 3419309"/>
                    <a:gd name="connsiteY18" fmla="*/ 477795 h 889686"/>
                    <a:gd name="connsiteX19" fmla="*/ 1310423 w 3419309"/>
                    <a:gd name="connsiteY19" fmla="*/ 457200 h 889686"/>
                    <a:gd name="connsiteX20" fmla="*/ 1351612 w 3419309"/>
                    <a:gd name="connsiteY20" fmla="*/ 477795 h 889686"/>
                    <a:gd name="connsiteX21" fmla="*/ 1433991 w 3419309"/>
                    <a:gd name="connsiteY21" fmla="*/ 498389 h 889686"/>
                    <a:gd name="connsiteX22" fmla="*/ 1520488 w 3419309"/>
                    <a:gd name="connsiteY22" fmla="*/ 436605 h 889686"/>
                    <a:gd name="connsiteX23" fmla="*/ 1553439 w 3419309"/>
                    <a:gd name="connsiteY23" fmla="*/ 453081 h 889686"/>
                    <a:gd name="connsiteX24" fmla="*/ 1586391 w 3419309"/>
                    <a:gd name="connsiteY24" fmla="*/ 572530 h 889686"/>
                    <a:gd name="connsiteX25" fmla="*/ 1594628 w 3419309"/>
                    <a:gd name="connsiteY25" fmla="*/ 613719 h 889686"/>
                    <a:gd name="connsiteX26" fmla="*/ 1611104 w 3419309"/>
                    <a:gd name="connsiteY26" fmla="*/ 613719 h 889686"/>
                    <a:gd name="connsiteX27" fmla="*/ 1648174 w 3419309"/>
                    <a:gd name="connsiteY27" fmla="*/ 601362 h 889686"/>
                    <a:gd name="connsiteX28" fmla="*/ 1693482 w 3419309"/>
                    <a:gd name="connsiteY28" fmla="*/ 551935 h 889686"/>
                    <a:gd name="connsiteX29" fmla="*/ 1709958 w 3419309"/>
                    <a:gd name="connsiteY29" fmla="*/ 518984 h 889686"/>
                    <a:gd name="connsiteX30" fmla="*/ 1709958 w 3419309"/>
                    <a:gd name="connsiteY30" fmla="*/ 473676 h 889686"/>
                    <a:gd name="connsiteX31" fmla="*/ 1747028 w 3419309"/>
                    <a:gd name="connsiteY31" fmla="*/ 473676 h 889686"/>
                    <a:gd name="connsiteX32" fmla="*/ 1792336 w 3419309"/>
                    <a:gd name="connsiteY32" fmla="*/ 453081 h 889686"/>
                    <a:gd name="connsiteX33" fmla="*/ 1874715 w 3419309"/>
                    <a:gd name="connsiteY33" fmla="*/ 432486 h 889686"/>
                    <a:gd name="connsiteX34" fmla="*/ 1924142 w 3419309"/>
                    <a:gd name="connsiteY34" fmla="*/ 444843 h 889686"/>
                    <a:gd name="connsiteX35" fmla="*/ 1911785 w 3419309"/>
                    <a:gd name="connsiteY35" fmla="*/ 391297 h 889686"/>
                    <a:gd name="connsiteX36" fmla="*/ 1985926 w 3419309"/>
                    <a:gd name="connsiteY36" fmla="*/ 333632 h 889686"/>
                    <a:gd name="connsiteX37" fmla="*/ 1990045 w 3419309"/>
                    <a:gd name="connsiteY37" fmla="*/ 271849 h 889686"/>
                    <a:gd name="connsiteX38" fmla="*/ 2006520 w 3419309"/>
                    <a:gd name="connsiteY38" fmla="*/ 275967 h 889686"/>
                    <a:gd name="connsiteX39" fmla="*/ 2064185 w 3419309"/>
                    <a:gd name="connsiteY39" fmla="*/ 308919 h 889686"/>
                    <a:gd name="connsiteX40" fmla="*/ 2154801 w 3419309"/>
                    <a:gd name="connsiteY40" fmla="*/ 296562 h 889686"/>
                    <a:gd name="connsiteX41" fmla="*/ 2195991 w 3419309"/>
                    <a:gd name="connsiteY41" fmla="*/ 325395 h 889686"/>
                    <a:gd name="connsiteX42" fmla="*/ 2319558 w 3419309"/>
                    <a:gd name="connsiteY42" fmla="*/ 321276 h 889686"/>
                    <a:gd name="connsiteX43" fmla="*/ 2348391 w 3419309"/>
                    <a:gd name="connsiteY43" fmla="*/ 321276 h 889686"/>
                    <a:gd name="connsiteX44" fmla="*/ 2389580 w 3419309"/>
                    <a:gd name="connsiteY44" fmla="*/ 296562 h 889686"/>
                    <a:gd name="connsiteX45" fmla="*/ 2443126 w 3419309"/>
                    <a:gd name="connsiteY45" fmla="*/ 321276 h 889686"/>
                    <a:gd name="connsiteX46" fmla="*/ 2496672 w 3419309"/>
                    <a:gd name="connsiteY46" fmla="*/ 288324 h 889686"/>
                    <a:gd name="connsiteX47" fmla="*/ 2533742 w 3419309"/>
                    <a:gd name="connsiteY47" fmla="*/ 271849 h 889686"/>
                    <a:gd name="connsiteX48" fmla="*/ 2554336 w 3419309"/>
                    <a:gd name="connsiteY48" fmla="*/ 201827 h 889686"/>
                    <a:gd name="connsiteX49" fmla="*/ 2620239 w 3419309"/>
                    <a:gd name="connsiteY49" fmla="*/ 218303 h 889686"/>
                    <a:gd name="connsiteX50" fmla="*/ 2649072 w 3419309"/>
                    <a:gd name="connsiteY50" fmla="*/ 218303 h 889686"/>
                    <a:gd name="connsiteX51" fmla="*/ 2768520 w 3419309"/>
                    <a:gd name="connsiteY51" fmla="*/ 131805 h 889686"/>
                    <a:gd name="connsiteX52" fmla="*/ 2817947 w 3419309"/>
                    <a:gd name="connsiteY52" fmla="*/ 152400 h 889686"/>
                    <a:gd name="connsiteX53" fmla="*/ 2937396 w 3419309"/>
                    <a:gd name="connsiteY53" fmla="*/ 148281 h 889686"/>
                    <a:gd name="connsiteX54" fmla="*/ 3003299 w 3419309"/>
                    <a:gd name="connsiteY54" fmla="*/ 148281 h 889686"/>
                    <a:gd name="connsiteX55" fmla="*/ 3003299 w 3419309"/>
                    <a:gd name="connsiteY55" fmla="*/ 148281 h 889686"/>
                    <a:gd name="connsiteX56" fmla="*/ 3028012 w 3419309"/>
                    <a:gd name="connsiteY56" fmla="*/ 127686 h 889686"/>
                    <a:gd name="connsiteX57" fmla="*/ 3056845 w 3419309"/>
                    <a:gd name="connsiteY57" fmla="*/ 115330 h 889686"/>
                    <a:gd name="connsiteX58" fmla="*/ 3168055 w 3419309"/>
                    <a:gd name="connsiteY58" fmla="*/ 0 h 889686"/>
                    <a:gd name="connsiteX59" fmla="*/ 3225720 w 3419309"/>
                    <a:gd name="connsiteY59" fmla="*/ 90616 h 889686"/>
                    <a:gd name="connsiteX60" fmla="*/ 3275147 w 3419309"/>
                    <a:gd name="connsiteY60" fmla="*/ 102973 h 889686"/>
                    <a:gd name="connsiteX61" fmla="*/ 3275147 w 3419309"/>
                    <a:gd name="connsiteY61" fmla="*/ 102973 h 889686"/>
                    <a:gd name="connsiteX62" fmla="*/ 3308099 w 3419309"/>
                    <a:gd name="connsiteY62" fmla="*/ 140043 h 889686"/>
                    <a:gd name="connsiteX63" fmla="*/ 3312218 w 3419309"/>
                    <a:gd name="connsiteY63" fmla="*/ 181232 h 889686"/>
                    <a:gd name="connsiteX64" fmla="*/ 3303980 w 3419309"/>
                    <a:gd name="connsiteY64" fmla="*/ 251254 h 889686"/>
                    <a:gd name="connsiteX65" fmla="*/ 3361645 w 3419309"/>
                    <a:gd name="connsiteY65" fmla="*/ 251254 h 889686"/>
                    <a:gd name="connsiteX66" fmla="*/ 3419309 w 3419309"/>
                    <a:gd name="connsiteY66" fmla="*/ 197708 h 889686"/>
                    <a:gd name="connsiteX0" fmla="*/ 7834 w 3427143"/>
                    <a:gd name="connsiteY0" fmla="*/ 520273 h 889686"/>
                    <a:gd name="connsiteX1" fmla="*/ 0 w 3427143"/>
                    <a:gd name="connsiteY1" fmla="*/ 519632 h 889686"/>
                    <a:gd name="connsiteX2" fmla="*/ 167264 w 3427143"/>
                    <a:gd name="connsiteY2" fmla="*/ 878020 h 889686"/>
                    <a:gd name="connsiteX3" fmla="*/ 221645 w 3427143"/>
                    <a:gd name="connsiteY3" fmla="*/ 885155 h 889686"/>
                    <a:gd name="connsiteX4" fmla="*/ 284408 w 3427143"/>
                    <a:gd name="connsiteY4" fmla="*/ 836140 h 889686"/>
                    <a:gd name="connsiteX5" fmla="*/ 325597 w 3427143"/>
                    <a:gd name="connsiteY5" fmla="*/ 889686 h 889686"/>
                    <a:gd name="connsiteX6" fmla="*/ 391500 w 3427143"/>
                    <a:gd name="connsiteY6" fmla="*/ 803189 h 889686"/>
                    <a:gd name="connsiteX7" fmla="*/ 432689 w 3427143"/>
                    <a:gd name="connsiteY7" fmla="*/ 794951 h 889686"/>
                    <a:gd name="connsiteX8" fmla="*/ 473879 w 3427143"/>
                    <a:gd name="connsiteY8" fmla="*/ 790832 h 889686"/>
                    <a:gd name="connsiteX9" fmla="*/ 498592 w 3427143"/>
                    <a:gd name="connsiteY9" fmla="*/ 848497 h 889686"/>
                    <a:gd name="connsiteX10" fmla="*/ 650992 w 3427143"/>
                    <a:gd name="connsiteY10" fmla="*/ 803189 h 889686"/>
                    <a:gd name="connsiteX11" fmla="*/ 753965 w 3427143"/>
                    <a:gd name="connsiteY11" fmla="*/ 819665 h 889686"/>
                    <a:gd name="connsiteX12" fmla="*/ 823987 w 3427143"/>
                    <a:gd name="connsiteY12" fmla="*/ 741405 h 889686"/>
                    <a:gd name="connsiteX13" fmla="*/ 922841 w 3427143"/>
                    <a:gd name="connsiteY13" fmla="*/ 729049 h 889686"/>
                    <a:gd name="connsiteX14" fmla="*/ 914603 w 3427143"/>
                    <a:gd name="connsiteY14" fmla="*/ 601362 h 889686"/>
                    <a:gd name="connsiteX15" fmla="*/ 943435 w 3427143"/>
                    <a:gd name="connsiteY15" fmla="*/ 584886 h 889686"/>
                    <a:gd name="connsiteX16" fmla="*/ 935197 w 3427143"/>
                    <a:gd name="connsiteY16" fmla="*/ 535459 h 889686"/>
                    <a:gd name="connsiteX17" fmla="*/ 1071122 w 3427143"/>
                    <a:gd name="connsiteY17" fmla="*/ 609600 h 889686"/>
                    <a:gd name="connsiteX18" fmla="*/ 1165857 w 3427143"/>
                    <a:gd name="connsiteY18" fmla="*/ 576649 h 889686"/>
                    <a:gd name="connsiteX19" fmla="*/ 1252354 w 3427143"/>
                    <a:gd name="connsiteY19" fmla="*/ 477795 h 889686"/>
                    <a:gd name="connsiteX20" fmla="*/ 1318257 w 3427143"/>
                    <a:gd name="connsiteY20" fmla="*/ 457200 h 889686"/>
                    <a:gd name="connsiteX21" fmla="*/ 1359446 w 3427143"/>
                    <a:gd name="connsiteY21" fmla="*/ 477795 h 889686"/>
                    <a:gd name="connsiteX22" fmla="*/ 1441825 w 3427143"/>
                    <a:gd name="connsiteY22" fmla="*/ 498389 h 889686"/>
                    <a:gd name="connsiteX23" fmla="*/ 1528322 w 3427143"/>
                    <a:gd name="connsiteY23" fmla="*/ 436605 h 889686"/>
                    <a:gd name="connsiteX24" fmla="*/ 1561273 w 3427143"/>
                    <a:gd name="connsiteY24" fmla="*/ 453081 h 889686"/>
                    <a:gd name="connsiteX25" fmla="*/ 1594225 w 3427143"/>
                    <a:gd name="connsiteY25" fmla="*/ 572530 h 889686"/>
                    <a:gd name="connsiteX26" fmla="*/ 1602462 w 3427143"/>
                    <a:gd name="connsiteY26" fmla="*/ 613719 h 889686"/>
                    <a:gd name="connsiteX27" fmla="*/ 1618938 w 3427143"/>
                    <a:gd name="connsiteY27" fmla="*/ 613719 h 889686"/>
                    <a:gd name="connsiteX28" fmla="*/ 1656008 w 3427143"/>
                    <a:gd name="connsiteY28" fmla="*/ 601362 h 889686"/>
                    <a:gd name="connsiteX29" fmla="*/ 1701316 w 3427143"/>
                    <a:gd name="connsiteY29" fmla="*/ 551935 h 889686"/>
                    <a:gd name="connsiteX30" fmla="*/ 1717792 w 3427143"/>
                    <a:gd name="connsiteY30" fmla="*/ 518984 h 889686"/>
                    <a:gd name="connsiteX31" fmla="*/ 1717792 w 3427143"/>
                    <a:gd name="connsiteY31" fmla="*/ 473676 h 889686"/>
                    <a:gd name="connsiteX32" fmla="*/ 1754862 w 3427143"/>
                    <a:gd name="connsiteY32" fmla="*/ 473676 h 889686"/>
                    <a:gd name="connsiteX33" fmla="*/ 1800170 w 3427143"/>
                    <a:gd name="connsiteY33" fmla="*/ 453081 h 889686"/>
                    <a:gd name="connsiteX34" fmla="*/ 1882549 w 3427143"/>
                    <a:gd name="connsiteY34" fmla="*/ 432486 h 889686"/>
                    <a:gd name="connsiteX35" fmla="*/ 1931976 w 3427143"/>
                    <a:gd name="connsiteY35" fmla="*/ 444843 h 889686"/>
                    <a:gd name="connsiteX36" fmla="*/ 1919619 w 3427143"/>
                    <a:gd name="connsiteY36" fmla="*/ 391297 h 889686"/>
                    <a:gd name="connsiteX37" fmla="*/ 1993760 w 3427143"/>
                    <a:gd name="connsiteY37" fmla="*/ 333632 h 889686"/>
                    <a:gd name="connsiteX38" fmla="*/ 1997879 w 3427143"/>
                    <a:gd name="connsiteY38" fmla="*/ 271849 h 889686"/>
                    <a:gd name="connsiteX39" fmla="*/ 2014354 w 3427143"/>
                    <a:gd name="connsiteY39" fmla="*/ 275967 h 889686"/>
                    <a:gd name="connsiteX40" fmla="*/ 2072019 w 3427143"/>
                    <a:gd name="connsiteY40" fmla="*/ 308919 h 889686"/>
                    <a:gd name="connsiteX41" fmla="*/ 2162635 w 3427143"/>
                    <a:gd name="connsiteY41" fmla="*/ 296562 h 889686"/>
                    <a:gd name="connsiteX42" fmla="*/ 2203825 w 3427143"/>
                    <a:gd name="connsiteY42" fmla="*/ 325395 h 889686"/>
                    <a:gd name="connsiteX43" fmla="*/ 2327392 w 3427143"/>
                    <a:gd name="connsiteY43" fmla="*/ 321276 h 889686"/>
                    <a:gd name="connsiteX44" fmla="*/ 2356225 w 3427143"/>
                    <a:gd name="connsiteY44" fmla="*/ 321276 h 889686"/>
                    <a:gd name="connsiteX45" fmla="*/ 2397414 w 3427143"/>
                    <a:gd name="connsiteY45" fmla="*/ 296562 h 889686"/>
                    <a:gd name="connsiteX46" fmla="*/ 2450960 w 3427143"/>
                    <a:gd name="connsiteY46" fmla="*/ 321276 h 889686"/>
                    <a:gd name="connsiteX47" fmla="*/ 2504506 w 3427143"/>
                    <a:gd name="connsiteY47" fmla="*/ 288324 h 889686"/>
                    <a:gd name="connsiteX48" fmla="*/ 2541576 w 3427143"/>
                    <a:gd name="connsiteY48" fmla="*/ 271849 h 889686"/>
                    <a:gd name="connsiteX49" fmla="*/ 2562170 w 3427143"/>
                    <a:gd name="connsiteY49" fmla="*/ 201827 h 889686"/>
                    <a:gd name="connsiteX50" fmla="*/ 2628073 w 3427143"/>
                    <a:gd name="connsiteY50" fmla="*/ 218303 h 889686"/>
                    <a:gd name="connsiteX51" fmla="*/ 2656906 w 3427143"/>
                    <a:gd name="connsiteY51" fmla="*/ 218303 h 889686"/>
                    <a:gd name="connsiteX52" fmla="*/ 2776354 w 3427143"/>
                    <a:gd name="connsiteY52" fmla="*/ 131805 h 889686"/>
                    <a:gd name="connsiteX53" fmla="*/ 2825781 w 3427143"/>
                    <a:gd name="connsiteY53" fmla="*/ 152400 h 889686"/>
                    <a:gd name="connsiteX54" fmla="*/ 2945230 w 3427143"/>
                    <a:gd name="connsiteY54" fmla="*/ 148281 h 889686"/>
                    <a:gd name="connsiteX55" fmla="*/ 3011133 w 3427143"/>
                    <a:gd name="connsiteY55" fmla="*/ 148281 h 889686"/>
                    <a:gd name="connsiteX56" fmla="*/ 3011133 w 3427143"/>
                    <a:gd name="connsiteY56" fmla="*/ 148281 h 889686"/>
                    <a:gd name="connsiteX57" fmla="*/ 3035846 w 3427143"/>
                    <a:gd name="connsiteY57" fmla="*/ 127686 h 889686"/>
                    <a:gd name="connsiteX58" fmla="*/ 3064679 w 3427143"/>
                    <a:gd name="connsiteY58" fmla="*/ 115330 h 889686"/>
                    <a:gd name="connsiteX59" fmla="*/ 3175889 w 3427143"/>
                    <a:gd name="connsiteY59" fmla="*/ 0 h 889686"/>
                    <a:gd name="connsiteX60" fmla="*/ 3233554 w 3427143"/>
                    <a:gd name="connsiteY60" fmla="*/ 90616 h 889686"/>
                    <a:gd name="connsiteX61" fmla="*/ 3282981 w 3427143"/>
                    <a:gd name="connsiteY61" fmla="*/ 102973 h 889686"/>
                    <a:gd name="connsiteX62" fmla="*/ 3282981 w 3427143"/>
                    <a:gd name="connsiteY62" fmla="*/ 102973 h 889686"/>
                    <a:gd name="connsiteX63" fmla="*/ 3315933 w 3427143"/>
                    <a:gd name="connsiteY63" fmla="*/ 140043 h 889686"/>
                    <a:gd name="connsiteX64" fmla="*/ 3320052 w 3427143"/>
                    <a:gd name="connsiteY64" fmla="*/ 181232 h 889686"/>
                    <a:gd name="connsiteX65" fmla="*/ 3311814 w 3427143"/>
                    <a:gd name="connsiteY65" fmla="*/ 251254 h 889686"/>
                    <a:gd name="connsiteX66" fmla="*/ 3369479 w 3427143"/>
                    <a:gd name="connsiteY66" fmla="*/ 251254 h 889686"/>
                    <a:gd name="connsiteX67" fmla="*/ 3427143 w 3427143"/>
                    <a:gd name="connsiteY67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159430 w 3419309"/>
                    <a:gd name="connsiteY2" fmla="*/ 878020 h 889686"/>
                    <a:gd name="connsiteX3" fmla="*/ 213811 w 3419309"/>
                    <a:gd name="connsiteY3" fmla="*/ 885155 h 889686"/>
                    <a:gd name="connsiteX4" fmla="*/ 276574 w 3419309"/>
                    <a:gd name="connsiteY4" fmla="*/ 836140 h 889686"/>
                    <a:gd name="connsiteX5" fmla="*/ 317763 w 3419309"/>
                    <a:gd name="connsiteY5" fmla="*/ 889686 h 889686"/>
                    <a:gd name="connsiteX6" fmla="*/ 383666 w 3419309"/>
                    <a:gd name="connsiteY6" fmla="*/ 803189 h 889686"/>
                    <a:gd name="connsiteX7" fmla="*/ 424855 w 3419309"/>
                    <a:gd name="connsiteY7" fmla="*/ 794951 h 889686"/>
                    <a:gd name="connsiteX8" fmla="*/ 466045 w 3419309"/>
                    <a:gd name="connsiteY8" fmla="*/ 790832 h 889686"/>
                    <a:gd name="connsiteX9" fmla="*/ 490758 w 3419309"/>
                    <a:gd name="connsiteY9" fmla="*/ 848497 h 889686"/>
                    <a:gd name="connsiteX10" fmla="*/ 643158 w 3419309"/>
                    <a:gd name="connsiteY10" fmla="*/ 803189 h 889686"/>
                    <a:gd name="connsiteX11" fmla="*/ 746131 w 3419309"/>
                    <a:gd name="connsiteY11" fmla="*/ 819665 h 889686"/>
                    <a:gd name="connsiteX12" fmla="*/ 816153 w 3419309"/>
                    <a:gd name="connsiteY12" fmla="*/ 741405 h 889686"/>
                    <a:gd name="connsiteX13" fmla="*/ 915007 w 3419309"/>
                    <a:gd name="connsiteY13" fmla="*/ 729049 h 889686"/>
                    <a:gd name="connsiteX14" fmla="*/ 906769 w 3419309"/>
                    <a:gd name="connsiteY14" fmla="*/ 601362 h 889686"/>
                    <a:gd name="connsiteX15" fmla="*/ 935601 w 3419309"/>
                    <a:gd name="connsiteY15" fmla="*/ 584886 h 889686"/>
                    <a:gd name="connsiteX16" fmla="*/ 927363 w 3419309"/>
                    <a:gd name="connsiteY16" fmla="*/ 535459 h 889686"/>
                    <a:gd name="connsiteX17" fmla="*/ 1063288 w 3419309"/>
                    <a:gd name="connsiteY17" fmla="*/ 609600 h 889686"/>
                    <a:gd name="connsiteX18" fmla="*/ 1158023 w 3419309"/>
                    <a:gd name="connsiteY18" fmla="*/ 576649 h 889686"/>
                    <a:gd name="connsiteX19" fmla="*/ 1244520 w 3419309"/>
                    <a:gd name="connsiteY19" fmla="*/ 477795 h 889686"/>
                    <a:gd name="connsiteX20" fmla="*/ 1310423 w 3419309"/>
                    <a:gd name="connsiteY20" fmla="*/ 457200 h 889686"/>
                    <a:gd name="connsiteX21" fmla="*/ 1351612 w 3419309"/>
                    <a:gd name="connsiteY21" fmla="*/ 477795 h 889686"/>
                    <a:gd name="connsiteX22" fmla="*/ 1433991 w 3419309"/>
                    <a:gd name="connsiteY22" fmla="*/ 498389 h 889686"/>
                    <a:gd name="connsiteX23" fmla="*/ 1520488 w 3419309"/>
                    <a:gd name="connsiteY23" fmla="*/ 436605 h 889686"/>
                    <a:gd name="connsiteX24" fmla="*/ 1553439 w 3419309"/>
                    <a:gd name="connsiteY24" fmla="*/ 453081 h 889686"/>
                    <a:gd name="connsiteX25" fmla="*/ 1586391 w 3419309"/>
                    <a:gd name="connsiteY25" fmla="*/ 572530 h 889686"/>
                    <a:gd name="connsiteX26" fmla="*/ 1594628 w 3419309"/>
                    <a:gd name="connsiteY26" fmla="*/ 613719 h 889686"/>
                    <a:gd name="connsiteX27" fmla="*/ 1611104 w 3419309"/>
                    <a:gd name="connsiteY27" fmla="*/ 613719 h 889686"/>
                    <a:gd name="connsiteX28" fmla="*/ 1648174 w 3419309"/>
                    <a:gd name="connsiteY28" fmla="*/ 601362 h 889686"/>
                    <a:gd name="connsiteX29" fmla="*/ 1693482 w 3419309"/>
                    <a:gd name="connsiteY29" fmla="*/ 551935 h 889686"/>
                    <a:gd name="connsiteX30" fmla="*/ 1709958 w 3419309"/>
                    <a:gd name="connsiteY30" fmla="*/ 518984 h 889686"/>
                    <a:gd name="connsiteX31" fmla="*/ 1709958 w 3419309"/>
                    <a:gd name="connsiteY31" fmla="*/ 473676 h 889686"/>
                    <a:gd name="connsiteX32" fmla="*/ 1747028 w 3419309"/>
                    <a:gd name="connsiteY32" fmla="*/ 473676 h 889686"/>
                    <a:gd name="connsiteX33" fmla="*/ 1792336 w 3419309"/>
                    <a:gd name="connsiteY33" fmla="*/ 453081 h 889686"/>
                    <a:gd name="connsiteX34" fmla="*/ 1874715 w 3419309"/>
                    <a:gd name="connsiteY34" fmla="*/ 432486 h 889686"/>
                    <a:gd name="connsiteX35" fmla="*/ 1924142 w 3419309"/>
                    <a:gd name="connsiteY35" fmla="*/ 444843 h 889686"/>
                    <a:gd name="connsiteX36" fmla="*/ 1911785 w 3419309"/>
                    <a:gd name="connsiteY36" fmla="*/ 391297 h 889686"/>
                    <a:gd name="connsiteX37" fmla="*/ 1985926 w 3419309"/>
                    <a:gd name="connsiteY37" fmla="*/ 333632 h 889686"/>
                    <a:gd name="connsiteX38" fmla="*/ 1990045 w 3419309"/>
                    <a:gd name="connsiteY38" fmla="*/ 271849 h 889686"/>
                    <a:gd name="connsiteX39" fmla="*/ 2006520 w 3419309"/>
                    <a:gd name="connsiteY39" fmla="*/ 275967 h 889686"/>
                    <a:gd name="connsiteX40" fmla="*/ 2064185 w 3419309"/>
                    <a:gd name="connsiteY40" fmla="*/ 308919 h 889686"/>
                    <a:gd name="connsiteX41" fmla="*/ 2154801 w 3419309"/>
                    <a:gd name="connsiteY41" fmla="*/ 296562 h 889686"/>
                    <a:gd name="connsiteX42" fmla="*/ 2195991 w 3419309"/>
                    <a:gd name="connsiteY42" fmla="*/ 325395 h 889686"/>
                    <a:gd name="connsiteX43" fmla="*/ 2319558 w 3419309"/>
                    <a:gd name="connsiteY43" fmla="*/ 321276 h 889686"/>
                    <a:gd name="connsiteX44" fmla="*/ 2348391 w 3419309"/>
                    <a:gd name="connsiteY44" fmla="*/ 321276 h 889686"/>
                    <a:gd name="connsiteX45" fmla="*/ 2389580 w 3419309"/>
                    <a:gd name="connsiteY45" fmla="*/ 296562 h 889686"/>
                    <a:gd name="connsiteX46" fmla="*/ 2443126 w 3419309"/>
                    <a:gd name="connsiteY46" fmla="*/ 321276 h 889686"/>
                    <a:gd name="connsiteX47" fmla="*/ 2496672 w 3419309"/>
                    <a:gd name="connsiteY47" fmla="*/ 288324 h 889686"/>
                    <a:gd name="connsiteX48" fmla="*/ 2533742 w 3419309"/>
                    <a:gd name="connsiteY48" fmla="*/ 271849 h 889686"/>
                    <a:gd name="connsiteX49" fmla="*/ 2554336 w 3419309"/>
                    <a:gd name="connsiteY49" fmla="*/ 201827 h 889686"/>
                    <a:gd name="connsiteX50" fmla="*/ 2620239 w 3419309"/>
                    <a:gd name="connsiteY50" fmla="*/ 218303 h 889686"/>
                    <a:gd name="connsiteX51" fmla="*/ 2649072 w 3419309"/>
                    <a:gd name="connsiteY51" fmla="*/ 218303 h 889686"/>
                    <a:gd name="connsiteX52" fmla="*/ 2768520 w 3419309"/>
                    <a:gd name="connsiteY52" fmla="*/ 131805 h 889686"/>
                    <a:gd name="connsiteX53" fmla="*/ 2817947 w 3419309"/>
                    <a:gd name="connsiteY53" fmla="*/ 152400 h 889686"/>
                    <a:gd name="connsiteX54" fmla="*/ 2937396 w 3419309"/>
                    <a:gd name="connsiteY54" fmla="*/ 148281 h 889686"/>
                    <a:gd name="connsiteX55" fmla="*/ 3003299 w 3419309"/>
                    <a:gd name="connsiteY55" fmla="*/ 148281 h 889686"/>
                    <a:gd name="connsiteX56" fmla="*/ 3003299 w 3419309"/>
                    <a:gd name="connsiteY56" fmla="*/ 148281 h 889686"/>
                    <a:gd name="connsiteX57" fmla="*/ 3028012 w 3419309"/>
                    <a:gd name="connsiteY57" fmla="*/ 127686 h 889686"/>
                    <a:gd name="connsiteX58" fmla="*/ 3056845 w 3419309"/>
                    <a:gd name="connsiteY58" fmla="*/ 115330 h 889686"/>
                    <a:gd name="connsiteX59" fmla="*/ 3168055 w 3419309"/>
                    <a:gd name="connsiteY59" fmla="*/ 0 h 889686"/>
                    <a:gd name="connsiteX60" fmla="*/ 3225720 w 3419309"/>
                    <a:gd name="connsiteY60" fmla="*/ 90616 h 889686"/>
                    <a:gd name="connsiteX61" fmla="*/ 3275147 w 3419309"/>
                    <a:gd name="connsiteY61" fmla="*/ 102973 h 889686"/>
                    <a:gd name="connsiteX62" fmla="*/ 3275147 w 3419309"/>
                    <a:gd name="connsiteY62" fmla="*/ 102973 h 889686"/>
                    <a:gd name="connsiteX63" fmla="*/ 3308099 w 3419309"/>
                    <a:gd name="connsiteY63" fmla="*/ 140043 h 889686"/>
                    <a:gd name="connsiteX64" fmla="*/ 3312218 w 3419309"/>
                    <a:gd name="connsiteY64" fmla="*/ 181232 h 889686"/>
                    <a:gd name="connsiteX65" fmla="*/ 3303980 w 3419309"/>
                    <a:gd name="connsiteY65" fmla="*/ 251254 h 889686"/>
                    <a:gd name="connsiteX66" fmla="*/ 3361645 w 3419309"/>
                    <a:gd name="connsiteY66" fmla="*/ 251254 h 889686"/>
                    <a:gd name="connsiteX67" fmla="*/ 3419309 w 3419309"/>
                    <a:gd name="connsiteY67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101045 w 3419309"/>
                    <a:gd name="connsiteY2" fmla="*/ 574072 h 889686"/>
                    <a:gd name="connsiteX3" fmla="*/ 159430 w 3419309"/>
                    <a:gd name="connsiteY3" fmla="*/ 878020 h 889686"/>
                    <a:gd name="connsiteX4" fmla="*/ 213811 w 3419309"/>
                    <a:gd name="connsiteY4" fmla="*/ 885155 h 889686"/>
                    <a:gd name="connsiteX5" fmla="*/ 276574 w 3419309"/>
                    <a:gd name="connsiteY5" fmla="*/ 836140 h 889686"/>
                    <a:gd name="connsiteX6" fmla="*/ 317763 w 3419309"/>
                    <a:gd name="connsiteY6" fmla="*/ 889686 h 889686"/>
                    <a:gd name="connsiteX7" fmla="*/ 383666 w 3419309"/>
                    <a:gd name="connsiteY7" fmla="*/ 803189 h 889686"/>
                    <a:gd name="connsiteX8" fmla="*/ 424855 w 3419309"/>
                    <a:gd name="connsiteY8" fmla="*/ 794951 h 889686"/>
                    <a:gd name="connsiteX9" fmla="*/ 466045 w 3419309"/>
                    <a:gd name="connsiteY9" fmla="*/ 790832 h 889686"/>
                    <a:gd name="connsiteX10" fmla="*/ 490758 w 3419309"/>
                    <a:gd name="connsiteY10" fmla="*/ 848497 h 889686"/>
                    <a:gd name="connsiteX11" fmla="*/ 643158 w 3419309"/>
                    <a:gd name="connsiteY11" fmla="*/ 803189 h 889686"/>
                    <a:gd name="connsiteX12" fmla="*/ 746131 w 3419309"/>
                    <a:gd name="connsiteY12" fmla="*/ 819665 h 889686"/>
                    <a:gd name="connsiteX13" fmla="*/ 816153 w 3419309"/>
                    <a:gd name="connsiteY13" fmla="*/ 741405 h 889686"/>
                    <a:gd name="connsiteX14" fmla="*/ 915007 w 3419309"/>
                    <a:gd name="connsiteY14" fmla="*/ 729049 h 889686"/>
                    <a:gd name="connsiteX15" fmla="*/ 906769 w 3419309"/>
                    <a:gd name="connsiteY15" fmla="*/ 601362 h 889686"/>
                    <a:gd name="connsiteX16" fmla="*/ 935601 w 3419309"/>
                    <a:gd name="connsiteY16" fmla="*/ 584886 h 889686"/>
                    <a:gd name="connsiteX17" fmla="*/ 927363 w 3419309"/>
                    <a:gd name="connsiteY17" fmla="*/ 535459 h 889686"/>
                    <a:gd name="connsiteX18" fmla="*/ 1063288 w 3419309"/>
                    <a:gd name="connsiteY18" fmla="*/ 609600 h 889686"/>
                    <a:gd name="connsiteX19" fmla="*/ 1158023 w 3419309"/>
                    <a:gd name="connsiteY19" fmla="*/ 576649 h 889686"/>
                    <a:gd name="connsiteX20" fmla="*/ 1244520 w 3419309"/>
                    <a:gd name="connsiteY20" fmla="*/ 477795 h 889686"/>
                    <a:gd name="connsiteX21" fmla="*/ 1310423 w 3419309"/>
                    <a:gd name="connsiteY21" fmla="*/ 457200 h 889686"/>
                    <a:gd name="connsiteX22" fmla="*/ 1351612 w 3419309"/>
                    <a:gd name="connsiteY22" fmla="*/ 477795 h 889686"/>
                    <a:gd name="connsiteX23" fmla="*/ 1433991 w 3419309"/>
                    <a:gd name="connsiteY23" fmla="*/ 498389 h 889686"/>
                    <a:gd name="connsiteX24" fmla="*/ 1520488 w 3419309"/>
                    <a:gd name="connsiteY24" fmla="*/ 436605 h 889686"/>
                    <a:gd name="connsiteX25" fmla="*/ 1553439 w 3419309"/>
                    <a:gd name="connsiteY25" fmla="*/ 453081 h 889686"/>
                    <a:gd name="connsiteX26" fmla="*/ 1586391 w 3419309"/>
                    <a:gd name="connsiteY26" fmla="*/ 572530 h 889686"/>
                    <a:gd name="connsiteX27" fmla="*/ 1594628 w 3419309"/>
                    <a:gd name="connsiteY27" fmla="*/ 613719 h 889686"/>
                    <a:gd name="connsiteX28" fmla="*/ 1611104 w 3419309"/>
                    <a:gd name="connsiteY28" fmla="*/ 613719 h 889686"/>
                    <a:gd name="connsiteX29" fmla="*/ 1648174 w 3419309"/>
                    <a:gd name="connsiteY29" fmla="*/ 601362 h 889686"/>
                    <a:gd name="connsiteX30" fmla="*/ 1693482 w 3419309"/>
                    <a:gd name="connsiteY30" fmla="*/ 551935 h 889686"/>
                    <a:gd name="connsiteX31" fmla="*/ 1709958 w 3419309"/>
                    <a:gd name="connsiteY31" fmla="*/ 518984 h 889686"/>
                    <a:gd name="connsiteX32" fmla="*/ 1709958 w 3419309"/>
                    <a:gd name="connsiteY32" fmla="*/ 473676 h 889686"/>
                    <a:gd name="connsiteX33" fmla="*/ 1747028 w 3419309"/>
                    <a:gd name="connsiteY33" fmla="*/ 473676 h 889686"/>
                    <a:gd name="connsiteX34" fmla="*/ 1792336 w 3419309"/>
                    <a:gd name="connsiteY34" fmla="*/ 453081 h 889686"/>
                    <a:gd name="connsiteX35" fmla="*/ 1874715 w 3419309"/>
                    <a:gd name="connsiteY35" fmla="*/ 432486 h 889686"/>
                    <a:gd name="connsiteX36" fmla="*/ 1924142 w 3419309"/>
                    <a:gd name="connsiteY36" fmla="*/ 444843 h 889686"/>
                    <a:gd name="connsiteX37" fmla="*/ 1911785 w 3419309"/>
                    <a:gd name="connsiteY37" fmla="*/ 391297 h 889686"/>
                    <a:gd name="connsiteX38" fmla="*/ 1985926 w 3419309"/>
                    <a:gd name="connsiteY38" fmla="*/ 333632 h 889686"/>
                    <a:gd name="connsiteX39" fmla="*/ 1990045 w 3419309"/>
                    <a:gd name="connsiteY39" fmla="*/ 271849 h 889686"/>
                    <a:gd name="connsiteX40" fmla="*/ 2006520 w 3419309"/>
                    <a:gd name="connsiteY40" fmla="*/ 275967 h 889686"/>
                    <a:gd name="connsiteX41" fmla="*/ 2064185 w 3419309"/>
                    <a:gd name="connsiteY41" fmla="*/ 308919 h 889686"/>
                    <a:gd name="connsiteX42" fmla="*/ 2154801 w 3419309"/>
                    <a:gd name="connsiteY42" fmla="*/ 296562 h 889686"/>
                    <a:gd name="connsiteX43" fmla="*/ 2195991 w 3419309"/>
                    <a:gd name="connsiteY43" fmla="*/ 325395 h 889686"/>
                    <a:gd name="connsiteX44" fmla="*/ 2319558 w 3419309"/>
                    <a:gd name="connsiteY44" fmla="*/ 321276 h 889686"/>
                    <a:gd name="connsiteX45" fmla="*/ 2348391 w 3419309"/>
                    <a:gd name="connsiteY45" fmla="*/ 321276 h 889686"/>
                    <a:gd name="connsiteX46" fmla="*/ 2389580 w 3419309"/>
                    <a:gd name="connsiteY46" fmla="*/ 296562 h 889686"/>
                    <a:gd name="connsiteX47" fmla="*/ 2443126 w 3419309"/>
                    <a:gd name="connsiteY47" fmla="*/ 321276 h 889686"/>
                    <a:gd name="connsiteX48" fmla="*/ 2496672 w 3419309"/>
                    <a:gd name="connsiteY48" fmla="*/ 288324 h 889686"/>
                    <a:gd name="connsiteX49" fmla="*/ 2533742 w 3419309"/>
                    <a:gd name="connsiteY49" fmla="*/ 271849 h 889686"/>
                    <a:gd name="connsiteX50" fmla="*/ 2554336 w 3419309"/>
                    <a:gd name="connsiteY50" fmla="*/ 201827 h 889686"/>
                    <a:gd name="connsiteX51" fmla="*/ 2620239 w 3419309"/>
                    <a:gd name="connsiteY51" fmla="*/ 218303 h 889686"/>
                    <a:gd name="connsiteX52" fmla="*/ 2649072 w 3419309"/>
                    <a:gd name="connsiteY52" fmla="*/ 218303 h 889686"/>
                    <a:gd name="connsiteX53" fmla="*/ 2768520 w 3419309"/>
                    <a:gd name="connsiteY53" fmla="*/ 131805 h 889686"/>
                    <a:gd name="connsiteX54" fmla="*/ 2817947 w 3419309"/>
                    <a:gd name="connsiteY54" fmla="*/ 152400 h 889686"/>
                    <a:gd name="connsiteX55" fmla="*/ 2937396 w 3419309"/>
                    <a:gd name="connsiteY55" fmla="*/ 148281 h 889686"/>
                    <a:gd name="connsiteX56" fmla="*/ 3003299 w 3419309"/>
                    <a:gd name="connsiteY56" fmla="*/ 148281 h 889686"/>
                    <a:gd name="connsiteX57" fmla="*/ 3003299 w 3419309"/>
                    <a:gd name="connsiteY57" fmla="*/ 148281 h 889686"/>
                    <a:gd name="connsiteX58" fmla="*/ 3028012 w 3419309"/>
                    <a:gd name="connsiteY58" fmla="*/ 127686 h 889686"/>
                    <a:gd name="connsiteX59" fmla="*/ 3056845 w 3419309"/>
                    <a:gd name="connsiteY59" fmla="*/ 115330 h 889686"/>
                    <a:gd name="connsiteX60" fmla="*/ 3168055 w 3419309"/>
                    <a:gd name="connsiteY60" fmla="*/ 0 h 889686"/>
                    <a:gd name="connsiteX61" fmla="*/ 3225720 w 3419309"/>
                    <a:gd name="connsiteY61" fmla="*/ 90616 h 889686"/>
                    <a:gd name="connsiteX62" fmla="*/ 3275147 w 3419309"/>
                    <a:gd name="connsiteY62" fmla="*/ 102973 h 889686"/>
                    <a:gd name="connsiteX63" fmla="*/ 3275147 w 3419309"/>
                    <a:gd name="connsiteY63" fmla="*/ 102973 h 889686"/>
                    <a:gd name="connsiteX64" fmla="*/ 3308099 w 3419309"/>
                    <a:gd name="connsiteY64" fmla="*/ 140043 h 889686"/>
                    <a:gd name="connsiteX65" fmla="*/ 3312218 w 3419309"/>
                    <a:gd name="connsiteY65" fmla="*/ 181232 h 889686"/>
                    <a:gd name="connsiteX66" fmla="*/ 3303980 w 3419309"/>
                    <a:gd name="connsiteY66" fmla="*/ 251254 h 889686"/>
                    <a:gd name="connsiteX67" fmla="*/ 3361645 w 3419309"/>
                    <a:gd name="connsiteY67" fmla="*/ 251254 h 889686"/>
                    <a:gd name="connsiteX68" fmla="*/ 3419309 w 3419309"/>
                    <a:gd name="connsiteY68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27163 w 3419309"/>
                    <a:gd name="connsiteY2" fmla="*/ 659619 h 889686"/>
                    <a:gd name="connsiteX3" fmla="*/ 159430 w 3419309"/>
                    <a:gd name="connsiteY3" fmla="*/ 878020 h 889686"/>
                    <a:gd name="connsiteX4" fmla="*/ 213811 w 3419309"/>
                    <a:gd name="connsiteY4" fmla="*/ 885155 h 889686"/>
                    <a:gd name="connsiteX5" fmla="*/ 276574 w 3419309"/>
                    <a:gd name="connsiteY5" fmla="*/ 836140 h 889686"/>
                    <a:gd name="connsiteX6" fmla="*/ 317763 w 3419309"/>
                    <a:gd name="connsiteY6" fmla="*/ 889686 h 889686"/>
                    <a:gd name="connsiteX7" fmla="*/ 383666 w 3419309"/>
                    <a:gd name="connsiteY7" fmla="*/ 803189 h 889686"/>
                    <a:gd name="connsiteX8" fmla="*/ 424855 w 3419309"/>
                    <a:gd name="connsiteY8" fmla="*/ 794951 h 889686"/>
                    <a:gd name="connsiteX9" fmla="*/ 466045 w 3419309"/>
                    <a:gd name="connsiteY9" fmla="*/ 790832 h 889686"/>
                    <a:gd name="connsiteX10" fmla="*/ 490758 w 3419309"/>
                    <a:gd name="connsiteY10" fmla="*/ 848497 h 889686"/>
                    <a:gd name="connsiteX11" fmla="*/ 643158 w 3419309"/>
                    <a:gd name="connsiteY11" fmla="*/ 803189 h 889686"/>
                    <a:gd name="connsiteX12" fmla="*/ 746131 w 3419309"/>
                    <a:gd name="connsiteY12" fmla="*/ 819665 h 889686"/>
                    <a:gd name="connsiteX13" fmla="*/ 816153 w 3419309"/>
                    <a:gd name="connsiteY13" fmla="*/ 741405 h 889686"/>
                    <a:gd name="connsiteX14" fmla="*/ 915007 w 3419309"/>
                    <a:gd name="connsiteY14" fmla="*/ 729049 h 889686"/>
                    <a:gd name="connsiteX15" fmla="*/ 906769 w 3419309"/>
                    <a:gd name="connsiteY15" fmla="*/ 601362 h 889686"/>
                    <a:gd name="connsiteX16" fmla="*/ 935601 w 3419309"/>
                    <a:gd name="connsiteY16" fmla="*/ 584886 h 889686"/>
                    <a:gd name="connsiteX17" fmla="*/ 927363 w 3419309"/>
                    <a:gd name="connsiteY17" fmla="*/ 535459 h 889686"/>
                    <a:gd name="connsiteX18" fmla="*/ 1063288 w 3419309"/>
                    <a:gd name="connsiteY18" fmla="*/ 609600 h 889686"/>
                    <a:gd name="connsiteX19" fmla="*/ 1158023 w 3419309"/>
                    <a:gd name="connsiteY19" fmla="*/ 576649 h 889686"/>
                    <a:gd name="connsiteX20" fmla="*/ 1244520 w 3419309"/>
                    <a:gd name="connsiteY20" fmla="*/ 477795 h 889686"/>
                    <a:gd name="connsiteX21" fmla="*/ 1310423 w 3419309"/>
                    <a:gd name="connsiteY21" fmla="*/ 457200 h 889686"/>
                    <a:gd name="connsiteX22" fmla="*/ 1351612 w 3419309"/>
                    <a:gd name="connsiteY22" fmla="*/ 477795 h 889686"/>
                    <a:gd name="connsiteX23" fmla="*/ 1433991 w 3419309"/>
                    <a:gd name="connsiteY23" fmla="*/ 498389 h 889686"/>
                    <a:gd name="connsiteX24" fmla="*/ 1520488 w 3419309"/>
                    <a:gd name="connsiteY24" fmla="*/ 436605 h 889686"/>
                    <a:gd name="connsiteX25" fmla="*/ 1553439 w 3419309"/>
                    <a:gd name="connsiteY25" fmla="*/ 453081 h 889686"/>
                    <a:gd name="connsiteX26" fmla="*/ 1586391 w 3419309"/>
                    <a:gd name="connsiteY26" fmla="*/ 572530 h 889686"/>
                    <a:gd name="connsiteX27" fmla="*/ 1594628 w 3419309"/>
                    <a:gd name="connsiteY27" fmla="*/ 613719 h 889686"/>
                    <a:gd name="connsiteX28" fmla="*/ 1611104 w 3419309"/>
                    <a:gd name="connsiteY28" fmla="*/ 613719 h 889686"/>
                    <a:gd name="connsiteX29" fmla="*/ 1648174 w 3419309"/>
                    <a:gd name="connsiteY29" fmla="*/ 601362 h 889686"/>
                    <a:gd name="connsiteX30" fmla="*/ 1693482 w 3419309"/>
                    <a:gd name="connsiteY30" fmla="*/ 551935 h 889686"/>
                    <a:gd name="connsiteX31" fmla="*/ 1709958 w 3419309"/>
                    <a:gd name="connsiteY31" fmla="*/ 518984 h 889686"/>
                    <a:gd name="connsiteX32" fmla="*/ 1709958 w 3419309"/>
                    <a:gd name="connsiteY32" fmla="*/ 473676 h 889686"/>
                    <a:gd name="connsiteX33" fmla="*/ 1747028 w 3419309"/>
                    <a:gd name="connsiteY33" fmla="*/ 473676 h 889686"/>
                    <a:gd name="connsiteX34" fmla="*/ 1792336 w 3419309"/>
                    <a:gd name="connsiteY34" fmla="*/ 453081 h 889686"/>
                    <a:gd name="connsiteX35" fmla="*/ 1874715 w 3419309"/>
                    <a:gd name="connsiteY35" fmla="*/ 432486 h 889686"/>
                    <a:gd name="connsiteX36" fmla="*/ 1924142 w 3419309"/>
                    <a:gd name="connsiteY36" fmla="*/ 444843 h 889686"/>
                    <a:gd name="connsiteX37" fmla="*/ 1911785 w 3419309"/>
                    <a:gd name="connsiteY37" fmla="*/ 391297 h 889686"/>
                    <a:gd name="connsiteX38" fmla="*/ 1985926 w 3419309"/>
                    <a:gd name="connsiteY38" fmla="*/ 333632 h 889686"/>
                    <a:gd name="connsiteX39" fmla="*/ 1990045 w 3419309"/>
                    <a:gd name="connsiteY39" fmla="*/ 271849 h 889686"/>
                    <a:gd name="connsiteX40" fmla="*/ 2006520 w 3419309"/>
                    <a:gd name="connsiteY40" fmla="*/ 275967 h 889686"/>
                    <a:gd name="connsiteX41" fmla="*/ 2064185 w 3419309"/>
                    <a:gd name="connsiteY41" fmla="*/ 308919 h 889686"/>
                    <a:gd name="connsiteX42" fmla="*/ 2154801 w 3419309"/>
                    <a:gd name="connsiteY42" fmla="*/ 296562 h 889686"/>
                    <a:gd name="connsiteX43" fmla="*/ 2195991 w 3419309"/>
                    <a:gd name="connsiteY43" fmla="*/ 325395 h 889686"/>
                    <a:gd name="connsiteX44" fmla="*/ 2319558 w 3419309"/>
                    <a:gd name="connsiteY44" fmla="*/ 321276 h 889686"/>
                    <a:gd name="connsiteX45" fmla="*/ 2348391 w 3419309"/>
                    <a:gd name="connsiteY45" fmla="*/ 321276 h 889686"/>
                    <a:gd name="connsiteX46" fmla="*/ 2389580 w 3419309"/>
                    <a:gd name="connsiteY46" fmla="*/ 296562 h 889686"/>
                    <a:gd name="connsiteX47" fmla="*/ 2443126 w 3419309"/>
                    <a:gd name="connsiteY47" fmla="*/ 321276 h 889686"/>
                    <a:gd name="connsiteX48" fmla="*/ 2496672 w 3419309"/>
                    <a:gd name="connsiteY48" fmla="*/ 288324 h 889686"/>
                    <a:gd name="connsiteX49" fmla="*/ 2533742 w 3419309"/>
                    <a:gd name="connsiteY49" fmla="*/ 271849 h 889686"/>
                    <a:gd name="connsiteX50" fmla="*/ 2554336 w 3419309"/>
                    <a:gd name="connsiteY50" fmla="*/ 201827 h 889686"/>
                    <a:gd name="connsiteX51" fmla="*/ 2620239 w 3419309"/>
                    <a:gd name="connsiteY51" fmla="*/ 218303 h 889686"/>
                    <a:gd name="connsiteX52" fmla="*/ 2649072 w 3419309"/>
                    <a:gd name="connsiteY52" fmla="*/ 218303 h 889686"/>
                    <a:gd name="connsiteX53" fmla="*/ 2768520 w 3419309"/>
                    <a:gd name="connsiteY53" fmla="*/ 131805 h 889686"/>
                    <a:gd name="connsiteX54" fmla="*/ 2817947 w 3419309"/>
                    <a:gd name="connsiteY54" fmla="*/ 152400 h 889686"/>
                    <a:gd name="connsiteX55" fmla="*/ 2937396 w 3419309"/>
                    <a:gd name="connsiteY55" fmla="*/ 148281 h 889686"/>
                    <a:gd name="connsiteX56" fmla="*/ 3003299 w 3419309"/>
                    <a:gd name="connsiteY56" fmla="*/ 148281 h 889686"/>
                    <a:gd name="connsiteX57" fmla="*/ 3003299 w 3419309"/>
                    <a:gd name="connsiteY57" fmla="*/ 148281 h 889686"/>
                    <a:gd name="connsiteX58" fmla="*/ 3028012 w 3419309"/>
                    <a:gd name="connsiteY58" fmla="*/ 127686 h 889686"/>
                    <a:gd name="connsiteX59" fmla="*/ 3056845 w 3419309"/>
                    <a:gd name="connsiteY59" fmla="*/ 115330 h 889686"/>
                    <a:gd name="connsiteX60" fmla="*/ 3168055 w 3419309"/>
                    <a:gd name="connsiteY60" fmla="*/ 0 h 889686"/>
                    <a:gd name="connsiteX61" fmla="*/ 3225720 w 3419309"/>
                    <a:gd name="connsiteY61" fmla="*/ 90616 h 889686"/>
                    <a:gd name="connsiteX62" fmla="*/ 3275147 w 3419309"/>
                    <a:gd name="connsiteY62" fmla="*/ 102973 h 889686"/>
                    <a:gd name="connsiteX63" fmla="*/ 3275147 w 3419309"/>
                    <a:gd name="connsiteY63" fmla="*/ 102973 h 889686"/>
                    <a:gd name="connsiteX64" fmla="*/ 3308099 w 3419309"/>
                    <a:gd name="connsiteY64" fmla="*/ 140043 h 889686"/>
                    <a:gd name="connsiteX65" fmla="*/ 3312218 w 3419309"/>
                    <a:gd name="connsiteY65" fmla="*/ 181232 h 889686"/>
                    <a:gd name="connsiteX66" fmla="*/ 3303980 w 3419309"/>
                    <a:gd name="connsiteY66" fmla="*/ 251254 h 889686"/>
                    <a:gd name="connsiteX67" fmla="*/ 3361645 w 3419309"/>
                    <a:gd name="connsiteY67" fmla="*/ 251254 h 889686"/>
                    <a:gd name="connsiteX68" fmla="*/ 3419309 w 3419309"/>
                    <a:gd name="connsiteY68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27163 w 3419309"/>
                    <a:gd name="connsiteY2" fmla="*/ 659619 h 889686"/>
                    <a:gd name="connsiteX3" fmla="*/ 159430 w 3419309"/>
                    <a:gd name="connsiteY3" fmla="*/ 878020 h 889686"/>
                    <a:gd name="connsiteX4" fmla="*/ 147708 w 3419309"/>
                    <a:gd name="connsiteY4" fmla="*/ 881267 h 889686"/>
                    <a:gd name="connsiteX5" fmla="*/ 213811 w 3419309"/>
                    <a:gd name="connsiteY5" fmla="*/ 885155 h 889686"/>
                    <a:gd name="connsiteX6" fmla="*/ 276574 w 3419309"/>
                    <a:gd name="connsiteY6" fmla="*/ 836140 h 889686"/>
                    <a:gd name="connsiteX7" fmla="*/ 317763 w 3419309"/>
                    <a:gd name="connsiteY7" fmla="*/ 889686 h 889686"/>
                    <a:gd name="connsiteX8" fmla="*/ 383666 w 3419309"/>
                    <a:gd name="connsiteY8" fmla="*/ 803189 h 889686"/>
                    <a:gd name="connsiteX9" fmla="*/ 424855 w 3419309"/>
                    <a:gd name="connsiteY9" fmla="*/ 794951 h 889686"/>
                    <a:gd name="connsiteX10" fmla="*/ 466045 w 3419309"/>
                    <a:gd name="connsiteY10" fmla="*/ 790832 h 889686"/>
                    <a:gd name="connsiteX11" fmla="*/ 490758 w 3419309"/>
                    <a:gd name="connsiteY11" fmla="*/ 848497 h 889686"/>
                    <a:gd name="connsiteX12" fmla="*/ 643158 w 3419309"/>
                    <a:gd name="connsiteY12" fmla="*/ 803189 h 889686"/>
                    <a:gd name="connsiteX13" fmla="*/ 746131 w 3419309"/>
                    <a:gd name="connsiteY13" fmla="*/ 819665 h 889686"/>
                    <a:gd name="connsiteX14" fmla="*/ 816153 w 3419309"/>
                    <a:gd name="connsiteY14" fmla="*/ 741405 h 889686"/>
                    <a:gd name="connsiteX15" fmla="*/ 915007 w 3419309"/>
                    <a:gd name="connsiteY15" fmla="*/ 729049 h 889686"/>
                    <a:gd name="connsiteX16" fmla="*/ 906769 w 3419309"/>
                    <a:gd name="connsiteY16" fmla="*/ 601362 h 889686"/>
                    <a:gd name="connsiteX17" fmla="*/ 935601 w 3419309"/>
                    <a:gd name="connsiteY17" fmla="*/ 584886 h 889686"/>
                    <a:gd name="connsiteX18" fmla="*/ 927363 w 3419309"/>
                    <a:gd name="connsiteY18" fmla="*/ 535459 h 889686"/>
                    <a:gd name="connsiteX19" fmla="*/ 1063288 w 3419309"/>
                    <a:gd name="connsiteY19" fmla="*/ 609600 h 889686"/>
                    <a:gd name="connsiteX20" fmla="*/ 1158023 w 3419309"/>
                    <a:gd name="connsiteY20" fmla="*/ 576649 h 889686"/>
                    <a:gd name="connsiteX21" fmla="*/ 1244520 w 3419309"/>
                    <a:gd name="connsiteY21" fmla="*/ 477795 h 889686"/>
                    <a:gd name="connsiteX22" fmla="*/ 1310423 w 3419309"/>
                    <a:gd name="connsiteY22" fmla="*/ 457200 h 889686"/>
                    <a:gd name="connsiteX23" fmla="*/ 1351612 w 3419309"/>
                    <a:gd name="connsiteY23" fmla="*/ 477795 h 889686"/>
                    <a:gd name="connsiteX24" fmla="*/ 1433991 w 3419309"/>
                    <a:gd name="connsiteY24" fmla="*/ 498389 h 889686"/>
                    <a:gd name="connsiteX25" fmla="*/ 1520488 w 3419309"/>
                    <a:gd name="connsiteY25" fmla="*/ 436605 h 889686"/>
                    <a:gd name="connsiteX26" fmla="*/ 1553439 w 3419309"/>
                    <a:gd name="connsiteY26" fmla="*/ 453081 h 889686"/>
                    <a:gd name="connsiteX27" fmla="*/ 1586391 w 3419309"/>
                    <a:gd name="connsiteY27" fmla="*/ 572530 h 889686"/>
                    <a:gd name="connsiteX28" fmla="*/ 1594628 w 3419309"/>
                    <a:gd name="connsiteY28" fmla="*/ 613719 h 889686"/>
                    <a:gd name="connsiteX29" fmla="*/ 1611104 w 3419309"/>
                    <a:gd name="connsiteY29" fmla="*/ 613719 h 889686"/>
                    <a:gd name="connsiteX30" fmla="*/ 1648174 w 3419309"/>
                    <a:gd name="connsiteY30" fmla="*/ 601362 h 889686"/>
                    <a:gd name="connsiteX31" fmla="*/ 1693482 w 3419309"/>
                    <a:gd name="connsiteY31" fmla="*/ 551935 h 889686"/>
                    <a:gd name="connsiteX32" fmla="*/ 1709958 w 3419309"/>
                    <a:gd name="connsiteY32" fmla="*/ 518984 h 889686"/>
                    <a:gd name="connsiteX33" fmla="*/ 1709958 w 3419309"/>
                    <a:gd name="connsiteY33" fmla="*/ 473676 h 889686"/>
                    <a:gd name="connsiteX34" fmla="*/ 1747028 w 3419309"/>
                    <a:gd name="connsiteY34" fmla="*/ 473676 h 889686"/>
                    <a:gd name="connsiteX35" fmla="*/ 1792336 w 3419309"/>
                    <a:gd name="connsiteY35" fmla="*/ 453081 h 889686"/>
                    <a:gd name="connsiteX36" fmla="*/ 1874715 w 3419309"/>
                    <a:gd name="connsiteY36" fmla="*/ 432486 h 889686"/>
                    <a:gd name="connsiteX37" fmla="*/ 1924142 w 3419309"/>
                    <a:gd name="connsiteY37" fmla="*/ 444843 h 889686"/>
                    <a:gd name="connsiteX38" fmla="*/ 1911785 w 3419309"/>
                    <a:gd name="connsiteY38" fmla="*/ 391297 h 889686"/>
                    <a:gd name="connsiteX39" fmla="*/ 1985926 w 3419309"/>
                    <a:gd name="connsiteY39" fmla="*/ 333632 h 889686"/>
                    <a:gd name="connsiteX40" fmla="*/ 1990045 w 3419309"/>
                    <a:gd name="connsiteY40" fmla="*/ 271849 h 889686"/>
                    <a:gd name="connsiteX41" fmla="*/ 2006520 w 3419309"/>
                    <a:gd name="connsiteY41" fmla="*/ 275967 h 889686"/>
                    <a:gd name="connsiteX42" fmla="*/ 2064185 w 3419309"/>
                    <a:gd name="connsiteY42" fmla="*/ 308919 h 889686"/>
                    <a:gd name="connsiteX43" fmla="*/ 2154801 w 3419309"/>
                    <a:gd name="connsiteY43" fmla="*/ 296562 h 889686"/>
                    <a:gd name="connsiteX44" fmla="*/ 2195991 w 3419309"/>
                    <a:gd name="connsiteY44" fmla="*/ 325395 h 889686"/>
                    <a:gd name="connsiteX45" fmla="*/ 2319558 w 3419309"/>
                    <a:gd name="connsiteY45" fmla="*/ 321276 h 889686"/>
                    <a:gd name="connsiteX46" fmla="*/ 2348391 w 3419309"/>
                    <a:gd name="connsiteY46" fmla="*/ 321276 h 889686"/>
                    <a:gd name="connsiteX47" fmla="*/ 2389580 w 3419309"/>
                    <a:gd name="connsiteY47" fmla="*/ 296562 h 889686"/>
                    <a:gd name="connsiteX48" fmla="*/ 2443126 w 3419309"/>
                    <a:gd name="connsiteY48" fmla="*/ 321276 h 889686"/>
                    <a:gd name="connsiteX49" fmla="*/ 2496672 w 3419309"/>
                    <a:gd name="connsiteY49" fmla="*/ 288324 h 889686"/>
                    <a:gd name="connsiteX50" fmla="*/ 2533742 w 3419309"/>
                    <a:gd name="connsiteY50" fmla="*/ 271849 h 889686"/>
                    <a:gd name="connsiteX51" fmla="*/ 2554336 w 3419309"/>
                    <a:gd name="connsiteY51" fmla="*/ 201827 h 889686"/>
                    <a:gd name="connsiteX52" fmla="*/ 2620239 w 3419309"/>
                    <a:gd name="connsiteY52" fmla="*/ 218303 h 889686"/>
                    <a:gd name="connsiteX53" fmla="*/ 2649072 w 3419309"/>
                    <a:gd name="connsiteY53" fmla="*/ 218303 h 889686"/>
                    <a:gd name="connsiteX54" fmla="*/ 2768520 w 3419309"/>
                    <a:gd name="connsiteY54" fmla="*/ 131805 h 889686"/>
                    <a:gd name="connsiteX55" fmla="*/ 2817947 w 3419309"/>
                    <a:gd name="connsiteY55" fmla="*/ 152400 h 889686"/>
                    <a:gd name="connsiteX56" fmla="*/ 2937396 w 3419309"/>
                    <a:gd name="connsiteY56" fmla="*/ 148281 h 889686"/>
                    <a:gd name="connsiteX57" fmla="*/ 3003299 w 3419309"/>
                    <a:gd name="connsiteY57" fmla="*/ 148281 h 889686"/>
                    <a:gd name="connsiteX58" fmla="*/ 3003299 w 3419309"/>
                    <a:gd name="connsiteY58" fmla="*/ 148281 h 889686"/>
                    <a:gd name="connsiteX59" fmla="*/ 3028012 w 3419309"/>
                    <a:gd name="connsiteY59" fmla="*/ 127686 h 889686"/>
                    <a:gd name="connsiteX60" fmla="*/ 3056845 w 3419309"/>
                    <a:gd name="connsiteY60" fmla="*/ 115330 h 889686"/>
                    <a:gd name="connsiteX61" fmla="*/ 3168055 w 3419309"/>
                    <a:gd name="connsiteY61" fmla="*/ 0 h 889686"/>
                    <a:gd name="connsiteX62" fmla="*/ 3225720 w 3419309"/>
                    <a:gd name="connsiteY62" fmla="*/ 90616 h 889686"/>
                    <a:gd name="connsiteX63" fmla="*/ 3275147 w 3419309"/>
                    <a:gd name="connsiteY63" fmla="*/ 102973 h 889686"/>
                    <a:gd name="connsiteX64" fmla="*/ 3275147 w 3419309"/>
                    <a:gd name="connsiteY64" fmla="*/ 102973 h 889686"/>
                    <a:gd name="connsiteX65" fmla="*/ 3308099 w 3419309"/>
                    <a:gd name="connsiteY65" fmla="*/ 140043 h 889686"/>
                    <a:gd name="connsiteX66" fmla="*/ 3312218 w 3419309"/>
                    <a:gd name="connsiteY66" fmla="*/ 181232 h 889686"/>
                    <a:gd name="connsiteX67" fmla="*/ 3303980 w 3419309"/>
                    <a:gd name="connsiteY67" fmla="*/ 251254 h 889686"/>
                    <a:gd name="connsiteX68" fmla="*/ 3361645 w 3419309"/>
                    <a:gd name="connsiteY68" fmla="*/ 251254 h 889686"/>
                    <a:gd name="connsiteX69" fmla="*/ 3419309 w 3419309"/>
                    <a:gd name="connsiteY69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27163 w 3419309"/>
                    <a:gd name="connsiteY2" fmla="*/ 659619 h 889686"/>
                    <a:gd name="connsiteX3" fmla="*/ 159430 w 3419309"/>
                    <a:gd name="connsiteY3" fmla="*/ 878020 h 889686"/>
                    <a:gd name="connsiteX4" fmla="*/ 174927 w 3419309"/>
                    <a:gd name="connsiteY4" fmla="*/ 865713 h 889686"/>
                    <a:gd name="connsiteX5" fmla="*/ 213811 w 3419309"/>
                    <a:gd name="connsiteY5" fmla="*/ 885155 h 889686"/>
                    <a:gd name="connsiteX6" fmla="*/ 276574 w 3419309"/>
                    <a:gd name="connsiteY6" fmla="*/ 836140 h 889686"/>
                    <a:gd name="connsiteX7" fmla="*/ 317763 w 3419309"/>
                    <a:gd name="connsiteY7" fmla="*/ 889686 h 889686"/>
                    <a:gd name="connsiteX8" fmla="*/ 383666 w 3419309"/>
                    <a:gd name="connsiteY8" fmla="*/ 803189 h 889686"/>
                    <a:gd name="connsiteX9" fmla="*/ 424855 w 3419309"/>
                    <a:gd name="connsiteY9" fmla="*/ 794951 h 889686"/>
                    <a:gd name="connsiteX10" fmla="*/ 466045 w 3419309"/>
                    <a:gd name="connsiteY10" fmla="*/ 790832 h 889686"/>
                    <a:gd name="connsiteX11" fmla="*/ 490758 w 3419309"/>
                    <a:gd name="connsiteY11" fmla="*/ 848497 h 889686"/>
                    <a:gd name="connsiteX12" fmla="*/ 643158 w 3419309"/>
                    <a:gd name="connsiteY12" fmla="*/ 803189 h 889686"/>
                    <a:gd name="connsiteX13" fmla="*/ 746131 w 3419309"/>
                    <a:gd name="connsiteY13" fmla="*/ 819665 h 889686"/>
                    <a:gd name="connsiteX14" fmla="*/ 816153 w 3419309"/>
                    <a:gd name="connsiteY14" fmla="*/ 741405 h 889686"/>
                    <a:gd name="connsiteX15" fmla="*/ 915007 w 3419309"/>
                    <a:gd name="connsiteY15" fmla="*/ 729049 h 889686"/>
                    <a:gd name="connsiteX16" fmla="*/ 906769 w 3419309"/>
                    <a:gd name="connsiteY16" fmla="*/ 601362 h 889686"/>
                    <a:gd name="connsiteX17" fmla="*/ 935601 w 3419309"/>
                    <a:gd name="connsiteY17" fmla="*/ 584886 h 889686"/>
                    <a:gd name="connsiteX18" fmla="*/ 927363 w 3419309"/>
                    <a:gd name="connsiteY18" fmla="*/ 535459 h 889686"/>
                    <a:gd name="connsiteX19" fmla="*/ 1063288 w 3419309"/>
                    <a:gd name="connsiteY19" fmla="*/ 609600 h 889686"/>
                    <a:gd name="connsiteX20" fmla="*/ 1158023 w 3419309"/>
                    <a:gd name="connsiteY20" fmla="*/ 576649 h 889686"/>
                    <a:gd name="connsiteX21" fmla="*/ 1244520 w 3419309"/>
                    <a:gd name="connsiteY21" fmla="*/ 477795 h 889686"/>
                    <a:gd name="connsiteX22" fmla="*/ 1310423 w 3419309"/>
                    <a:gd name="connsiteY22" fmla="*/ 457200 h 889686"/>
                    <a:gd name="connsiteX23" fmla="*/ 1351612 w 3419309"/>
                    <a:gd name="connsiteY23" fmla="*/ 477795 h 889686"/>
                    <a:gd name="connsiteX24" fmla="*/ 1433991 w 3419309"/>
                    <a:gd name="connsiteY24" fmla="*/ 498389 h 889686"/>
                    <a:gd name="connsiteX25" fmla="*/ 1520488 w 3419309"/>
                    <a:gd name="connsiteY25" fmla="*/ 436605 h 889686"/>
                    <a:gd name="connsiteX26" fmla="*/ 1553439 w 3419309"/>
                    <a:gd name="connsiteY26" fmla="*/ 453081 h 889686"/>
                    <a:gd name="connsiteX27" fmla="*/ 1586391 w 3419309"/>
                    <a:gd name="connsiteY27" fmla="*/ 572530 h 889686"/>
                    <a:gd name="connsiteX28" fmla="*/ 1594628 w 3419309"/>
                    <a:gd name="connsiteY28" fmla="*/ 613719 h 889686"/>
                    <a:gd name="connsiteX29" fmla="*/ 1611104 w 3419309"/>
                    <a:gd name="connsiteY29" fmla="*/ 613719 h 889686"/>
                    <a:gd name="connsiteX30" fmla="*/ 1648174 w 3419309"/>
                    <a:gd name="connsiteY30" fmla="*/ 601362 h 889686"/>
                    <a:gd name="connsiteX31" fmla="*/ 1693482 w 3419309"/>
                    <a:gd name="connsiteY31" fmla="*/ 551935 h 889686"/>
                    <a:gd name="connsiteX32" fmla="*/ 1709958 w 3419309"/>
                    <a:gd name="connsiteY32" fmla="*/ 518984 h 889686"/>
                    <a:gd name="connsiteX33" fmla="*/ 1709958 w 3419309"/>
                    <a:gd name="connsiteY33" fmla="*/ 473676 h 889686"/>
                    <a:gd name="connsiteX34" fmla="*/ 1747028 w 3419309"/>
                    <a:gd name="connsiteY34" fmla="*/ 473676 h 889686"/>
                    <a:gd name="connsiteX35" fmla="*/ 1792336 w 3419309"/>
                    <a:gd name="connsiteY35" fmla="*/ 453081 h 889686"/>
                    <a:gd name="connsiteX36" fmla="*/ 1874715 w 3419309"/>
                    <a:gd name="connsiteY36" fmla="*/ 432486 h 889686"/>
                    <a:gd name="connsiteX37" fmla="*/ 1924142 w 3419309"/>
                    <a:gd name="connsiteY37" fmla="*/ 444843 h 889686"/>
                    <a:gd name="connsiteX38" fmla="*/ 1911785 w 3419309"/>
                    <a:gd name="connsiteY38" fmla="*/ 391297 h 889686"/>
                    <a:gd name="connsiteX39" fmla="*/ 1985926 w 3419309"/>
                    <a:gd name="connsiteY39" fmla="*/ 333632 h 889686"/>
                    <a:gd name="connsiteX40" fmla="*/ 1990045 w 3419309"/>
                    <a:gd name="connsiteY40" fmla="*/ 271849 h 889686"/>
                    <a:gd name="connsiteX41" fmla="*/ 2006520 w 3419309"/>
                    <a:gd name="connsiteY41" fmla="*/ 275967 h 889686"/>
                    <a:gd name="connsiteX42" fmla="*/ 2064185 w 3419309"/>
                    <a:gd name="connsiteY42" fmla="*/ 308919 h 889686"/>
                    <a:gd name="connsiteX43" fmla="*/ 2154801 w 3419309"/>
                    <a:gd name="connsiteY43" fmla="*/ 296562 h 889686"/>
                    <a:gd name="connsiteX44" fmla="*/ 2195991 w 3419309"/>
                    <a:gd name="connsiteY44" fmla="*/ 325395 h 889686"/>
                    <a:gd name="connsiteX45" fmla="*/ 2319558 w 3419309"/>
                    <a:gd name="connsiteY45" fmla="*/ 321276 h 889686"/>
                    <a:gd name="connsiteX46" fmla="*/ 2348391 w 3419309"/>
                    <a:gd name="connsiteY46" fmla="*/ 321276 h 889686"/>
                    <a:gd name="connsiteX47" fmla="*/ 2389580 w 3419309"/>
                    <a:gd name="connsiteY47" fmla="*/ 296562 h 889686"/>
                    <a:gd name="connsiteX48" fmla="*/ 2443126 w 3419309"/>
                    <a:gd name="connsiteY48" fmla="*/ 321276 h 889686"/>
                    <a:gd name="connsiteX49" fmla="*/ 2496672 w 3419309"/>
                    <a:gd name="connsiteY49" fmla="*/ 288324 h 889686"/>
                    <a:gd name="connsiteX50" fmla="*/ 2533742 w 3419309"/>
                    <a:gd name="connsiteY50" fmla="*/ 271849 h 889686"/>
                    <a:gd name="connsiteX51" fmla="*/ 2554336 w 3419309"/>
                    <a:gd name="connsiteY51" fmla="*/ 201827 h 889686"/>
                    <a:gd name="connsiteX52" fmla="*/ 2620239 w 3419309"/>
                    <a:gd name="connsiteY52" fmla="*/ 218303 h 889686"/>
                    <a:gd name="connsiteX53" fmla="*/ 2649072 w 3419309"/>
                    <a:gd name="connsiteY53" fmla="*/ 218303 h 889686"/>
                    <a:gd name="connsiteX54" fmla="*/ 2768520 w 3419309"/>
                    <a:gd name="connsiteY54" fmla="*/ 131805 h 889686"/>
                    <a:gd name="connsiteX55" fmla="*/ 2817947 w 3419309"/>
                    <a:gd name="connsiteY55" fmla="*/ 152400 h 889686"/>
                    <a:gd name="connsiteX56" fmla="*/ 2937396 w 3419309"/>
                    <a:gd name="connsiteY56" fmla="*/ 148281 h 889686"/>
                    <a:gd name="connsiteX57" fmla="*/ 3003299 w 3419309"/>
                    <a:gd name="connsiteY57" fmla="*/ 148281 h 889686"/>
                    <a:gd name="connsiteX58" fmla="*/ 3003299 w 3419309"/>
                    <a:gd name="connsiteY58" fmla="*/ 148281 h 889686"/>
                    <a:gd name="connsiteX59" fmla="*/ 3028012 w 3419309"/>
                    <a:gd name="connsiteY59" fmla="*/ 127686 h 889686"/>
                    <a:gd name="connsiteX60" fmla="*/ 3056845 w 3419309"/>
                    <a:gd name="connsiteY60" fmla="*/ 115330 h 889686"/>
                    <a:gd name="connsiteX61" fmla="*/ 3168055 w 3419309"/>
                    <a:gd name="connsiteY61" fmla="*/ 0 h 889686"/>
                    <a:gd name="connsiteX62" fmla="*/ 3225720 w 3419309"/>
                    <a:gd name="connsiteY62" fmla="*/ 90616 h 889686"/>
                    <a:gd name="connsiteX63" fmla="*/ 3275147 w 3419309"/>
                    <a:gd name="connsiteY63" fmla="*/ 102973 h 889686"/>
                    <a:gd name="connsiteX64" fmla="*/ 3275147 w 3419309"/>
                    <a:gd name="connsiteY64" fmla="*/ 102973 h 889686"/>
                    <a:gd name="connsiteX65" fmla="*/ 3308099 w 3419309"/>
                    <a:gd name="connsiteY65" fmla="*/ 140043 h 889686"/>
                    <a:gd name="connsiteX66" fmla="*/ 3312218 w 3419309"/>
                    <a:gd name="connsiteY66" fmla="*/ 181232 h 889686"/>
                    <a:gd name="connsiteX67" fmla="*/ 3303980 w 3419309"/>
                    <a:gd name="connsiteY67" fmla="*/ 251254 h 889686"/>
                    <a:gd name="connsiteX68" fmla="*/ 3361645 w 3419309"/>
                    <a:gd name="connsiteY68" fmla="*/ 251254 h 889686"/>
                    <a:gd name="connsiteX69" fmla="*/ 3419309 w 3419309"/>
                    <a:gd name="connsiteY69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27163 w 3419309"/>
                    <a:gd name="connsiteY2" fmla="*/ 659619 h 889686"/>
                    <a:gd name="connsiteX3" fmla="*/ 159430 w 3419309"/>
                    <a:gd name="connsiteY3" fmla="*/ 878020 h 889686"/>
                    <a:gd name="connsiteX4" fmla="*/ 213812 w 3419309"/>
                    <a:gd name="connsiteY4" fmla="*/ 745168 h 889686"/>
                    <a:gd name="connsiteX5" fmla="*/ 213811 w 3419309"/>
                    <a:gd name="connsiteY5" fmla="*/ 885155 h 889686"/>
                    <a:gd name="connsiteX6" fmla="*/ 276574 w 3419309"/>
                    <a:gd name="connsiteY6" fmla="*/ 836140 h 889686"/>
                    <a:gd name="connsiteX7" fmla="*/ 317763 w 3419309"/>
                    <a:gd name="connsiteY7" fmla="*/ 889686 h 889686"/>
                    <a:gd name="connsiteX8" fmla="*/ 383666 w 3419309"/>
                    <a:gd name="connsiteY8" fmla="*/ 803189 h 889686"/>
                    <a:gd name="connsiteX9" fmla="*/ 424855 w 3419309"/>
                    <a:gd name="connsiteY9" fmla="*/ 794951 h 889686"/>
                    <a:gd name="connsiteX10" fmla="*/ 466045 w 3419309"/>
                    <a:gd name="connsiteY10" fmla="*/ 790832 h 889686"/>
                    <a:gd name="connsiteX11" fmla="*/ 490758 w 3419309"/>
                    <a:gd name="connsiteY11" fmla="*/ 848497 h 889686"/>
                    <a:gd name="connsiteX12" fmla="*/ 643158 w 3419309"/>
                    <a:gd name="connsiteY12" fmla="*/ 803189 h 889686"/>
                    <a:gd name="connsiteX13" fmla="*/ 746131 w 3419309"/>
                    <a:gd name="connsiteY13" fmla="*/ 819665 h 889686"/>
                    <a:gd name="connsiteX14" fmla="*/ 816153 w 3419309"/>
                    <a:gd name="connsiteY14" fmla="*/ 741405 h 889686"/>
                    <a:gd name="connsiteX15" fmla="*/ 915007 w 3419309"/>
                    <a:gd name="connsiteY15" fmla="*/ 729049 h 889686"/>
                    <a:gd name="connsiteX16" fmla="*/ 906769 w 3419309"/>
                    <a:gd name="connsiteY16" fmla="*/ 601362 h 889686"/>
                    <a:gd name="connsiteX17" fmla="*/ 935601 w 3419309"/>
                    <a:gd name="connsiteY17" fmla="*/ 584886 h 889686"/>
                    <a:gd name="connsiteX18" fmla="*/ 927363 w 3419309"/>
                    <a:gd name="connsiteY18" fmla="*/ 535459 h 889686"/>
                    <a:gd name="connsiteX19" fmla="*/ 1063288 w 3419309"/>
                    <a:gd name="connsiteY19" fmla="*/ 609600 h 889686"/>
                    <a:gd name="connsiteX20" fmla="*/ 1158023 w 3419309"/>
                    <a:gd name="connsiteY20" fmla="*/ 576649 h 889686"/>
                    <a:gd name="connsiteX21" fmla="*/ 1244520 w 3419309"/>
                    <a:gd name="connsiteY21" fmla="*/ 477795 h 889686"/>
                    <a:gd name="connsiteX22" fmla="*/ 1310423 w 3419309"/>
                    <a:gd name="connsiteY22" fmla="*/ 457200 h 889686"/>
                    <a:gd name="connsiteX23" fmla="*/ 1351612 w 3419309"/>
                    <a:gd name="connsiteY23" fmla="*/ 477795 h 889686"/>
                    <a:gd name="connsiteX24" fmla="*/ 1433991 w 3419309"/>
                    <a:gd name="connsiteY24" fmla="*/ 498389 h 889686"/>
                    <a:gd name="connsiteX25" fmla="*/ 1520488 w 3419309"/>
                    <a:gd name="connsiteY25" fmla="*/ 436605 h 889686"/>
                    <a:gd name="connsiteX26" fmla="*/ 1553439 w 3419309"/>
                    <a:gd name="connsiteY26" fmla="*/ 453081 h 889686"/>
                    <a:gd name="connsiteX27" fmla="*/ 1586391 w 3419309"/>
                    <a:gd name="connsiteY27" fmla="*/ 572530 h 889686"/>
                    <a:gd name="connsiteX28" fmla="*/ 1594628 w 3419309"/>
                    <a:gd name="connsiteY28" fmla="*/ 613719 h 889686"/>
                    <a:gd name="connsiteX29" fmla="*/ 1611104 w 3419309"/>
                    <a:gd name="connsiteY29" fmla="*/ 613719 h 889686"/>
                    <a:gd name="connsiteX30" fmla="*/ 1648174 w 3419309"/>
                    <a:gd name="connsiteY30" fmla="*/ 601362 h 889686"/>
                    <a:gd name="connsiteX31" fmla="*/ 1693482 w 3419309"/>
                    <a:gd name="connsiteY31" fmla="*/ 551935 h 889686"/>
                    <a:gd name="connsiteX32" fmla="*/ 1709958 w 3419309"/>
                    <a:gd name="connsiteY32" fmla="*/ 518984 h 889686"/>
                    <a:gd name="connsiteX33" fmla="*/ 1709958 w 3419309"/>
                    <a:gd name="connsiteY33" fmla="*/ 473676 h 889686"/>
                    <a:gd name="connsiteX34" fmla="*/ 1747028 w 3419309"/>
                    <a:gd name="connsiteY34" fmla="*/ 473676 h 889686"/>
                    <a:gd name="connsiteX35" fmla="*/ 1792336 w 3419309"/>
                    <a:gd name="connsiteY35" fmla="*/ 453081 h 889686"/>
                    <a:gd name="connsiteX36" fmla="*/ 1874715 w 3419309"/>
                    <a:gd name="connsiteY36" fmla="*/ 432486 h 889686"/>
                    <a:gd name="connsiteX37" fmla="*/ 1924142 w 3419309"/>
                    <a:gd name="connsiteY37" fmla="*/ 444843 h 889686"/>
                    <a:gd name="connsiteX38" fmla="*/ 1911785 w 3419309"/>
                    <a:gd name="connsiteY38" fmla="*/ 391297 h 889686"/>
                    <a:gd name="connsiteX39" fmla="*/ 1985926 w 3419309"/>
                    <a:gd name="connsiteY39" fmla="*/ 333632 h 889686"/>
                    <a:gd name="connsiteX40" fmla="*/ 1990045 w 3419309"/>
                    <a:gd name="connsiteY40" fmla="*/ 271849 h 889686"/>
                    <a:gd name="connsiteX41" fmla="*/ 2006520 w 3419309"/>
                    <a:gd name="connsiteY41" fmla="*/ 275967 h 889686"/>
                    <a:gd name="connsiteX42" fmla="*/ 2064185 w 3419309"/>
                    <a:gd name="connsiteY42" fmla="*/ 308919 h 889686"/>
                    <a:gd name="connsiteX43" fmla="*/ 2154801 w 3419309"/>
                    <a:gd name="connsiteY43" fmla="*/ 296562 h 889686"/>
                    <a:gd name="connsiteX44" fmla="*/ 2195991 w 3419309"/>
                    <a:gd name="connsiteY44" fmla="*/ 325395 h 889686"/>
                    <a:gd name="connsiteX45" fmla="*/ 2319558 w 3419309"/>
                    <a:gd name="connsiteY45" fmla="*/ 321276 h 889686"/>
                    <a:gd name="connsiteX46" fmla="*/ 2348391 w 3419309"/>
                    <a:gd name="connsiteY46" fmla="*/ 321276 h 889686"/>
                    <a:gd name="connsiteX47" fmla="*/ 2389580 w 3419309"/>
                    <a:gd name="connsiteY47" fmla="*/ 296562 h 889686"/>
                    <a:gd name="connsiteX48" fmla="*/ 2443126 w 3419309"/>
                    <a:gd name="connsiteY48" fmla="*/ 321276 h 889686"/>
                    <a:gd name="connsiteX49" fmla="*/ 2496672 w 3419309"/>
                    <a:gd name="connsiteY49" fmla="*/ 288324 h 889686"/>
                    <a:gd name="connsiteX50" fmla="*/ 2533742 w 3419309"/>
                    <a:gd name="connsiteY50" fmla="*/ 271849 h 889686"/>
                    <a:gd name="connsiteX51" fmla="*/ 2554336 w 3419309"/>
                    <a:gd name="connsiteY51" fmla="*/ 201827 h 889686"/>
                    <a:gd name="connsiteX52" fmla="*/ 2620239 w 3419309"/>
                    <a:gd name="connsiteY52" fmla="*/ 218303 h 889686"/>
                    <a:gd name="connsiteX53" fmla="*/ 2649072 w 3419309"/>
                    <a:gd name="connsiteY53" fmla="*/ 218303 h 889686"/>
                    <a:gd name="connsiteX54" fmla="*/ 2768520 w 3419309"/>
                    <a:gd name="connsiteY54" fmla="*/ 131805 h 889686"/>
                    <a:gd name="connsiteX55" fmla="*/ 2817947 w 3419309"/>
                    <a:gd name="connsiteY55" fmla="*/ 152400 h 889686"/>
                    <a:gd name="connsiteX56" fmla="*/ 2937396 w 3419309"/>
                    <a:gd name="connsiteY56" fmla="*/ 148281 h 889686"/>
                    <a:gd name="connsiteX57" fmla="*/ 3003299 w 3419309"/>
                    <a:gd name="connsiteY57" fmla="*/ 148281 h 889686"/>
                    <a:gd name="connsiteX58" fmla="*/ 3003299 w 3419309"/>
                    <a:gd name="connsiteY58" fmla="*/ 148281 h 889686"/>
                    <a:gd name="connsiteX59" fmla="*/ 3028012 w 3419309"/>
                    <a:gd name="connsiteY59" fmla="*/ 127686 h 889686"/>
                    <a:gd name="connsiteX60" fmla="*/ 3056845 w 3419309"/>
                    <a:gd name="connsiteY60" fmla="*/ 115330 h 889686"/>
                    <a:gd name="connsiteX61" fmla="*/ 3168055 w 3419309"/>
                    <a:gd name="connsiteY61" fmla="*/ 0 h 889686"/>
                    <a:gd name="connsiteX62" fmla="*/ 3225720 w 3419309"/>
                    <a:gd name="connsiteY62" fmla="*/ 90616 h 889686"/>
                    <a:gd name="connsiteX63" fmla="*/ 3275147 w 3419309"/>
                    <a:gd name="connsiteY63" fmla="*/ 102973 h 889686"/>
                    <a:gd name="connsiteX64" fmla="*/ 3275147 w 3419309"/>
                    <a:gd name="connsiteY64" fmla="*/ 102973 h 889686"/>
                    <a:gd name="connsiteX65" fmla="*/ 3308099 w 3419309"/>
                    <a:gd name="connsiteY65" fmla="*/ 140043 h 889686"/>
                    <a:gd name="connsiteX66" fmla="*/ 3312218 w 3419309"/>
                    <a:gd name="connsiteY66" fmla="*/ 181232 h 889686"/>
                    <a:gd name="connsiteX67" fmla="*/ 3303980 w 3419309"/>
                    <a:gd name="connsiteY67" fmla="*/ 251254 h 889686"/>
                    <a:gd name="connsiteX68" fmla="*/ 3361645 w 3419309"/>
                    <a:gd name="connsiteY68" fmla="*/ 251254 h 889686"/>
                    <a:gd name="connsiteX69" fmla="*/ 3419309 w 3419309"/>
                    <a:gd name="connsiteY69" fmla="*/ 197708 h 889686"/>
                    <a:gd name="connsiteX0" fmla="*/ 0 w 3419309"/>
                    <a:gd name="connsiteY0" fmla="*/ 520273 h 889686"/>
                    <a:gd name="connsiteX1" fmla="*/ 101045 w 3419309"/>
                    <a:gd name="connsiteY1" fmla="*/ 562406 h 889686"/>
                    <a:gd name="connsiteX2" fmla="*/ 27163 w 3419309"/>
                    <a:gd name="connsiteY2" fmla="*/ 659619 h 889686"/>
                    <a:gd name="connsiteX3" fmla="*/ 120544 w 3419309"/>
                    <a:gd name="connsiteY3" fmla="*/ 823580 h 889686"/>
                    <a:gd name="connsiteX4" fmla="*/ 213812 w 3419309"/>
                    <a:gd name="connsiteY4" fmla="*/ 745168 h 889686"/>
                    <a:gd name="connsiteX5" fmla="*/ 213811 w 3419309"/>
                    <a:gd name="connsiteY5" fmla="*/ 885155 h 889686"/>
                    <a:gd name="connsiteX6" fmla="*/ 276574 w 3419309"/>
                    <a:gd name="connsiteY6" fmla="*/ 836140 h 889686"/>
                    <a:gd name="connsiteX7" fmla="*/ 317763 w 3419309"/>
                    <a:gd name="connsiteY7" fmla="*/ 889686 h 889686"/>
                    <a:gd name="connsiteX8" fmla="*/ 383666 w 3419309"/>
                    <a:gd name="connsiteY8" fmla="*/ 803189 h 889686"/>
                    <a:gd name="connsiteX9" fmla="*/ 424855 w 3419309"/>
                    <a:gd name="connsiteY9" fmla="*/ 794951 h 889686"/>
                    <a:gd name="connsiteX10" fmla="*/ 466045 w 3419309"/>
                    <a:gd name="connsiteY10" fmla="*/ 790832 h 889686"/>
                    <a:gd name="connsiteX11" fmla="*/ 490758 w 3419309"/>
                    <a:gd name="connsiteY11" fmla="*/ 848497 h 889686"/>
                    <a:gd name="connsiteX12" fmla="*/ 643158 w 3419309"/>
                    <a:gd name="connsiteY12" fmla="*/ 803189 h 889686"/>
                    <a:gd name="connsiteX13" fmla="*/ 746131 w 3419309"/>
                    <a:gd name="connsiteY13" fmla="*/ 819665 h 889686"/>
                    <a:gd name="connsiteX14" fmla="*/ 816153 w 3419309"/>
                    <a:gd name="connsiteY14" fmla="*/ 741405 h 889686"/>
                    <a:gd name="connsiteX15" fmla="*/ 915007 w 3419309"/>
                    <a:gd name="connsiteY15" fmla="*/ 729049 h 889686"/>
                    <a:gd name="connsiteX16" fmla="*/ 906769 w 3419309"/>
                    <a:gd name="connsiteY16" fmla="*/ 601362 h 889686"/>
                    <a:gd name="connsiteX17" fmla="*/ 935601 w 3419309"/>
                    <a:gd name="connsiteY17" fmla="*/ 584886 h 889686"/>
                    <a:gd name="connsiteX18" fmla="*/ 927363 w 3419309"/>
                    <a:gd name="connsiteY18" fmla="*/ 535459 h 889686"/>
                    <a:gd name="connsiteX19" fmla="*/ 1063288 w 3419309"/>
                    <a:gd name="connsiteY19" fmla="*/ 609600 h 889686"/>
                    <a:gd name="connsiteX20" fmla="*/ 1158023 w 3419309"/>
                    <a:gd name="connsiteY20" fmla="*/ 576649 h 889686"/>
                    <a:gd name="connsiteX21" fmla="*/ 1244520 w 3419309"/>
                    <a:gd name="connsiteY21" fmla="*/ 477795 h 889686"/>
                    <a:gd name="connsiteX22" fmla="*/ 1310423 w 3419309"/>
                    <a:gd name="connsiteY22" fmla="*/ 457200 h 889686"/>
                    <a:gd name="connsiteX23" fmla="*/ 1351612 w 3419309"/>
                    <a:gd name="connsiteY23" fmla="*/ 477795 h 889686"/>
                    <a:gd name="connsiteX24" fmla="*/ 1433991 w 3419309"/>
                    <a:gd name="connsiteY24" fmla="*/ 498389 h 889686"/>
                    <a:gd name="connsiteX25" fmla="*/ 1520488 w 3419309"/>
                    <a:gd name="connsiteY25" fmla="*/ 436605 h 889686"/>
                    <a:gd name="connsiteX26" fmla="*/ 1553439 w 3419309"/>
                    <a:gd name="connsiteY26" fmla="*/ 453081 h 889686"/>
                    <a:gd name="connsiteX27" fmla="*/ 1586391 w 3419309"/>
                    <a:gd name="connsiteY27" fmla="*/ 572530 h 889686"/>
                    <a:gd name="connsiteX28" fmla="*/ 1594628 w 3419309"/>
                    <a:gd name="connsiteY28" fmla="*/ 613719 h 889686"/>
                    <a:gd name="connsiteX29" fmla="*/ 1611104 w 3419309"/>
                    <a:gd name="connsiteY29" fmla="*/ 613719 h 889686"/>
                    <a:gd name="connsiteX30" fmla="*/ 1648174 w 3419309"/>
                    <a:gd name="connsiteY30" fmla="*/ 601362 h 889686"/>
                    <a:gd name="connsiteX31" fmla="*/ 1693482 w 3419309"/>
                    <a:gd name="connsiteY31" fmla="*/ 551935 h 889686"/>
                    <a:gd name="connsiteX32" fmla="*/ 1709958 w 3419309"/>
                    <a:gd name="connsiteY32" fmla="*/ 518984 h 889686"/>
                    <a:gd name="connsiteX33" fmla="*/ 1709958 w 3419309"/>
                    <a:gd name="connsiteY33" fmla="*/ 473676 h 889686"/>
                    <a:gd name="connsiteX34" fmla="*/ 1747028 w 3419309"/>
                    <a:gd name="connsiteY34" fmla="*/ 473676 h 889686"/>
                    <a:gd name="connsiteX35" fmla="*/ 1792336 w 3419309"/>
                    <a:gd name="connsiteY35" fmla="*/ 453081 h 889686"/>
                    <a:gd name="connsiteX36" fmla="*/ 1874715 w 3419309"/>
                    <a:gd name="connsiteY36" fmla="*/ 432486 h 889686"/>
                    <a:gd name="connsiteX37" fmla="*/ 1924142 w 3419309"/>
                    <a:gd name="connsiteY37" fmla="*/ 444843 h 889686"/>
                    <a:gd name="connsiteX38" fmla="*/ 1911785 w 3419309"/>
                    <a:gd name="connsiteY38" fmla="*/ 391297 h 889686"/>
                    <a:gd name="connsiteX39" fmla="*/ 1985926 w 3419309"/>
                    <a:gd name="connsiteY39" fmla="*/ 333632 h 889686"/>
                    <a:gd name="connsiteX40" fmla="*/ 1990045 w 3419309"/>
                    <a:gd name="connsiteY40" fmla="*/ 271849 h 889686"/>
                    <a:gd name="connsiteX41" fmla="*/ 2006520 w 3419309"/>
                    <a:gd name="connsiteY41" fmla="*/ 275967 h 889686"/>
                    <a:gd name="connsiteX42" fmla="*/ 2064185 w 3419309"/>
                    <a:gd name="connsiteY42" fmla="*/ 308919 h 889686"/>
                    <a:gd name="connsiteX43" fmla="*/ 2154801 w 3419309"/>
                    <a:gd name="connsiteY43" fmla="*/ 296562 h 889686"/>
                    <a:gd name="connsiteX44" fmla="*/ 2195991 w 3419309"/>
                    <a:gd name="connsiteY44" fmla="*/ 325395 h 889686"/>
                    <a:gd name="connsiteX45" fmla="*/ 2319558 w 3419309"/>
                    <a:gd name="connsiteY45" fmla="*/ 321276 h 889686"/>
                    <a:gd name="connsiteX46" fmla="*/ 2348391 w 3419309"/>
                    <a:gd name="connsiteY46" fmla="*/ 321276 h 889686"/>
                    <a:gd name="connsiteX47" fmla="*/ 2389580 w 3419309"/>
                    <a:gd name="connsiteY47" fmla="*/ 296562 h 889686"/>
                    <a:gd name="connsiteX48" fmla="*/ 2443126 w 3419309"/>
                    <a:gd name="connsiteY48" fmla="*/ 321276 h 889686"/>
                    <a:gd name="connsiteX49" fmla="*/ 2496672 w 3419309"/>
                    <a:gd name="connsiteY49" fmla="*/ 288324 h 889686"/>
                    <a:gd name="connsiteX50" fmla="*/ 2533742 w 3419309"/>
                    <a:gd name="connsiteY50" fmla="*/ 271849 h 889686"/>
                    <a:gd name="connsiteX51" fmla="*/ 2554336 w 3419309"/>
                    <a:gd name="connsiteY51" fmla="*/ 201827 h 889686"/>
                    <a:gd name="connsiteX52" fmla="*/ 2620239 w 3419309"/>
                    <a:gd name="connsiteY52" fmla="*/ 218303 h 889686"/>
                    <a:gd name="connsiteX53" fmla="*/ 2649072 w 3419309"/>
                    <a:gd name="connsiteY53" fmla="*/ 218303 h 889686"/>
                    <a:gd name="connsiteX54" fmla="*/ 2768520 w 3419309"/>
                    <a:gd name="connsiteY54" fmla="*/ 131805 h 889686"/>
                    <a:gd name="connsiteX55" fmla="*/ 2817947 w 3419309"/>
                    <a:gd name="connsiteY55" fmla="*/ 152400 h 889686"/>
                    <a:gd name="connsiteX56" fmla="*/ 2937396 w 3419309"/>
                    <a:gd name="connsiteY56" fmla="*/ 148281 h 889686"/>
                    <a:gd name="connsiteX57" fmla="*/ 3003299 w 3419309"/>
                    <a:gd name="connsiteY57" fmla="*/ 148281 h 889686"/>
                    <a:gd name="connsiteX58" fmla="*/ 3003299 w 3419309"/>
                    <a:gd name="connsiteY58" fmla="*/ 148281 h 889686"/>
                    <a:gd name="connsiteX59" fmla="*/ 3028012 w 3419309"/>
                    <a:gd name="connsiteY59" fmla="*/ 127686 h 889686"/>
                    <a:gd name="connsiteX60" fmla="*/ 3056845 w 3419309"/>
                    <a:gd name="connsiteY60" fmla="*/ 115330 h 889686"/>
                    <a:gd name="connsiteX61" fmla="*/ 3168055 w 3419309"/>
                    <a:gd name="connsiteY61" fmla="*/ 0 h 889686"/>
                    <a:gd name="connsiteX62" fmla="*/ 3225720 w 3419309"/>
                    <a:gd name="connsiteY62" fmla="*/ 90616 h 889686"/>
                    <a:gd name="connsiteX63" fmla="*/ 3275147 w 3419309"/>
                    <a:gd name="connsiteY63" fmla="*/ 102973 h 889686"/>
                    <a:gd name="connsiteX64" fmla="*/ 3275147 w 3419309"/>
                    <a:gd name="connsiteY64" fmla="*/ 102973 h 889686"/>
                    <a:gd name="connsiteX65" fmla="*/ 3308099 w 3419309"/>
                    <a:gd name="connsiteY65" fmla="*/ 140043 h 889686"/>
                    <a:gd name="connsiteX66" fmla="*/ 3312218 w 3419309"/>
                    <a:gd name="connsiteY66" fmla="*/ 181232 h 889686"/>
                    <a:gd name="connsiteX67" fmla="*/ 3303980 w 3419309"/>
                    <a:gd name="connsiteY67" fmla="*/ 251254 h 889686"/>
                    <a:gd name="connsiteX68" fmla="*/ 3361645 w 3419309"/>
                    <a:gd name="connsiteY68" fmla="*/ 251254 h 889686"/>
                    <a:gd name="connsiteX69" fmla="*/ 3419309 w 3419309"/>
                    <a:gd name="connsiteY69" fmla="*/ 197708 h 889686"/>
                    <a:gd name="connsiteX0" fmla="*/ 0 w 3419309"/>
                    <a:gd name="connsiteY0" fmla="*/ 520273 h 895200"/>
                    <a:gd name="connsiteX1" fmla="*/ 101045 w 3419309"/>
                    <a:gd name="connsiteY1" fmla="*/ 562406 h 895200"/>
                    <a:gd name="connsiteX2" fmla="*/ 27163 w 3419309"/>
                    <a:gd name="connsiteY2" fmla="*/ 659619 h 895200"/>
                    <a:gd name="connsiteX3" fmla="*/ 120544 w 3419309"/>
                    <a:gd name="connsiteY3" fmla="*/ 823580 h 895200"/>
                    <a:gd name="connsiteX4" fmla="*/ 167149 w 3419309"/>
                    <a:gd name="connsiteY4" fmla="*/ 881267 h 895200"/>
                    <a:gd name="connsiteX5" fmla="*/ 213811 w 3419309"/>
                    <a:gd name="connsiteY5" fmla="*/ 885155 h 895200"/>
                    <a:gd name="connsiteX6" fmla="*/ 276574 w 3419309"/>
                    <a:gd name="connsiteY6" fmla="*/ 836140 h 895200"/>
                    <a:gd name="connsiteX7" fmla="*/ 317763 w 3419309"/>
                    <a:gd name="connsiteY7" fmla="*/ 889686 h 895200"/>
                    <a:gd name="connsiteX8" fmla="*/ 383666 w 3419309"/>
                    <a:gd name="connsiteY8" fmla="*/ 803189 h 895200"/>
                    <a:gd name="connsiteX9" fmla="*/ 424855 w 3419309"/>
                    <a:gd name="connsiteY9" fmla="*/ 794951 h 895200"/>
                    <a:gd name="connsiteX10" fmla="*/ 466045 w 3419309"/>
                    <a:gd name="connsiteY10" fmla="*/ 790832 h 895200"/>
                    <a:gd name="connsiteX11" fmla="*/ 490758 w 3419309"/>
                    <a:gd name="connsiteY11" fmla="*/ 848497 h 895200"/>
                    <a:gd name="connsiteX12" fmla="*/ 643158 w 3419309"/>
                    <a:gd name="connsiteY12" fmla="*/ 803189 h 895200"/>
                    <a:gd name="connsiteX13" fmla="*/ 746131 w 3419309"/>
                    <a:gd name="connsiteY13" fmla="*/ 819665 h 895200"/>
                    <a:gd name="connsiteX14" fmla="*/ 816153 w 3419309"/>
                    <a:gd name="connsiteY14" fmla="*/ 741405 h 895200"/>
                    <a:gd name="connsiteX15" fmla="*/ 915007 w 3419309"/>
                    <a:gd name="connsiteY15" fmla="*/ 729049 h 895200"/>
                    <a:gd name="connsiteX16" fmla="*/ 906769 w 3419309"/>
                    <a:gd name="connsiteY16" fmla="*/ 601362 h 895200"/>
                    <a:gd name="connsiteX17" fmla="*/ 935601 w 3419309"/>
                    <a:gd name="connsiteY17" fmla="*/ 584886 h 895200"/>
                    <a:gd name="connsiteX18" fmla="*/ 927363 w 3419309"/>
                    <a:gd name="connsiteY18" fmla="*/ 535459 h 895200"/>
                    <a:gd name="connsiteX19" fmla="*/ 1063288 w 3419309"/>
                    <a:gd name="connsiteY19" fmla="*/ 609600 h 895200"/>
                    <a:gd name="connsiteX20" fmla="*/ 1158023 w 3419309"/>
                    <a:gd name="connsiteY20" fmla="*/ 576649 h 895200"/>
                    <a:gd name="connsiteX21" fmla="*/ 1244520 w 3419309"/>
                    <a:gd name="connsiteY21" fmla="*/ 477795 h 895200"/>
                    <a:gd name="connsiteX22" fmla="*/ 1310423 w 3419309"/>
                    <a:gd name="connsiteY22" fmla="*/ 457200 h 895200"/>
                    <a:gd name="connsiteX23" fmla="*/ 1351612 w 3419309"/>
                    <a:gd name="connsiteY23" fmla="*/ 477795 h 895200"/>
                    <a:gd name="connsiteX24" fmla="*/ 1433991 w 3419309"/>
                    <a:gd name="connsiteY24" fmla="*/ 498389 h 895200"/>
                    <a:gd name="connsiteX25" fmla="*/ 1520488 w 3419309"/>
                    <a:gd name="connsiteY25" fmla="*/ 436605 h 895200"/>
                    <a:gd name="connsiteX26" fmla="*/ 1553439 w 3419309"/>
                    <a:gd name="connsiteY26" fmla="*/ 453081 h 895200"/>
                    <a:gd name="connsiteX27" fmla="*/ 1586391 w 3419309"/>
                    <a:gd name="connsiteY27" fmla="*/ 572530 h 895200"/>
                    <a:gd name="connsiteX28" fmla="*/ 1594628 w 3419309"/>
                    <a:gd name="connsiteY28" fmla="*/ 613719 h 895200"/>
                    <a:gd name="connsiteX29" fmla="*/ 1611104 w 3419309"/>
                    <a:gd name="connsiteY29" fmla="*/ 613719 h 895200"/>
                    <a:gd name="connsiteX30" fmla="*/ 1648174 w 3419309"/>
                    <a:gd name="connsiteY30" fmla="*/ 601362 h 895200"/>
                    <a:gd name="connsiteX31" fmla="*/ 1693482 w 3419309"/>
                    <a:gd name="connsiteY31" fmla="*/ 551935 h 895200"/>
                    <a:gd name="connsiteX32" fmla="*/ 1709958 w 3419309"/>
                    <a:gd name="connsiteY32" fmla="*/ 518984 h 895200"/>
                    <a:gd name="connsiteX33" fmla="*/ 1709958 w 3419309"/>
                    <a:gd name="connsiteY33" fmla="*/ 473676 h 895200"/>
                    <a:gd name="connsiteX34" fmla="*/ 1747028 w 3419309"/>
                    <a:gd name="connsiteY34" fmla="*/ 473676 h 895200"/>
                    <a:gd name="connsiteX35" fmla="*/ 1792336 w 3419309"/>
                    <a:gd name="connsiteY35" fmla="*/ 453081 h 895200"/>
                    <a:gd name="connsiteX36" fmla="*/ 1874715 w 3419309"/>
                    <a:gd name="connsiteY36" fmla="*/ 432486 h 895200"/>
                    <a:gd name="connsiteX37" fmla="*/ 1924142 w 3419309"/>
                    <a:gd name="connsiteY37" fmla="*/ 444843 h 895200"/>
                    <a:gd name="connsiteX38" fmla="*/ 1911785 w 3419309"/>
                    <a:gd name="connsiteY38" fmla="*/ 391297 h 895200"/>
                    <a:gd name="connsiteX39" fmla="*/ 1985926 w 3419309"/>
                    <a:gd name="connsiteY39" fmla="*/ 333632 h 895200"/>
                    <a:gd name="connsiteX40" fmla="*/ 1990045 w 3419309"/>
                    <a:gd name="connsiteY40" fmla="*/ 271849 h 895200"/>
                    <a:gd name="connsiteX41" fmla="*/ 2006520 w 3419309"/>
                    <a:gd name="connsiteY41" fmla="*/ 275967 h 895200"/>
                    <a:gd name="connsiteX42" fmla="*/ 2064185 w 3419309"/>
                    <a:gd name="connsiteY42" fmla="*/ 308919 h 895200"/>
                    <a:gd name="connsiteX43" fmla="*/ 2154801 w 3419309"/>
                    <a:gd name="connsiteY43" fmla="*/ 296562 h 895200"/>
                    <a:gd name="connsiteX44" fmla="*/ 2195991 w 3419309"/>
                    <a:gd name="connsiteY44" fmla="*/ 325395 h 895200"/>
                    <a:gd name="connsiteX45" fmla="*/ 2319558 w 3419309"/>
                    <a:gd name="connsiteY45" fmla="*/ 321276 h 895200"/>
                    <a:gd name="connsiteX46" fmla="*/ 2348391 w 3419309"/>
                    <a:gd name="connsiteY46" fmla="*/ 321276 h 895200"/>
                    <a:gd name="connsiteX47" fmla="*/ 2389580 w 3419309"/>
                    <a:gd name="connsiteY47" fmla="*/ 296562 h 895200"/>
                    <a:gd name="connsiteX48" fmla="*/ 2443126 w 3419309"/>
                    <a:gd name="connsiteY48" fmla="*/ 321276 h 895200"/>
                    <a:gd name="connsiteX49" fmla="*/ 2496672 w 3419309"/>
                    <a:gd name="connsiteY49" fmla="*/ 288324 h 895200"/>
                    <a:gd name="connsiteX50" fmla="*/ 2533742 w 3419309"/>
                    <a:gd name="connsiteY50" fmla="*/ 271849 h 895200"/>
                    <a:gd name="connsiteX51" fmla="*/ 2554336 w 3419309"/>
                    <a:gd name="connsiteY51" fmla="*/ 201827 h 895200"/>
                    <a:gd name="connsiteX52" fmla="*/ 2620239 w 3419309"/>
                    <a:gd name="connsiteY52" fmla="*/ 218303 h 895200"/>
                    <a:gd name="connsiteX53" fmla="*/ 2649072 w 3419309"/>
                    <a:gd name="connsiteY53" fmla="*/ 218303 h 895200"/>
                    <a:gd name="connsiteX54" fmla="*/ 2768520 w 3419309"/>
                    <a:gd name="connsiteY54" fmla="*/ 131805 h 895200"/>
                    <a:gd name="connsiteX55" fmla="*/ 2817947 w 3419309"/>
                    <a:gd name="connsiteY55" fmla="*/ 152400 h 895200"/>
                    <a:gd name="connsiteX56" fmla="*/ 2937396 w 3419309"/>
                    <a:gd name="connsiteY56" fmla="*/ 148281 h 895200"/>
                    <a:gd name="connsiteX57" fmla="*/ 3003299 w 3419309"/>
                    <a:gd name="connsiteY57" fmla="*/ 148281 h 895200"/>
                    <a:gd name="connsiteX58" fmla="*/ 3003299 w 3419309"/>
                    <a:gd name="connsiteY58" fmla="*/ 148281 h 895200"/>
                    <a:gd name="connsiteX59" fmla="*/ 3028012 w 3419309"/>
                    <a:gd name="connsiteY59" fmla="*/ 127686 h 895200"/>
                    <a:gd name="connsiteX60" fmla="*/ 3056845 w 3419309"/>
                    <a:gd name="connsiteY60" fmla="*/ 115330 h 895200"/>
                    <a:gd name="connsiteX61" fmla="*/ 3168055 w 3419309"/>
                    <a:gd name="connsiteY61" fmla="*/ 0 h 895200"/>
                    <a:gd name="connsiteX62" fmla="*/ 3225720 w 3419309"/>
                    <a:gd name="connsiteY62" fmla="*/ 90616 h 895200"/>
                    <a:gd name="connsiteX63" fmla="*/ 3275147 w 3419309"/>
                    <a:gd name="connsiteY63" fmla="*/ 102973 h 895200"/>
                    <a:gd name="connsiteX64" fmla="*/ 3275147 w 3419309"/>
                    <a:gd name="connsiteY64" fmla="*/ 102973 h 895200"/>
                    <a:gd name="connsiteX65" fmla="*/ 3308099 w 3419309"/>
                    <a:gd name="connsiteY65" fmla="*/ 140043 h 895200"/>
                    <a:gd name="connsiteX66" fmla="*/ 3312218 w 3419309"/>
                    <a:gd name="connsiteY66" fmla="*/ 181232 h 895200"/>
                    <a:gd name="connsiteX67" fmla="*/ 3303980 w 3419309"/>
                    <a:gd name="connsiteY67" fmla="*/ 251254 h 895200"/>
                    <a:gd name="connsiteX68" fmla="*/ 3361645 w 3419309"/>
                    <a:gd name="connsiteY68" fmla="*/ 251254 h 895200"/>
                    <a:gd name="connsiteX69" fmla="*/ 3419309 w 3419309"/>
                    <a:gd name="connsiteY69" fmla="*/ 197708 h 89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</a:cxnLst>
                  <a:rect l="l" t="t" r="r" b="b"/>
                  <a:pathLst>
                    <a:path w="3419309" h="895200">
                      <a:moveTo>
                        <a:pt x="0" y="520273"/>
                      </a:moveTo>
                      <a:lnTo>
                        <a:pt x="101045" y="562406"/>
                      </a:lnTo>
                      <a:lnTo>
                        <a:pt x="27163" y="659619"/>
                      </a:lnTo>
                      <a:lnTo>
                        <a:pt x="120544" y="823580"/>
                      </a:lnTo>
                      <a:lnTo>
                        <a:pt x="167149" y="881267"/>
                      </a:lnTo>
                      <a:cubicBezTo>
                        <a:pt x="167149" y="927929"/>
                        <a:pt x="213811" y="838493"/>
                        <a:pt x="213811" y="885155"/>
                      </a:cubicBezTo>
                      <a:lnTo>
                        <a:pt x="276574" y="836140"/>
                      </a:lnTo>
                      <a:lnTo>
                        <a:pt x="317763" y="889686"/>
                      </a:lnTo>
                      <a:lnTo>
                        <a:pt x="383666" y="803189"/>
                      </a:lnTo>
                      <a:lnTo>
                        <a:pt x="424855" y="794951"/>
                      </a:lnTo>
                      <a:lnTo>
                        <a:pt x="466045" y="790832"/>
                      </a:lnTo>
                      <a:lnTo>
                        <a:pt x="490758" y="848497"/>
                      </a:lnTo>
                      <a:lnTo>
                        <a:pt x="643158" y="803189"/>
                      </a:lnTo>
                      <a:lnTo>
                        <a:pt x="746131" y="819665"/>
                      </a:lnTo>
                      <a:lnTo>
                        <a:pt x="816153" y="741405"/>
                      </a:lnTo>
                      <a:lnTo>
                        <a:pt x="915007" y="729049"/>
                      </a:lnTo>
                      <a:lnTo>
                        <a:pt x="906769" y="601362"/>
                      </a:lnTo>
                      <a:lnTo>
                        <a:pt x="935601" y="584886"/>
                      </a:lnTo>
                      <a:lnTo>
                        <a:pt x="927363" y="535459"/>
                      </a:lnTo>
                      <a:lnTo>
                        <a:pt x="1063288" y="609600"/>
                      </a:lnTo>
                      <a:lnTo>
                        <a:pt x="1158023" y="576649"/>
                      </a:lnTo>
                      <a:lnTo>
                        <a:pt x="1244520" y="477795"/>
                      </a:lnTo>
                      <a:lnTo>
                        <a:pt x="1310423" y="457200"/>
                      </a:lnTo>
                      <a:lnTo>
                        <a:pt x="1351612" y="477795"/>
                      </a:lnTo>
                      <a:lnTo>
                        <a:pt x="1433991" y="498389"/>
                      </a:lnTo>
                      <a:lnTo>
                        <a:pt x="1520488" y="436605"/>
                      </a:lnTo>
                      <a:lnTo>
                        <a:pt x="1553439" y="453081"/>
                      </a:lnTo>
                      <a:lnTo>
                        <a:pt x="1586391" y="572530"/>
                      </a:lnTo>
                      <a:lnTo>
                        <a:pt x="1594628" y="613719"/>
                      </a:lnTo>
                      <a:lnTo>
                        <a:pt x="1611104" y="613719"/>
                      </a:lnTo>
                      <a:lnTo>
                        <a:pt x="1648174" y="601362"/>
                      </a:lnTo>
                      <a:lnTo>
                        <a:pt x="1693482" y="551935"/>
                      </a:lnTo>
                      <a:lnTo>
                        <a:pt x="1709958" y="518984"/>
                      </a:lnTo>
                      <a:lnTo>
                        <a:pt x="1709958" y="473676"/>
                      </a:lnTo>
                      <a:lnTo>
                        <a:pt x="1747028" y="473676"/>
                      </a:lnTo>
                      <a:lnTo>
                        <a:pt x="1792336" y="453081"/>
                      </a:lnTo>
                      <a:lnTo>
                        <a:pt x="1874715" y="432486"/>
                      </a:lnTo>
                      <a:lnTo>
                        <a:pt x="1924142" y="444843"/>
                      </a:lnTo>
                      <a:lnTo>
                        <a:pt x="1911785" y="391297"/>
                      </a:lnTo>
                      <a:lnTo>
                        <a:pt x="1985926" y="333632"/>
                      </a:lnTo>
                      <a:lnTo>
                        <a:pt x="1990045" y="271849"/>
                      </a:lnTo>
                      <a:lnTo>
                        <a:pt x="2006520" y="275967"/>
                      </a:lnTo>
                      <a:lnTo>
                        <a:pt x="2064185" y="308919"/>
                      </a:lnTo>
                      <a:lnTo>
                        <a:pt x="2154801" y="296562"/>
                      </a:lnTo>
                      <a:lnTo>
                        <a:pt x="2195991" y="325395"/>
                      </a:lnTo>
                      <a:lnTo>
                        <a:pt x="2319558" y="321276"/>
                      </a:lnTo>
                      <a:lnTo>
                        <a:pt x="2348391" y="321276"/>
                      </a:lnTo>
                      <a:lnTo>
                        <a:pt x="2389580" y="296562"/>
                      </a:lnTo>
                      <a:lnTo>
                        <a:pt x="2443126" y="321276"/>
                      </a:lnTo>
                      <a:lnTo>
                        <a:pt x="2496672" y="288324"/>
                      </a:lnTo>
                      <a:lnTo>
                        <a:pt x="2533742" y="271849"/>
                      </a:lnTo>
                      <a:lnTo>
                        <a:pt x="2554336" y="201827"/>
                      </a:lnTo>
                      <a:lnTo>
                        <a:pt x="2620239" y="218303"/>
                      </a:lnTo>
                      <a:lnTo>
                        <a:pt x="2649072" y="218303"/>
                      </a:lnTo>
                      <a:lnTo>
                        <a:pt x="2768520" y="131805"/>
                      </a:lnTo>
                      <a:lnTo>
                        <a:pt x="2817947" y="152400"/>
                      </a:lnTo>
                      <a:lnTo>
                        <a:pt x="2937396" y="148281"/>
                      </a:lnTo>
                      <a:lnTo>
                        <a:pt x="3003299" y="148281"/>
                      </a:lnTo>
                      <a:lnTo>
                        <a:pt x="3003299" y="148281"/>
                      </a:lnTo>
                      <a:lnTo>
                        <a:pt x="3028012" y="127686"/>
                      </a:lnTo>
                      <a:lnTo>
                        <a:pt x="3056845" y="115330"/>
                      </a:lnTo>
                      <a:lnTo>
                        <a:pt x="3168055" y="0"/>
                      </a:lnTo>
                      <a:lnTo>
                        <a:pt x="3225720" y="90616"/>
                      </a:lnTo>
                      <a:lnTo>
                        <a:pt x="3275147" y="102973"/>
                      </a:lnTo>
                      <a:lnTo>
                        <a:pt x="3275147" y="102973"/>
                      </a:lnTo>
                      <a:lnTo>
                        <a:pt x="3308099" y="140043"/>
                      </a:lnTo>
                      <a:lnTo>
                        <a:pt x="3312218" y="181232"/>
                      </a:lnTo>
                      <a:lnTo>
                        <a:pt x="3303980" y="251254"/>
                      </a:lnTo>
                      <a:lnTo>
                        <a:pt x="3361645" y="251254"/>
                      </a:lnTo>
                      <a:lnTo>
                        <a:pt x="3419309" y="197708"/>
                      </a:lnTo>
                    </a:path>
                  </a:pathLst>
                </a:custGeom>
                <a:noFill/>
                <a:ln w="92075">
                  <a:solidFill>
                    <a:schemeClr val="accent5">
                      <a:alpha val="28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33" name="府県境２">
                  <a:extLst>
                    <a:ext uri="{FF2B5EF4-FFF2-40B4-BE49-F238E27FC236}">
                      <a16:creationId xmlns:a16="http://schemas.microsoft.com/office/drawing/2014/main" id="{6355322E-743D-4827-AA12-96925E81132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20993" y="5947715"/>
                  <a:ext cx="1383955" cy="2034744"/>
                </a:xfrm>
                <a:custGeom>
                  <a:avLst/>
                  <a:gdLst>
                    <a:gd name="connsiteX0" fmla="*/ 0 w 1383956"/>
                    <a:gd name="connsiteY0" fmla="*/ 2034746 h 2034746"/>
                    <a:gd name="connsiteX1" fmla="*/ 90616 w 1383956"/>
                    <a:gd name="connsiteY1" fmla="*/ 1940011 h 2034746"/>
                    <a:gd name="connsiteX2" fmla="*/ 144162 w 1383956"/>
                    <a:gd name="connsiteY2" fmla="*/ 1940011 h 2034746"/>
                    <a:gd name="connsiteX3" fmla="*/ 201827 w 1383956"/>
                    <a:gd name="connsiteY3" fmla="*/ 1878227 h 2034746"/>
                    <a:gd name="connsiteX4" fmla="*/ 243016 w 1383956"/>
                    <a:gd name="connsiteY4" fmla="*/ 1886465 h 2034746"/>
                    <a:gd name="connsiteX5" fmla="*/ 263610 w 1383956"/>
                    <a:gd name="connsiteY5" fmla="*/ 1890584 h 2034746"/>
                    <a:gd name="connsiteX6" fmla="*/ 308919 w 1383956"/>
                    <a:gd name="connsiteY6" fmla="*/ 1861751 h 2034746"/>
                    <a:gd name="connsiteX7" fmla="*/ 411891 w 1383956"/>
                    <a:gd name="connsiteY7" fmla="*/ 1734065 h 2034746"/>
                    <a:gd name="connsiteX8" fmla="*/ 448962 w 1383956"/>
                    <a:gd name="connsiteY8" fmla="*/ 1750540 h 2034746"/>
                    <a:gd name="connsiteX9" fmla="*/ 498389 w 1383956"/>
                    <a:gd name="connsiteY9" fmla="*/ 1701113 h 2034746"/>
                    <a:gd name="connsiteX10" fmla="*/ 605481 w 1383956"/>
                    <a:gd name="connsiteY10" fmla="*/ 1713470 h 2034746"/>
                    <a:gd name="connsiteX11" fmla="*/ 626075 w 1383956"/>
                    <a:gd name="connsiteY11" fmla="*/ 1713470 h 2034746"/>
                    <a:gd name="connsiteX12" fmla="*/ 659027 w 1383956"/>
                    <a:gd name="connsiteY12" fmla="*/ 1668162 h 2034746"/>
                    <a:gd name="connsiteX13" fmla="*/ 803189 w 1383956"/>
                    <a:gd name="connsiteY13" fmla="*/ 1688757 h 2034746"/>
                    <a:gd name="connsiteX14" fmla="*/ 836140 w 1383956"/>
                    <a:gd name="connsiteY14" fmla="*/ 1622854 h 2034746"/>
                    <a:gd name="connsiteX15" fmla="*/ 906162 w 1383956"/>
                    <a:gd name="connsiteY15" fmla="*/ 1631092 h 2034746"/>
                    <a:gd name="connsiteX16" fmla="*/ 992659 w 1383956"/>
                    <a:gd name="connsiteY16" fmla="*/ 1631092 h 2034746"/>
                    <a:gd name="connsiteX17" fmla="*/ 1107989 w 1383956"/>
                    <a:gd name="connsiteY17" fmla="*/ 1626973 h 2034746"/>
                    <a:gd name="connsiteX18" fmla="*/ 1198605 w 1383956"/>
                    <a:gd name="connsiteY18" fmla="*/ 1482811 h 2034746"/>
                    <a:gd name="connsiteX19" fmla="*/ 1297459 w 1383956"/>
                    <a:gd name="connsiteY19" fmla="*/ 1474573 h 2034746"/>
                    <a:gd name="connsiteX20" fmla="*/ 1326291 w 1383956"/>
                    <a:gd name="connsiteY20" fmla="*/ 1363362 h 2034746"/>
                    <a:gd name="connsiteX21" fmla="*/ 1252151 w 1383956"/>
                    <a:gd name="connsiteY21" fmla="*/ 1326292 h 2034746"/>
                    <a:gd name="connsiteX22" fmla="*/ 1223319 w 1383956"/>
                    <a:gd name="connsiteY22" fmla="*/ 1227438 h 2034746"/>
                    <a:gd name="connsiteX23" fmla="*/ 1297459 w 1383956"/>
                    <a:gd name="connsiteY23" fmla="*/ 1178011 h 2034746"/>
                    <a:gd name="connsiteX24" fmla="*/ 1338648 w 1383956"/>
                    <a:gd name="connsiteY24" fmla="*/ 1095632 h 2034746"/>
                    <a:gd name="connsiteX25" fmla="*/ 1330410 w 1383956"/>
                    <a:gd name="connsiteY25" fmla="*/ 1050324 h 2034746"/>
                    <a:gd name="connsiteX26" fmla="*/ 1383956 w 1383956"/>
                    <a:gd name="connsiteY26" fmla="*/ 967946 h 2034746"/>
                    <a:gd name="connsiteX27" fmla="*/ 1359243 w 1383956"/>
                    <a:gd name="connsiteY27" fmla="*/ 910281 h 2034746"/>
                    <a:gd name="connsiteX28" fmla="*/ 1355124 w 1383956"/>
                    <a:gd name="connsiteY28" fmla="*/ 774357 h 2034746"/>
                    <a:gd name="connsiteX29" fmla="*/ 1346886 w 1383956"/>
                    <a:gd name="connsiteY29" fmla="*/ 708454 h 2034746"/>
                    <a:gd name="connsiteX30" fmla="*/ 1338648 w 1383956"/>
                    <a:gd name="connsiteY30" fmla="*/ 671384 h 2034746"/>
                    <a:gd name="connsiteX31" fmla="*/ 1359243 w 1383956"/>
                    <a:gd name="connsiteY31" fmla="*/ 642551 h 2034746"/>
                    <a:gd name="connsiteX32" fmla="*/ 1313935 w 1383956"/>
                    <a:gd name="connsiteY32" fmla="*/ 481913 h 2034746"/>
                    <a:gd name="connsiteX33" fmla="*/ 1276864 w 1383956"/>
                    <a:gd name="connsiteY33" fmla="*/ 457200 h 2034746"/>
                    <a:gd name="connsiteX34" fmla="*/ 1305697 w 1383956"/>
                    <a:gd name="connsiteY34" fmla="*/ 333632 h 2034746"/>
                    <a:gd name="connsiteX35" fmla="*/ 1297459 w 1383956"/>
                    <a:gd name="connsiteY35" fmla="*/ 243016 h 2034746"/>
                    <a:gd name="connsiteX36" fmla="*/ 1276864 w 1383956"/>
                    <a:gd name="connsiteY36" fmla="*/ 197708 h 2034746"/>
                    <a:gd name="connsiteX37" fmla="*/ 1248032 w 1383956"/>
                    <a:gd name="connsiteY37" fmla="*/ 189470 h 2034746"/>
                    <a:gd name="connsiteX38" fmla="*/ 1202724 w 1383956"/>
                    <a:gd name="connsiteY38" fmla="*/ 197708 h 2034746"/>
                    <a:gd name="connsiteX39" fmla="*/ 1182129 w 1383956"/>
                    <a:gd name="connsiteY39" fmla="*/ 177113 h 2034746"/>
                    <a:gd name="connsiteX40" fmla="*/ 1178010 w 1383956"/>
                    <a:gd name="connsiteY40" fmla="*/ 123567 h 2034746"/>
                    <a:gd name="connsiteX41" fmla="*/ 1178010 w 1383956"/>
                    <a:gd name="connsiteY41" fmla="*/ 57665 h 2034746"/>
                    <a:gd name="connsiteX42" fmla="*/ 1128583 w 1383956"/>
                    <a:gd name="connsiteY42" fmla="*/ 78259 h 2034746"/>
                    <a:gd name="connsiteX43" fmla="*/ 1091513 w 1383956"/>
                    <a:gd name="connsiteY43" fmla="*/ 53546 h 2034746"/>
                    <a:gd name="connsiteX44" fmla="*/ 1136821 w 1383956"/>
                    <a:gd name="connsiteY44" fmla="*/ 0 h 2034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383956" h="2034746">
                      <a:moveTo>
                        <a:pt x="0" y="2034746"/>
                      </a:moveTo>
                      <a:lnTo>
                        <a:pt x="90616" y="1940011"/>
                      </a:lnTo>
                      <a:lnTo>
                        <a:pt x="144162" y="1940011"/>
                      </a:lnTo>
                      <a:lnTo>
                        <a:pt x="201827" y="1878227"/>
                      </a:lnTo>
                      <a:lnTo>
                        <a:pt x="243016" y="1886465"/>
                      </a:lnTo>
                      <a:lnTo>
                        <a:pt x="263610" y="1890584"/>
                      </a:lnTo>
                      <a:lnTo>
                        <a:pt x="308919" y="1861751"/>
                      </a:lnTo>
                      <a:lnTo>
                        <a:pt x="411891" y="1734065"/>
                      </a:lnTo>
                      <a:lnTo>
                        <a:pt x="448962" y="1750540"/>
                      </a:lnTo>
                      <a:lnTo>
                        <a:pt x="498389" y="1701113"/>
                      </a:lnTo>
                      <a:lnTo>
                        <a:pt x="605481" y="1713470"/>
                      </a:lnTo>
                      <a:lnTo>
                        <a:pt x="626075" y="1713470"/>
                      </a:lnTo>
                      <a:lnTo>
                        <a:pt x="659027" y="1668162"/>
                      </a:lnTo>
                      <a:lnTo>
                        <a:pt x="803189" y="1688757"/>
                      </a:lnTo>
                      <a:lnTo>
                        <a:pt x="836140" y="1622854"/>
                      </a:lnTo>
                      <a:lnTo>
                        <a:pt x="906162" y="1631092"/>
                      </a:lnTo>
                      <a:lnTo>
                        <a:pt x="992659" y="1631092"/>
                      </a:lnTo>
                      <a:lnTo>
                        <a:pt x="1107989" y="1626973"/>
                      </a:lnTo>
                      <a:lnTo>
                        <a:pt x="1198605" y="1482811"/>
                      </a:lnTo>
                      <a:lnTo>
                        <a:pt x="1297459" y="1474573"/>
                      </a:lnTo>
                      <a:lnTo>
                        <a:pt x="1326291" y="1363362"/>
                      </a:lnTo>
                      <a:lnTo>
                        <a:pt x="1252151" y="1326292"/>
                      </a:lnTo>
                      <a:lnTo>
                        <a:pt x="1223319" y="1227438"/>
                      </a:lnTo>
                      <a:lnTo>
                        <a:pt x="1297459" y="1178011"/>
                      </a:lnTo>
                      <a:lnTo>
                        <a:pt x="1338648" y="1095632"/>
                      </a:lnTo>
                      <a:lnTo>
                        <a:pt x="1330410" y="1050324"/>
                      </a:lnTo>
                      <a:lnTo>
                        <a:pt x="1383956" y="967946"/>
                      </a:lnTo>
                      <a:lnTo>
                        <a:pt x="1359243" y="910281"/>
                      </a:lnTo>
                      <a:lnTo>
                        <a:pt x="1355124" y="774357"/>
                      </a:lnTo>
                      <a:lnTo>
                        <a:pt x="1346886" y="708454"/>
                      </a:lnTo>
                      <a:lnTo>
                        <a:pt x="1338648" y="671384"/>
                      </a:lnTo>
                      <a:lnTo>
                        <a:pt x="1359243" y="642551"/>
                      </a:lnTo>
                      <a:lnTo>
                        <a:pt x="1313935" y="481913"/>
                      </a:lnTo>
                      <a:lnTo>
                        <a:pt x="1276864" y="457200"/>
                      </a:lnTo>
                      <a:lnTo>
                        <a:pt x="1305697" y="333632"/>
                      </a:lnTo>
                      <a:lnTo>
                        <a:pt x="1297459" y="243016"/>
                      </a:lnTo>
                      <a:lnTo>
                        <a:pt x="1276864" y="197708"/>
                      </a:lnTo>
                      <a:lnTo>
                        <a:pt x="1248032" y="189470"/>
                      </a:lnTo>
                      <a:lnTo>
                        <a:pt x="1202724" y="197708"/>
                      </a:lnTo>
                      <a:lnTo>
                        <a:pt x="1182129" y="177113"/>
                      </a:lnTo>
                      <a:lnTo>
                        <a:pt x="1178010" y="123567"/>
                      </a:lnTo>
                      <a:lnTo>
                        <a:pt x="1178010" y="57665"/>
                      </a:lnTo>
                      <a:lnTo>
                        <a:pt x="1128583" y="78259"/>
                      </a:lnTo>
                      <a:lnTo>
                        <a:pt x="1091513" y="53546"/>
                      </a:lnTo>
                      <a:lnTo>
                        <a:pt x="1136821" y="0"/>
                      </a:lnTo>
                    </a:path>
                  </a:pathLst>
                </a:custGeom>
                <a:noFill/>
                <a:ln w="92075">
                  <a:solidFill>
                    <a:schemeClr val="accent5">
                      <a:alpha val="28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34" name="府県境３">
                  <a:extLst>
                    <a:ext uri="{FF2B5EF4-FFF2-40B4-BE49-F238E27FC236}">
                      <a16:creationId xmlns:a16="http://schemas.microsoft.com/office/drawing/2014/main" id="{12F2F09A-3CC9-4E34-A571-BFC8EACB13F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16624" y="3847068"/>
                  <a:ext cx="481914" cy="2084171"/>
                </a:xfrm>
                <a:custGeom>
                  <a:avLst/>
                  <a:gdLst>
                    <a:gd name="connsiteX0" fmla="*/ 41189 w 481914"/>
                    <a:gd name="connsiteY0" fmla="*/ 2084173 h 2084173"/>
                    <a:gd name="connsiteX1" fmla="*/ 53546 w 481914"/>
                    <a:gd name="connsiteY1" fmla="*/ 1993557 h 2084173"/>
                    <a:gd name="connsiteX2" fmla="*/ 53546 w 481914"/>
                    <a:gd name="connsiteY2" fmla="*/ 1972962 h 2084173"/>
                    <a:gd name="connsiteX3" fmla="*/ 135924 w 481914"/>
                    <a:gd name="connsiteY3" fmla="*/ 1894703 h 2084173"/>
                    <a:gd name="connsiteX4" fmla="*/ 164757 w 481914"/>
                    <a:gd name="connsiteY4" fmla="*/ 1890584 h 2084173"/>
                    <a:gd name="connsiteX5" fmla="*/ 164757 w 481914"/>
                    <a:gd name="connsiteY5" fmla="*/ 1832919 h 2084173"/>
                    <a:gd name="connsiteX6" fmla="*/ 230659 w 481914"/>
                    <a:gd name="connsiteY6" fmla="*/ 1742303 h 2084173"/>
                    <a:gd name="connsiteX7" fmla="*/ 197708 w 481914"/>
                    <a:gd name="connsiteY7" fmla="*/ 1606379 h 2084173"/>
                    <a:gd name="connsiteX8" fmla="*/ 148281 w 481914"/>
                    <a:gd name="connsiteY8" fmla="*/ 1561071 h 2084173"/>
                    <a:gd name="connsiteX9" fmla="*/ 82378 w 481914"/>
                    <a:gd name="connsiteY9" fmla="*/ 1577546 h 2084173"/>
                    <a:gd name="connsiteX10" fmla="*/ 16476 w 481914"/>
                    <a:gd name="connsiteY10" fmla="*/ 1569308 h 2084173"/>
                    <a:gd name="connsiteX11" fmla="*/ 0 w 481914"/>
                    <a:gd name="connsiteY11" fmla="*/ 1536357 h 2084173"/>
                    <a:gd name="connsiteX12" fmla="*/ 57665 w 481914"/>
                    <a:gd name="connsiteY12" fmla="*/ 1449860 h 2084173"/>
                    <a:gd name="connsiteX13" fmla="*/ 74141 w 481914"/>
                    <a:gd name="connsiteY13" fmla="*/ 1400433 h 2084173"/>
                    <a:gd name="connsiteX14" fmla="*/ 70022 w 481914"/>
                    <a:gd name="connsiteY14" fmla="*/ 1383957 h 2084173"/>
                    <a:gd name="connsiteX15" fmla="*/ 98854 w 481914"/>
                    <a:gd name="connsiteY15" fmla="*/ 1301579 h 2084173"/>
                    <a:gd name="connsiteX16" fmla="*/ 86497 w 481914"/>
                    <a:gd name="connsiteY16" fmla="*/ 1231557 h 2084173"/>
                    <a:gd name="connsiteX17" fmla="*/ 115330 w 481914"/>
                    <a:gd name="connsiteY17" fmla="*/ 1161535 h 2084173"/>
                    <a:gd name="connsiteX18" fmla="*/ 107092 w 481914"/>
                    <a:gd name="connsiteY18" fmla="*/ 1120346 h 2084173"/>
                    <a:gd name="connsiteX19" fmla="*/ 144162 w 481914"/>
                    <a:gd name="connsiteY19" fmla="*/ 1037968 h 2084173"/>
                    <a:gd name="connsiteX20" fmla="*/ 168876 w 481914"/>
                    <a:gd name="connsiteY20" fmla="*/ 1005016 h 2084173"/>
                    <a:gd name="connsiteX21" fmla="*/ 156519 w 481914"/>
                    <a:gd name="connsiteY21" fmla="*/ 963827 h 2084173"/>
                    <a:gd name="connsiteX22" fmla="*/ 197708 w 481914"/>
                    <a:gd name="connsiteY22" fmla="*/ 873211 h 2084173"/>
                    <a:gd name="connsiteX23" fmla="*/ 230659 w 481914"/>
                    <a:gd name="connsiteY23" fmla="*/ 819665 h 2084173"/>
                    <a:gd name="connsiteX24" fmla="*/ 218303 w 481914"/>
                    <a:gd name="connsiteY24" fmla="*/ 782595 h 2084173"/>
                    <a:gd name="connsiteX25" fmla="*/ 201827 w 481914"/>
                    <a:gd name="connsiteY25" fmla="*/ 700216 h 2084173"/>
                    <a:gd name="connsiteX26" fmla="*/ 177114 w 481914"/>
                    <a:gd name="connsiteY26" fmla="*/ 617838 h 2084173"/>
                    <a:gd name="connsiteX27" fmla="*/ 226541 w 481914"/>
                    <a:gd name="connsiteY27" fmla="*/ 523103 h 2084173"/>
                    <a:gd name="connsiteX28" fmla="*/ 341870 w 481914"/>
                    <a:gd name="connsiteY28" fmla="*/ 465438 h 2084173"/>
                    <a:gd name="connsiteX29" fmla="*/ 378941 w 481914"/>
                    <a:gd name="connsiteY29" fmla="*/ 403654 h 2084173"/>
                    <a:gd name="connsiteX30" fmla="*/ 432487 w 481914"/>
                    <a:gd name="connsiteY30" fmla="*/ 399535 h 2084173"/>
                    <a:gd name="connsiteX31" fmla="*/ 391297 w 481914"/>
                    <a:gd name="connsiteY31" fmla="*/ 300681 h 2084173"/>
                    <a:gd name="connsiteX32" fmla="*/ 378941 w 481914"/>
                    <a:gd name="connsiteY32" fmla="*/ 251254 h 2084173"/>
                    <a:gd name="connsiteX33" fmla="*/ 378941 w 481914"/>
                    <a:gd name="connsiteY33" fmla="*/ 177114 h 2084173"/>
                    <a:gd name="connsiteX34" fmla="*/ 370703 w 481914"/>
                    <a:gd name="connsiteY34" fmla="*/ 144162 h 2084173"/>
                    <a:gd name="connsiteX35" fmla="*/ 420130 w 481914"/>
                    <a:gd name="connsiteY35" fmla="*/ 123568 h 2084173"/>
                    <a:gd name="connsiteX36" fmla="*/ 457200 w 481914"/>
                    <a:gd name="connsiteY36" fmla="*/ 148281 h 2084173"/>
                    <a:gd name="connsiteX37" fmla="*/ 481914 w 481914"/>
                    <a:gd name="connsiteY37" fmla="*/ 74141 h 2084173"/>
                    <a:gd name="connsiteX38" fmla="*/ 473676 w 481914"/>
                    <a:gd name="connsiteY38" fmla="*/ 0 h 2084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81914" h="2084173">
                      <a:moveTo>
                        <a:pt x="41189" y="2084173"/>
                      </a:moveTo>
                      <a:lnTo>
                        <a:pt x="53546" y="1993557"/>
                      </a:lnTo>
                      <a:lnTo>
                        <a:pt x="53546" y="1972962"/>
                      </a:lnTo>
                      <a:lnTo>
                        <a:pt x="135924" y="1894703"/>
                      </a:lnTo>
                      <a:lnTo>
                        <a:pt x="164757" y="1890584"/>
                      </a:lnTo>
                      <a:lnTo>
                        <a:pt x="164757" y="1832919"/>
                      </a:lnTo>
                      <a:lnTo>
                        <a:pt x="230659" y="1742303"/>
                      </a:lnTo>
                      <a:lnTo>
                        <a:pt x="197708" y="1606379"/>
                      </a:lnTo>
                      <a:lnTo>
                        <a:pt x="148281" y="1561071"/>
                      </a:lnTo>
                      <a:lnTo>
                        <a:pt x="82378" y="1577546"/>
                      </a:lnTo>
                      <a:lnTo>
                        <a:pt x="16476" y="1569308"/>
                      </a:lnTo>
                      <a:lnTo>
                        <a:pt x="0" y="1536357"/>
                      </a:lnTo>
                      <a:lnTo>
                        <a:pt x="57665" y="1449860"/>
                      </a:lnTo>
                      <a:lnTo>
                        <a:pt x="74141" y="1400433"/>
                      </a:lnTo>
                      <a:lnTo>
                        <a:pt x="70022" y="1383957"/>
                      </a:lnTo>
                      <a:lnTo>
                        <a:pt x="98854" y="1301579"/>
                      </a:lnTo>
                      <a:lnTo>
                        <a:pt x="86497" y="1231557"/>
                      </a:lnTo>
                      <a:lnTo>
                        <a:pt x="115330" y="1161535"/>
                      </a:lnTo>
                      <a:lnTo>
                        <a:pt x="107092" y="1120346"/>
                      </a:lnTo>
                      <a:lnTo>
                        <a:pt x="144162" y="1037968"/>
                      </a:lnTo>
                      <a:lnTo>
                        <a:pt x="168876" y="1005016"/>
                      </a:lnTo>
                      <a:lnTo>
                        <a:pt x="156519" y="963827"/>
                      </a:lnTo>
                      <a:lnTo>
                        <a:pt x="197708" y="873211"/>
                      </a:lnTo>
                      <a:lnTo>
                        <a:pt x="230659" y="819665"/>
                      </a:lnTo>
                      <a:lnTo>
                        <a:pt x="218303" y="782595"/>
                      </a:lnTo>
                      <a:lnTo>
                        <a:pt x="201827" y="700216"/>
                      </a:lnTo>
                      <a:lnTo>
                        <a:pt x="177114" y="617838"/>
                      </a:lnTo>
                      <a:lnTo>
                        <a:pt x="226541" y="523103"/>
                      </a:lnTo>
                      <a:lnTo>
                        <a:pt x="341870" y="465438"/>
                      </a:lnTo>
                      <a:lnTo>
                        <a:pt x="378941" y="403654"/>
                      </a:lnTo>
                      <a:lnTo>
                        <a:pt x="432487" y="399535"/>
                      </a:lnTo>
                      <a:lnTo>
                        <a:pt x="391297" y="300681"/>
                      </a:lnTo>
                      <a:lnTo>
                        <a:pt x="378941" y="251254"/>
                      </a:lnTo>
                      <a:lnTo>
                        <a:pt x="378941" y="177114"/>
                      </a:lnTo>
                      <a:lnTo>
                        <a:pt x="370703" y="144162"/>
                      </a:lnTo>
                      <a:lnTo>
                        <a:pt x="420130" y="123568"/>
                      </a:lnTo>
                      <a:lnTo>
                        <a:pt x="457200" y="148281"/>
                      </a:lnTo>
                      <a:lnTo>
                        <a:pt x="481914" y="74141"/>
                      </a:lnTo>
                      <a:lnTo>
                        <a:pt x="473676" y="0"/>
                      </a:lnTo>
                    </a:path>
                  </a:pathLst>
                </a:custGeom>
                <a:noFill/>
                <a:ln w="92075">
                  <a:solidFill>
                    <a:schemeClr val="accent5">
                      <a:alpha val="28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 dirty="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35" name="府県境４">
                  <a:extLst>
                    <a:ext uri="{FF2B5EF4-FFF2-40B4-BE49-F238E27FC236}">
                      <a16:creationId xmlns:a16="http://schemas.microsoft.com/office/drawing/2014/main" id="{F055E8B5-9372-40E6-9CC7-9E3A05428F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12969" y="2010032"/>
                  <a:ext cx="1173892" cy="1828798"/>
                </a:xfrm>
                <a:custGeom>
                  <a:avLst/>
                  <a:gdLst>
                    <a:gd name="connsiteX0" fmla="*/ 873211 w 1173892"/>
                    <a:gd name="connsiteY0" fmla="*/ 1828800 h 1828800"/>
                    <a:gd name="connsiteX1" fmla="*/ 885568 w 1173892"/>
                    <a:gd name="connsiteY1" fmla="*/ 1767017 h 1828800"/>
                    <a:gd name="connsiteX2" fmla="*/ 852616 w 1173892"/>
                    <a:gd name="connsiteY2" fmla="*/ 1746422 h 1828800"/>
                    <a:gd name="connsiteX3" fmla="*/ 885568 w 1173892"/>
                    <a:gd name="connsiteY3" fmla="*/ 1659925 h 1828800"/>
                    <a:gd name="connsiteX4" fmla="*/ 967946 w 1173892"/>
                    <a:gd name="connsiteY4" fmla="*/ 1725827 h 1828800"/>
                    <a:gd name="connsiteX5" fmla="*/ 1037968 w 1173892"/>
                    <a:gd name="connsiteY5" fmla="*/ 1701114 h 1828800"/>
                    <a:gd name="connsiteX6" fmla="*/ 1066800 w 1173892"/>
                    <a:gd name="connsiteY6" fmla="*/ 1635211 h 1828800"/>
                    <a:gd name="connsiteX7" fmla="*/ 1107989 w 1173892"/>
                    <a:gd name="connsiteY7" fmla="*/ 1598141 h 1828800"/>
                    <a:gd name="connsiteX8" fmla="*/ 1173892 w 1173892"/>
                    <a:gd name="connsiteY8" fmla="*/ 1462217 h 1828800"/>
                    <a:gd name="connsiteX9" fmla="*/ 1169773 w 1173892"/>
                    <a:gd name="connsiteY9" fmla="*/ 1429265 h 1828800"/>
                    <a:gd name="connsiteX10" fmla="*/ 1095632 w 1173892"/>
                    <a:gd name="connsiteY10" fmla="*/ 1363363 h 1828800"/>
                    <a:gd name="connsiteX11" fmla="*/ 1095632 w 1173892"/>
                    <a:gd name="connsiteY11" fmla="*/ 1297460 h 1828800"/>
                    <a:gd name="connsiteX12" fmla="*/ 1070919 w 1173892"/>
                    <a:gd name="connsiteY12" fmla="*/ 1264509 h 1828800"/>
                    <a:gd name="connsiteX13" fmla="*/ 1025611 w 1173892"/>
                    <a:gd name="connsiteY13" fmla="*/ 1248033 h 1828800"/>
                    <a:gd name="connsiteX14" fmla="*/ 963827 w 1173892"/>
                    <a:gd name="connsiteY14" fmla="*/ 1194487 h 1828800"/>
                    <a:gd name="connsiteX15" fmla="*/ 959708 w 1173892"/>
                    <a:gd name="connsiteY15" fmla="*/ 1157417 h 1828800"/>
                    <a:gd name="connsiteX16" fmla="*/ 897924 w 1173892"/>
                    <a:gd name="connsiteY16" fmla="*/ 1083276 h 1828800"/>
                    <a:gd name="connsiteX17" fmla="*/ 856735 w 1173892"/>
                    <a:gd name="connsiteY17" fmla="*/ 988541 h 1828800"/>
                    <a:gd name="connsiteX18" fmla="*/ 827903 w 1173892"/>
                    <a:gd name="connsiteY18" fmla="*/ 963827 h 1828800"/>
                    <a:gd name="connsiteX19" fmla="*/ 770238 w 1173892"/>
                    <a:gd name="connsiteY19" fmla="*/ 1000898 h 1828800"/>
                    <a:gd name="connsiteX20" fmla="*/ 733168 w 1173892"/>
                    <a:gd name="connsiteY20" fmla="*/ 939114 h 1828800"/>
                    <a:gd name="connsiteX21" fmla="*/ 729049 w 1173892"/>
                    <a:gd name="connsiteY21" fmla="*/ 910282 h 1828800"/>
                    <a:gd name="connsiteX22" fmla="*/ 741405 w 1173892"/>
                    <a:gd name="connsiteY22" fmla="*/ 881449 h 1828800"/>
                    <a:gd name="connsiteX23" fmla="*/ 654908 w 1173892"/>
                    <a:gd name="connsiteY23" fmla="*/ 733168 h 1828800"/>
                    <a:gd name="connsiteX24" fmla="*/ 650789 w 1173892"/>
                    <a:gd name="connsiteY24" fmla="*/ 696098 h 1828800"/>
                    <a:gd name="connsiteX25" fmla="*/ 630195 w 1173892"/>
                    <a:gd name="connsiteY25" fmla="*/ 589006 h 1828800"/>
                    <a:gd name="connsiteX26" fmla="*/ 617838 w 1173892"/>
                    <a:gd name="connsiteY26" fmla="*/ 543698 h 1828800"/>
                    <a:gd name="connsiteX27" fmla="*/ 601362 w 1173892"/>
                    <a:gd name="connsiteY27" fmla="*/ 494271 h 1828800"/>
                    <a:gd name="connsiteX28" fmla="*/ 510746 w 1173892"/>
                    <a:gd name="connsiteY28" fmla="*/ 436606 h 1828800"/>
                    <a:gd name="connsiteX29" fmla="*/ 510746 w 1173892"/>
                    <a:gd name="connsiteY29" fmla="*/ 436606 h 1828800"/>
                    <a:gd name="connsiteX30" fmla="*/ 391297 w 1173892"/>
                    <a:gd name="connsiteY30" fmla="*/ 399536 h 1828800"/>
                    <a:gd name="connsiteX31" fmla="*/ 378941 w 1173892"/>
                    <a:gd name="connsiteY31" fmla="*/ 345990 h 1828800"/>
                    <a:gd name="connsiteX32" fmla="*/ 420130 w 1173892"/>
                    <a:gd name="connsiteY32" fmla="*/ 329514 h 1828800"/>
                    <a:gd name="connsiteX33" fmla="*/ 362465 w 1173892"/>
                    <a:gd name="connsiteY33" fmla="*/ 218303 h 1828800"/>
                    <a:gd name="connsiteX34" fmla="*/ 337751 w 1173892"/>
                    <a:gd name="connsiteY34" fmla="*/ 185352 h 1828800"/>
                    <a:gd name="connsiteX35" fmla="*/ 271849 w 1173892"/>
                    <a:gd name="connsiteY35" fmla="*/ 168876 h 1828800"/>
                    <a:gd name="connsiteX36" fmla="*/ 210065 w 1173892"/>
                    <a:gd name="connsiteY36" fmla="*/ 160638 h 1828800"/>
                    <a:gd name="connsiteX37" fmla="*/ 160638 w 1173892"/>
                    <a:gd name="connsiteY37" fmla="*/ 168876 h 1828800"/>
                    <a:gd name="connsiteX38" fmla="*/ 115330 w 1173892"/>
                    <a:gd name="connsiteY38" fmla="*/ 201827 h 1828800"/>
                    <a:gd name="connsiteX39" fmla="*/ 94735 w 1173892"/>
                    <a:gd name="connsiteY39" fmla="*/ 218303 h 1828800"/>
                    <a:gd name="connsiteX40" fmla="*/ 53546 w 1173892"/>
                    <a:gd name="connsiteY40" fmla="*/ 214184 h 1828800"/>
                    <a:gd name="connsiteX41" fmla="*/ 16476 w 1173892"/>
                    <a:gd name="connsiteY41" fmla="*/ 222422 h 1828800"/>
                    <a:gd name="connsiteX42" fmla="*/ 0 w 1173892"/>
                    <a:gd name="connsiteY42" fmla="*/ 185352 h 1828800"/>
                    <a:gd name="connsiteX43" fmla="*/ 12357 w 1173892"/>
                    <a:gd name="connsiteY43" fmla="*/ 152400 h 1828800"/>
                    <a:gd name="connsiteX44" fmla="*/ 41189 w 1173892"/>
                    <a:gd name="connsiteY44" fmla="*/ 135925 h 1828800"/>
                    <a:gd name="connsiteX45" fmla="*/ 78259 w 1173892"/>
                    <a:gd name="connsiteY45" fmla="*/ 74141 h 1828800"/>
                    <a:gd name="connsiteX46" fmla="*/ 115330 w 1173892"/>
                    <a:gd name="connsiteY46" fmla="*/ 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173892" h="1828800">
                      <a:moveTo>
                        <a:pt x="873211" y="1828800"/>
                      </a:moveTo>
                      <a:lnTo>
                        <a:pt x="885568" y="1767017"/>
                      </a:lnTo>
                      <a:lnTo>
                        <a:pt x="852616" y="1746422"/>
                      </a:lnTo>
                      <a:lnTo>
                        <a:pt x="885568" y="1659925"/>
                      </a:lnTo>
                      <a:lnTo>
                        <a:pt x="967946" y="1725827"/>
                      </a:lnTo>
                      <a:lnTo>
                        <a:pt x="1037968" y="1701114"/>
                      </a:lnTo>
                      <a:lnTo>
                        <a:pt x="1066800" y="1635211"/>
                      </a:lnTo>
                      <a:lnTo>
                        <a:pt x="1107989" y="1598141"/>
                      </a:lnTo>
                      <a:lnTo>
                        <a:pt x="1173892" y="1462217"/>
                      </a:lnTo>
                      <a:lnTo>
                        <a:pt x="1169773" y="1429265"/>
                      </a:lnTo>
                      <a:lnTo>
                        <a:pt x="1095632" y="1363363"/>
                      </a:lnTo>
                      <a:lnTo>
                        <a:pt x="1095632" y="1297460"/>
                      </a:lnTo>
                      <a:lnTo>
                        <a:pt x="1070919" y="1264509"/>
                      </a:lnTo>
                      <a:lnTo>
                        <a:pt x="1025611" y="1248033"/>
                      </a:lnTo>
                      <a:lnTo>
                        <a:pt x="963827" y="1194487"/>
                      </a:lnTo>
                      <a:lnTo>
                        <a:pt x="959708" y="1157417"/>
                      </a:lnTo>
                      <a:lnTo>
                        <a:pt x="897924" y="1083276"/>
                      </a:lnTo>
                      <a:lnTo>
                        <a:pt x="856735" y="988541"/>
                      </a:lnTo>
                      <a:lnTo>
                        <a:pt x="827903" y="963827"/>
                      </a:lnTo>
                      <a:lnTo>
                        <a:pt x="770238" y="1000898"/>
                      </a:lnTo>
                      <a:lnTo>
                        <a:pt x="733168" y="939114"/>
                      </a:lnTo>
                      <a:lnTo>
                        <a:pt x="729049" y="910282"/>
                      </a:lnTo>
                      <a:lnTo>
                        <a:pt x="741405" y="881449"/>
                      </a:lnTo>
                      <a:lnTo>
                        <a:pt x="654908" y="733168"/>
                      </a:lnTo>
                      <a:lnTo>
                        <a:pt x="650789" y="696098"/>
                      </a:lnTo>
                      <a:lnTo>
                        <a:pt x="630195" y="589006"/>
                      </a:lnTo>
                      <a:lnTo>
                        <a:pt x="617838" y="543698"/>
                      </a:lnTo>
                      <a:lnTo>
                        <a:pt x="601362" y="494271"/>
                      </a:lnTo>
                      <a:lnTo>
                        <a:pt x="510746" y="436606"/>
                      </a:lnTo>
                      <a:lnTo>
                        <a:pt x="510746" y="436606"/>
                      </a:lnTo>
                      <a:lnTo>
                        <a:pt x="391297" y="399536"/>
                      </a:lnTo>
                      <a:lnTo>
                        <a:pt x="378941" y="345990"/>
                      </a:lnTo>
                      <a:lnTo>
                        <a:pt x="420130" y="329514"/>
                      </a:lnTo>
                      <a:lnTo>
                        <a:pt x="362465" y="218303"/>
                      </a:lnTo>
                      <a:lnTo>
                        <a:pt x="337751" y="185352"/>
                      </a:lnTo>
                      <a:lnTo>
                        <a:pt x="271849" y="168876"/>
                      </a:lnTo>
                      <a:lnTo>
                        <a:pt x="210065" y="160638"/>
                      </a:lnTo>
                      <a:lnTo>
                        <a:pt x="160638" y="168876"/>
                      </a:lnTo>
                      <a:lnTo>
                        <a:pt x="115330" y="201827"/>
                      </a:lnTo>
                      <a:lnTo>
                        <a:pt x="94735" y="218303"/>
                      </a:lnTo>
                      <a:lnTo>
                        <a:pt x="53546" y="214184"/>
                      </a:lnTo>
                      <a:lnTo>
                        <a:pt x="16476" y="222422"/>
                      </a:lnTo>
                      <a:lnTo>
                        <a:pt x="0" y="185352"/>
                      </a:lnTo>
                      <a:lnTo>
                        <a:pt x="12357" y="152400"/>
                      </a:lnTo>
                      <a:lnTo>
                        <a:pt x="41189" y="135925"/>
                      </a:lnTo>
                      <a:lnTo>
                        <a:pt x="78259" y="74141"/>
                      </a:lnTo>
                      <a:lnTo>
                        <a:pt x="115330" y="0"/>
                      </a:lnTo>
                    </a:path>
                  </a:pathLst>
                </a:custGeom>
                <a:noFill/>
                <a:ln w="92075">
                  <a:solidFill>
                    <a:schemeClr val="accent5">
                      <a:alpha val="28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36" name="府県境５">
                  <a:extLst>
                    <a:ext uri="{FF2B5EF4-FFF2-40B4-BE49-F238E27FC236}">
                      <a16:creationId xmlns:a16="http://schemas.microsoft.com/office/drawing/2014/main" id="{04E2614C-0F4D-46EE-A600-9CE694D3DF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29945" y="1009135"/>
                  <a:ext cx="2318949" cy="1775252"/>
                </a:xfrm>
                <a:custGeom>
                  <a:avLst/>
                  <a:gdLst>
                    <a:gd name="connsiteX0" fmla="*/ 2302476 w 2318951"/>
                    <a:gd name="connsiteY0" fmla="*/ 1000897 h 1775254"/>
                    <a:gd name="connsiteX1" fmla="*/ 2314832 w 2318951"/>
                    <a:gd name="connsiteY1" fmla="*/ 930876 h 1775254"/>
                    <a:gd name="connsiteX2" fmla="*/ 2318951 w 2318951"/>
                    <a:gd name="connsiteY2" fmla="*/ 902043 h 1775254"/>
                    <a:gd name="connsiteX3" fmla="*/ 2286000 w 2318951"/>
                    <a:gd name="connsiteY3" fmla="*/ 794951 h 1775254"/>
                    <a:gd name="connsiteX4" fmla="*/ 2220097 w 2318951"/>
                    <a:gd name="connsiteY4" fmla="*/ 790833 h 1775254"/>
                    <a:gd name="connsiteX5" fmla="*/ 2150076 w 2318951"/>
                    <a:gd name="connsiteY5" fmla="*/ 811427 h 1775254"/>
                    <a:gd name="connsiteX6" fmla="*/ 2129481 w 2318951"/>
                    <a:gd name="connsiteY6" fmla="*/ 811427 h 1775254"/>
                    <a:gd name="connsiteX7" fmla="*/ 2129481 w 2318951"/>
                    <a:gd name="connsiteY7" fmla="*/ 811427 h 1775254"/>
                    <a:gd name="connsiteX8" fmla="*/ 2080054 w 2318951"/>
                    <a:gd name="connsiteY8" fmla="*/ 794951 h 1775254"/>
                    <a:gd name="connsiteX9" fmla="*/ 2051222 w 2318951"/>
                    <a:gd name="connsiteY9" fmla="*/ 745524 h 1775254"/>
                    <a:gd name="connsiteX10" fmla="*/ 1972962 w 2318951"/>
                    <a:gd name="connsiteY10" fmla="*/ 766119 h 1775254"/>
                    <a:gd name="connsiteX11" fmla="*/ 1931773 w 2318951"/>
                    <a:gd name="connsiteY11" fmla="*/ 803189 h 1775254"/>
                    <a:gd name="connsiteX12" fmla="*/ 1960605 w 2318951"/>
                    <a:gd name="connsiteY12" fmla="*/ 889687 h 1775254"/>
                    <a:gd name="connsiteX13" fmla="*/ 1989438 w 2318951"/>
                    <a:gd name="connsiteY13" fmla="*/ 918519 h 1775254"/>
                    <a:gd name="connsiteX14" fmla="*/ 1972962 w 2318951"/>
                    <a:gd name="connsiteY14" fmla="*/ 947351 h 1775254"/>
                    <a:gd name="connsiteX15" fmla="*/ 1869989 w 2318951"/>
                    <a:gd name="connsiteY15" fmla="*/ 1042087 h 1775254"/>
                    <a:gd name="connsiteX16" fmla="*/ 1837038 w 2318951"/>
                    <a:gd name="connsiteY16" fmla="*/ 1153297 h 1775254"/>
                    <a:gd name="connsiteX17" fmla="*/ 1907059 w 2318951"/>
                    <a:gd name="connsiteY17" fmla="*/ 1165654 h 1775254"/>
                    <a:gd name="connsiteX18" fmla="*/ 1972962 w 2318951"/>
                    <a:gd name="connsiteY18" fmla="*/ 1099751 h 1775254"/>
                    <a:gd name="connsiteX19" fmla="*/ 2001795 w 2318951"/>
                    <a:gd name="connsiteY19" fmla="*/ 1128584 h 1775254"/>
                    <a:gd name="connsiteX20" fmla="*/ 2018270 w 2318951"/>
                    <a:gd name="connsiteY20" fmla="*/ 1239795 h 1775254"/>
                    <a:gd name="connsiteX21" fmla="*/ 2022389 w 2318951"/>
                    <a:gd name="connsiteY21" fmla="*/ 1280984 h 1775254"/>
                    <a:gd name="connsiteX22" fmla="*/ 1927654 w 2318951"/>
                    <a:gd name="connsiteY22" fmla="*/ 1342768 h 1775254"/>
                    <a:gd name="connsiteX23" fmla="*/ 1865870 w 2318951"/>
                    <a:gd name="connsiteY23" fmla="*/ 1318054 h 1775254"/>
                    <a:gd name="connsiteX24" fmla="*/ 1783492 w 2318951"/>
                    <a:gd name="connsiteY24" fmla="*/ 1330411 h 1775254"/>
                    <a:gd name="connsiteX25" fmla="*/ 1779373 w 2318951"/>
                    <a:gd name="connsiteY25" fmla="*/ 1330411 h 1775254"/>
                    <a:gd name="connsiteX26" fmla="*/ 1742303 w 2318951"/>
                    <a:gd name="connsiteY26" fmla="*/ 1318054 h 1775254"/>
                    <a:gd name="connsiteX27" fmla="*/ 1701113 w 2318951"/>
                    <a:gd name="connsiteY27" fmla="*/ 1342768 h 1775254"/>
                    <a:gd name="connsiteX28" fmla="*/ 1655805 w 2318951"/>
                    <a:gd name="connsiteY28" fmla="*/ 1280984 h 1775254"/>
                    <a:gd name="connsiteX29" fmla="*/ 1655805 w 2318951"/>
                    <a:gd name="connsiteY29" fmla="*/ 1280984 h 1775254"/>
                    <a:gd name="connsiteX30" fmla="*/ 1635211 w 2318951"/>
                    <a:gd name="connsiteY30" fmla="*/ 1231557 h 1775254"/>
                    <a:gd name="connsiteX31" fmla="*/ 1552832 w 2318951"/>
                    <a:gd name="connsiteY31" fmla="*/ 1198606 h 1775254"/>
                    <a:gd name="connsiteX32" fmla="*/ 1544595 w 2318951"/>
                    <a:gd name="connsiteY32" fmla="*/ 1157416 h 1775254"/>
                    <a:gd name="connsiteX33" fmla="*/ 1515762 w 2318951"/>
                    <a:gd name="connsiteY33" fmla="*/ 1165654 h 1775254"/>
                    <a:gd name="connsiteX34" fmla="*/ 1482811 w 2318951"/>
                    <a:gd name="connsiteY34" fmla="*/ 1079157 h 1775254"/>
                    <a:gd name="connsiteX35" fmla="*/ 1416908 w 2318951"/>
                    <a:gd name="connsiteY35" fmla="*/ 1033849 h 1775254"/>
                    <a:gd name="connsiteX36" fmla="*/ 1355124 w 2318951"/>
                    <a:gd name="connsiteY36" fmla="*/ 1091514 h 1775254"/>
                    <a:gd name="connsiteX37" fmla="*/ 1215081 w 2318951"/>
                    <a:gd name="connsiteY37" fmla="*/ 1009135 h 1775254"/>
                    <a:gd name="connsiteX38" fmla="*/ 1248032 w 2318951"/>
                    <a:gd name="connsiteY38" fmla="*/ 930876 h 1775254"/>
                    <a:gd name="connsiteX39" fmla="*/ 1252151 w 2318951"/>
                    <a:gd name="connsiteY39" fmla="*/ 757881 h 1775254"/>
                    <a:gd name="connsiteX40" fmla="*/ 1235676 w 2318951"/>
                    <a:gd name="connsiteY40" fmla="*/ 683741 h 1775254"/>
                    <a:gd name="connsiteX41" fmla="*/ 1297459 w 2318951"/>
                    <a:gd name="connsiteY41" fmla="*/ 617838 h 1775254"/>
                    <a:gd name="connsiteX42" fmla="*/ 1243913 w 2318951"/>
                    <a:gd name="connsiteY42" fmla="*/ 556054 h 1775254"/>
                    <a:gd name="connsiteX43" fmla="*/ 1194486 w 2318951"/>
                    <a:gd name="connsiteY43" fmla="*/ 564292 h 1775254"/>
                    <a:gd name="connsiteX44" fmla="*/ 1140940 w 2318951"/>
                    <a:gd name="connsiteY44" fmla="*/ 556054 h 1775254"/>
                    <a:gd name="connsiteX45" fmla="*/ 1021492 w 2318951"/>
                    <a:gd name="connsiteY45" fmla="*/ 494270 h 1775254"/>
                    <a:gd name="connsiteX46" fmla="*/ 996778 w 2318951"/>
                    <a:gd name="connsiteY46" fmla="*/ 494270 h 1775254"/>
                    <a:gd name="connsiteX47" fmla="*/ 877330 w 2318951"/>
                    <a:gd name="connsiteY47" fmla="*/ 428368 h 1775254"/>
                    <a:gd name="connsiteX48" fmla="*/ 803189 w 2318951"/>
                    <a:gd name="connsiteY48" fmla="*/ 453081 h 1775254"/>
                    <a:gd name="connsiteX49" fmla="*/ 745524 w 2318951"/>
                    <a:gd name="connsiteY49" fmla="*/ 486033 h 1775254"/>
                    <a:gd name="connsiteX50" fmla="*/ 638432 w 2318951"/>
                    <a:gd name="connsiteY50" fmla="*/ 403654 h 1775254"/>
                    <a:gd name="connsiteX51" fmla="*/ 564292 w 2318951"/>
                    <a:gd name="connsiteY51" fmla="*/ 420130 h 1775254"/>
                    <a:gd name="connsiteX52" fmla="*/ 506627 w 2318951"/>
                    <a:gd name="connsiteY52" fmla="*/ 420130 h 1775254"/>
                    <a:gd name="connsiteX53" fmla="*/ 506627 w 2318951"/>
                    <a:gd name="connsiteY53" fmla="*/ 420130 h 1775254"/>
                    <a:gd name="connsiteX54" fmla="*/ 424249 w 2318951"/>
                    <a:gd name="connsiteY54" fmla="*/ 411892 h 1775254"/>
                    <a:gd name="connsiteX55" fmla="*/ 366584 w 2318951"/>
                    <a:gd name="connsiteY55" fmla="*/ 317157 h 1775254"/>
                    <a:gd name="connsiteX56" fmla="*/ 383059 w 2318951"/>
                    <a:gd name="connsiteY56" fmla="*/ 288324 h 1775254"/>
                    <a:gd name="connsiteX57" fmla="*/ 407773 w 2318951"/>
                    <a:gd name="connsiteY57" fmla="*/ 247135 h 1775254"/>
                    <a:gd name="connsiteX58" fmla="*/ 407773 w 2318951"/>
                    <a:gd name="connsiteY58" fmla="*/ 152400 h 1775254"/>
                    <a:gd name="connsiteX59" fmla="*/ 403654 w 2318951"/>
                    <a:gd name="connsiteY59" fmla="*/ 119449 h 1775254"/>
                    <a:gd name="connsiteX60" fmla="*/ 329513 w 2318951"/>
                    <a:gd name="connsiteY60" fmla="*/ 57665 h 1775254"/>
                    <a:gd name="connsiteX61" fmla="*/ 296562 w 2318951"/>
                    <a:gd name="connsiteY61" fmla="*/ 70022 h 1775254"/>
                    <a:gd name="connsiteX62" fmla="*/ 172995 w 2318951"/>
                    <a:gd name="connsiteY62" fmla="*/ 0 h 1775254"/>
                    <a:gd name="connsiteX63" fmla="*/ 172995 w 2318951"/>
                    <a:gd name="connsiteY63" fmla="*/ 0 h 1775254"/>
                    <a:gd name="connsiteX64" fmla="*/ 135924 w 2318951"/>
                    <a:gd name="connsiteY64" fmla="*/ 49427 h 1775254"/>
                    <a:gd name="connsiteX65" fmla="*/ 61784 w 2318951"/>
                    <a:gd name="connsiteY65" fmla="*/ 90616 h 1775254"/>
                    <a:gd name="connsiteX66" fmla="*/ 8238 w 2318951"/>
                    <a:gd name="connsiteY66" fmla="*/ 111211 h 1775254"/>
                    <a:gd name="connsiteX67" fmla="*/ 0 w 2318951"/>
                    <a:gd name="connsiteY67" fmla="*/ 156519 h 1775254"/>
                    <a:gd name="connsiteX68" fmla="*/ 70022 w 2318951"/>
                    <a:gd name="connsiteY68" fmla="*/ 263611 h 1775254"/>
                    <a:gd name="connsiteX69" fmla="*/ 127686 w 2318951"/>
                    <a:gd name="connsiteY69" fmla="*/ 251254 h 1775254"/>
                    <a:gd name="connsiteX70" fmla="*/ 214184 w 2318951"/>
                    <a:gd name="connsiteY70" fmla="*/ 263611 h 1775254"/>
                    <a:gd name="connsiteX71" fmla="*/ 205946 w 2318951"/>
                    <a:gd name="connsiteY71" fmla="*/ 350108 h 1775254"/>
                    <a:gd name="connsiteX72" fmla="*/ 193589 w 2318951"/>
                    <a:gd name="connsiteY72" fmla="*/ 395416 h 1775254"/>
                    <a:gd name="connsiteX73" fmla="*/ 181232 w 2318951"/>
                    <a:gd name="connsiteY73" fmla="*/ 440724 h 1775254"/>
                    <a:gd name="connsiteX74" fmla="*/ 181232 w 2318951"/>
                    <a:gd name="connsiteY74" fmla="*/ 440724 h 1775254"/>
                    <a:gd name="connsiteX75" fmla="*/ 189470 w 2318951"/>
                    <a:gd name="connsiteY75" fmla="*/ 531341 h 1775254"/>
                    <a:gd name="connsiteX76" fmla="*/ 181232 w 2318951"/>
                    <a:gd name="connsiteY76" fmla="*/ 576649 h 1775254"/>
                    <a:gd name="connsiteX77" fmla="*/ 181232 w 2318951"/>
                    <a:gd name="connsiteY77" fmla="*/ 605481 h 1775254"/>
                    <a:gd name="connsiteX78" fmla="*/ 234778 w 2318951"/>
                    <a:gd name="connsiteY78" fmla="*/ 667265 h 1775254"/>
                    <a:gd name="connsiteX79" fmla="*/ 218303 w 2318951"/>
                    <a:gd name="connsiteY79" fmla="*/ 696097 h 1775254"/>
                    <a:gd name="connsiteX80" fmla="*/ 168876 w 2318951"/>
                    <a:gd name="connsiteY80" fmla="*/ 720811 h 1775254"/>
                    <a:gd name="connsiteX81" fmla="*/ 148281 w 2318951"/>
                    <a:gd name="connsiteY81" fmla="*/ 762000 h 1775254"/>
                    <a:gd name="connsiteX82" fmla="*/ 123568 w 2318951"/>
                    <a:gd name="connsiteY82" fmla="*/ 827903 h 1775254"/>
                    <a:gd name="connsiteX83" fmla="*/ 127686 w 2318951"/>
                    <a:gd name="connsiteY83" fmla="*/ 848497 h 1775254"/>
                    <a:gd name="connsiteX84" fmla="*/ 197708 w 2318951"/>
                    <a:gd name="connsiteY84" fmla="*/ 902043 h 1775254"/>
                    <a:gd name="connsiteX85" fmla="*/ 234778 w 2318951"/>
                    <a:gd name="connsiteY85" fmla="*/ 959708 h 1775254"/>
                    <a:gd name="connsiteX86" fmla="*/ 292443 w 2318951"/>
                    <a:gd name="connsiteY86" fmla="*/ 943233 h 1775254"/>
                    <a:gd name="connsiteX87" fmla="*/ 350108 w 2318951"/>
                    <a:gd name="connsiteY87" fmla="*/ 963827 h 1775254"/>
                    <a:gd name="connsiteX88" fmla="*/ 428368 w 2318951"/>
                    <a:gd name="connsiteY88" fmla="*/ 943233 h 1775254"/>
                    <a:gd name="connsiteX89" fmla="*/ 457200 w 2318951"/>
                    <a:gd name="connsiteY89" fmla="*/ 976184 h 1775254"/>
                    <a:gd name="connsiteX90" fmla="*/ 457200 w 2318951"/>
                    <a:gd name="connsiteY90" fmla="*/ 1054443 h 1775254"/>
                    <a:gd name="connsiteX91" fmla="*/ 498389 w 2318951"/>
                    <a:gd name="connsiteY91" fmla="*/ 1075038 h 1775254"/>
                    <a:gd name="connsiteX92" fmla="*/ 527222 w 2318951"/>
                    <a:gd name="connsiteY92" fmla="*/ 1058562 h 1775254"/>
                    <a:gd name="connsiteX93" fmla="*/ 630195 w 2318951"/>
                    <a:gd name="connsiteY93" fmla="*/ 1062681 h 1775254"/>
                    <a:gd name="connsiteX94" fmla="*/ 642551 w 2318951"/>
                    <a:gd name="connsiteY94" fmla="*/ 1095633 h 1775254"/>
                    <a:gd name="connsiteX95" fmla="*/ 712573 w 2318951"/>
                    <a:gd name="connsiteY95" fmla="*/ 1091514 h 1775254"/>
                    <a:gd name="connsiteX96" fmla="*/ 712573 w 2318951"/>
                    <a:gd name="connsiteY96" fmla="*/ 1132703 h 1775254"/>
                    <a:gd name="connsiteX97" fmla="*/ 712573 w 2318951"/>
                    <a:gd name="connsiteY97" fmla="*/ 1132703 h 1775254"/>
                    <a:gd name="connsiteX98" fmla="*/ 753762 w 2318951"/>
                    <a:gd name="connsiteY98" fmla="*/ 1149179 h 1775254"/>
                    <a:gd name="connsiteX99" fmla="*/ 790832 w 2318951"/>
                    <a:gd name="connsiteY99" fmla="*/ 1112108 h 1775254"/>
                    <a:gd name="connsiteX100" fmla="*/ 844378 w 2318951"/>
                    <a:gd name="connsiteY100" fmla="*/ 1107989 h 1775254"/>
                    <a:gd name="connsiteX101" fmla="*/ 881449 w 2318951"/>
                    <a:gd name="connsiteY101" fmla="*/ 1107989 h 1775254"/>
                    <a:gd name="connsiteX102" fmla="*/ 918519 w 2318951"/>
                    <a:gd name="connsiteY102" fmla="*/ 1112108 h 1775254"/>
                    <a:gd name="connsiteX103" fmla="*/ 967946 w 2318951"/>
                    <a:gd name="connsiteY103" fmla="*/ 1173892 h 1775254"/>
                    <a:gd name="connsiteX104" fmla="*/ 1021492 w 2318951"/>
                    <a:gd name="connsiteY104" fmla="*/ 1215081 h 1775254"/>
                    <a:gd name="connsiteX105" fmla="*/ 1083276 w 2318951"/>
                    <a:gd name="connsiteY105" fmla="*/ 1227438 h 1775254"/>
                    <a:gd name="connsiteX106" fmla="*/ 1120346 w 2318951"/>
                    <a:gd name="connsiteY106" fmla="*/ 1235676 h 1775254"/>
                    <a:gd name="connsiteX107" fmla="*/ 1103870 w 2318951"/>
                    <a:gd name="connsiteY107" fmla="*/ 1268627 h 1775254"/>
                    <a:gd name="connsiteX108" fmla="*/ 1083276 w 2318951"/>
                    <a:gd name="connsiteY108" fmla="*/ 1309816 h 1775254"/>
                    <a:gd name="connsiteX109" fmla="*/ 1050324 w 2318951"/>
                    <a:gd name="connsiteY109" fmla="*/ 1322173 h 1775254"/>
                    <a:gd name="connsiteX110" fmla="*/ 1017373 w 2318951"/>
                    <a:gd name="connsiteY110" fmla="*/ 1309816 h 1775254"/>
                    <a:gd name="connsiteX111" fmla="*/ 976184 w 2318951"/>
                    <a:gd name="connsiteY111" fmla="*/ 1309816 h 1775254"/>
                    <a:gd name="connsiteX112" fmla="*/ 934995 w 2318951"/>
                    <a:gd name="connsiteY112" fmla="*/ 1297460 h 1775254"/>
                    <a:gd name="connsiteX113" fmla="*/ 889686 w 2318951"/>
                    <a:gd name="connsiteY113" fmla="*/ 1297460 h 1775254"/>
                    <a:gd name="connsiteX114" fmla="*/ 889686 w 2318951"/>
                    <a:gd name="connsiteY114" fmla="*/ 1297460 h 1775254"/>
                    <a:gd name="connsiteX115" fmla="*/ 770238 w 2318951"/>
                    <a:gd name="connsiteY115" fmla="*/ 1355124 h 1775254"/>
                    <a:gd name="connsiteX116" fmla="*/ 712573 w 2318951"/>
                    <a:gd name="connsiteY116" fmla="*/ 1400433 h 1775254"/>
                    <a:gd name="connsiteX117" fmla="*/ 720811 w 2318951"/>
                    <a:gd name="connsiteY117" fmla="*/ 1421027 h 1775254"/>
                    <a:gd name="connsiteX118" fmla="*/ 770238 w 2318951"/>
                    <a:gd name="connsiteY118" fmla="*/ 1421027 h 1775254"/>
                    <a:gd name="connsiteX119" fmla="*/ 770238 w 2318951"/>
                    <a:gd name="connsiteY119" fmla="*/ 1421027 h 1775254"/>
                    <a:gd name="connsiteX120" fmla="*/ 790832 w 2318951"/>
                    <a:gd name="connsiteY120" fmla="*/ 1519881 h 1775254"/>
                    <a:gd name="connsiteX121" fmla="*/ 815546 w 2318951"/>
                    <a:gd name="connsiteY121" fmla="*/ 1536357 h 1775254"/>
                    <a:gd name="connsiteX122" fmla="*/ 815546 w 2318951"/>
                    <a:gd name="connsiteY122" fmla="*/ 1594022 h 1775254"/>
                    <a:gd name="connsiteX123" fmla="*/ 864973 w 2318951"/>
                    <a:gd name="connsiteY123" fmla="*/ 1544595 h 1775254"/>
                    <a:gd name="connsiteX124" fmla="*/ 906162 w 2318951"/>
                    <a:gd name="connsiteY124" fmla="*/ 1499287 h 1775254"/>
                    <a:gd name="connsiteX125" fmla="*/ 930876 w 2318951"/>
                    <a:gd name="connsiteY125" fmla="*/ 1556951 h 1775254"/>
                    <a:gd name="connsiteX126" fmla="*/ 893805 w 2318951"/>
                    <a:gd name="connsiteY126" fmla="*/ 1585784 h 1775254"/>
                    <a:gd name="connsiteX127" fmla="*/ 877330 w 2318951"/>
                    <a:gd name="connsiteY127" fmla="*/ 1705233 h 1775254"/>
                    <a:gd name="connsiteX128" fmla="*/ 848497 w 2318951"/>
                    <a:gd name="connsiteY128" fmla="*/ 1775254 h 1775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</a:cxnLst>
                  <a:rect l="l" t="t" r="r" b="b"/>
                  <a:pathLst>
                    <a:path w="2318951" h="1775254">
                      <a:moveTo>
                        <a:pt x="2302476" y="1000897"/>
                      </a:moveTo>
                      <a:lnTo>
                        <a:pt x="2314832" y="930876"/>
                      </a:lnTo>
                      <a:lnTo>
                        <a:pt x="2318951" y="902043"/>
                      </a:lnTo>
                      <a:lnTo>
                        <a:pt x="2286000" y="794951"/>
                      </a:lnTo>
                      <a:lnTo>
                        <a:pt x="2220097" y="790833"/>
                      </a:lnTo>
                      <a:lnTo>
                        <a:pt x="2150076" y="811427"/>
                      </a:lnTo>
                      <a:lnTo>
                        <a:pt x="2129481" y="811427"/>
                      </a:lnTo>
                      <a:lnTo>
                        <a:pt x="2129481" y="811427"/>
                      </a:lnTo>
                      <a:lnTo>
                        <a:pt x="2080054" y="794951"/>
                      </a:lnTo>
                      <a:lnTo>
                        <a:pt x="2051222" y="745524"/>
                      </a:lnTo>
                      <a:lnTo>
                        <a:pt x="1972962" y="766119"/>
                      </a:lnTo>
                      <a:lnTo>
                        <a:pt x="1931773" y="803189"/>
                      </a:lnTo>
                      <a:lnTo>
                        <a:pt x="1960605" y="889687"/>
                      </a:lnTo>
                      <a:lnTo>
                        <a:pt x="1989438" y="918519"/>
                      </a:lnTo>
                      <a:lnTo>
                        <a:pt x="1972962" y="947351"/>
                      </a:lnTo>
                      <a:lnTo>
                        <a:pt x="1869989" y="1042087"/>
                      </a:lnTo>
                      <a:lnTo>
                        <a:pt x="1837038" y="1153297"/>
                      </a:lnTo>
                      <a:lnTo>
                        <a:pt x="1907059" y="1165654"/>
                      </a:lnTo>
                      <a:lnTo>
                        <a:pt x="1972962" y="1099751"/>
                      </a:lnTo>
                      <a:lnTo>
                        <a:pt x="2001795" y="1128584"/>
                      </a:lnTo>
                      <a:lnTo>
                        <a:pt x="2018270" y="1239795"/>
                      </a:lnTo>
                      <a:lnTo>
                        <a:pt x="2022389" y="1280984"/>
                      </a:lnTo>
                      <a:lnTo>
                        <a:pt x="1927654" y="1342768"/>
                      </a:lnTo>
                      <a:lnTo>
                        <a:pt x="1865870" y="1318054"/>
                      </a:lnTo>
                      <a:lnTo>
                        <a:pt x="1783492" y="1330411"/>
                      </a:lnTo>
                      <a:lnTo>
                        <a:pt x="1779373" y="1330411"/>
                      </a:lnTo>
                      <a:lnTo>
                        <a:pt x="1742303" y="1318054"/>
                      </a:lnTo>
                      <a:lnTo>
                        <a:pt x="1701113" y="1342768"/>
                      </a:lnTo>
                      <a:lnTo>
                        <a:pt x="1655805" y="1280984"/>
                      </a:lnTo>
                      <a:lnTo>
                        <a:pt x="1655805" y="1280984"/>
                      </a:lnTo>
                      <a:lnTo>
                        <a:pt x="1635211" y="1231557"/>
                      </a:lnTo>
                      <a:lnTo>
                        <a:pt x="1552832" y="1198606"/>
                      </a:lnTo>
                      <a:lnTo>
                        <a:pt x="1544595" y="1157416"/>
                      </a:lnTo>
                      <a:lnTo>
                        <a:pt x="1515762" y="1165654"/>
                      </a:lnTo>
                      <a:lnTo>
                        <a:pt x="1482811" y="1079157"/>
                      </a:lnTo>
                      <a:lnTo>
                        <a:pt x="1416908" y="1033849"/>
                      </a:lnTo>
                      <a:lnTo>
                        <a:pt x="1355124" y="1091514"/>
                      </a:lnTo>
                      <a:lnTo>
                        <a:pt x="1215081" y="1009135"/>
                      </a:lnTo>
                      <a:lnTo>
                        <a:pt x="1248032" y="930876"/>
                      </a:lnTo>
                      <a:lnTo>
                        <a:pt x="1252151" y="757881"/>
                      </a:lnTo>
                      <a:lnTo>
                        <a:pt x="1235676" y="683741"/>
                      </a:lnTo>
                      <a:lnTo>
                        <a:pt x="1297459" y="617838"/>
                      </a:lnTo>
                      <a:lnTo>
                        <a:pt x="1243913" y="556054"/>
                      </a:lnTo>
                      <a:lnTo>
                        <a:pt x="1194486" y="564292"/>
                      </a:lnTo>
                      <a:lnTo>
                        <a:pt x="1140940" y="556054"/>
                      </a:lnTo>
                      <a:lnTo>
                        <a:pt x="1021492" y="494270"/>
                      </a:lnTo>
                      <a:lnTo>
                        <a:pt x="996778" y="494270"/>
                      </a:lnTo>
                      <a:lnTo>
                        <a:pt x="877330" y="428368"/>
                      </a:lnTo>
                      <a:lnTo>
                        <a:pt x="803189" y="453081"/>
                      </a:lnTo>
                      <a:lnTo>
                        <a:pt x="745524" y="486033"/>
                      </a:lnTo>
                      <a:lnTo>
                        <a:pt x="638432" y="403654"/>
                      </a:lnTo>
                      <a:lnTo>
                        <a:pt x="564292" y="420130"/>
                      </a:lnTo>
                      <a:lnTo>
                        <a:pt x="506627" y="420130"/>
                      </a:lnTo>
                      <a:lnTo>
                        <a:pt x="506627" y="420130"/>
                      </a:lnTo>
                      <a:lnTo>
                        <a:pt x="424249" y="411892"/>
                      </a:lnTo>
                      <a:lnTo>
                        <a:pt x="366584" y="317157"/>
                      </a:lnTo>
                      <a:lnTo>
                        <a:pt x="383059" y="288324"/>
                      </a:lnTo>
                      <a:lnTo>
                        <a:pt x="407773" y="247135"/>
                      </a:lnTo>
                      <a:lnTo>
                        <a:pt x="407773" y="152400"/>
                      </a:lnTo>
                      <a:lnTo>
                        <a:pt x="403654" y="119449"/>
                      </a:lnTo>
                      <a:lnTo>
                        <a:pt x="329513" y="57665"/>
                      </a:lnTo>
                      <a:lnTo>
                        <a:pt x="296562" y="70022"/>
                      </a:lnTo>
                      <a:lnTo>
                        <a:pt x="172995" y="0"/>
                      </a:lnTo>
                      <a:lnTo>
                        <a:pt x="172995" y="0"/>
                      </a:lnTo>
                      <a:lnTo>
                        <a:pt x="135924" y="49427"/>
                      </a:lnTo>
                      <a:lnTo>
                        <a:pt x="61784" y="90616"/>
                      </a:lnTo>
                      <a:lnTo>
                        <a:pt x="8238" y="111211"/>
                      </a:lnTo>
                      <a:lnTo>
                        <a:pt x="0" y="156519"/>
                      </a:lnTo>
                      <a:lnTo>
                        <a:pt x="70022" y="263611"/>
                      </a:lnTo>
                      <a:lnTo>
                        <a:pt x="127686" y="251254"/>
                      </a:lnTo>
                      <a:lnTo>
                        <a:pt x="214184" y="263611"/>
                      </a:lnTo>
                      <a:lnTo>
                        <a:pt x="205946" y="350108"/>
                      </a:lnTo>
                      <a:lnTo>
                        <a:pt x="193589" y="395416"/>
                      </a:lnTo>
                      <a:lnTo>
                        <a:pt x="181232" y="440724"/>
                      </a:lnTo>
                      <a:lnTo>
                        <a:pt x="181232" y="440724"/>
                      </a:lnTo>
                      <a:lnTo>
                        <a:pt x="189470" y="531341"/>
                      </a:lnTo>
                      <a:lnTo>
                        <a:pt x="181232" y="576649"/>
                      </a:lnTo>
                      <a:lnTo>
                        <a:pt x="181232" y="605481"/>
                      </a:lnTo>
                      <a:lnTo>
                        <a:pt x="234778" y="667265"/>
                      </a:lnTo>
                      <a:lnTo>
                        <a:pt x="218303" y="696097"/>
                      </a:lnTo>
                      <a:lnTo>
                        <a:pt x="168876" y="720811"/>
                      </a:lnTo>
                      <a:lnTo>
                        <a:pt x="148281" y="762000"/>
                      </a:lnTo>
                      <a:lnTo>
                        <a:pt x="123568" y="827903"/>
                      </a:lnTo>
                      <a:lnTo>
                        <a:pt x="127686" y="848497"/>
                      </a:lnTo>
                      <a:lnTo>
                        <a:pt x="197708" y="902043"/>
                      </a:lnTo>
                      <a:lnTo>
                        <a:pt x="234778" y="959708"/>
                      </a:lnTo>
                      <a:lnTo>
                        <a:pt x="292443" y="943233"/>
                      </a:lnTo>
                      <a:lnTo>
                        <a:pt x="350108" y="963827"/>
                      </a:lnTo>
                      <a:lnTo>
                        <a:pt x="428368" y="943233"/>
                      </a:lnTo>
                      <a:lnTo>
                        <a:pt x="457200" y="976184"/>
                      </a:lnTo>
                      <a:lnTo>
                        <a:pt x="457200" y="1054443"/>
                      </a:lnTo>
                      <a:lnTo>
                        <a:pt x="498389" y="1075038"/>
                      </a:lnTo>
                      <a:lnTo>
                        <a:pt x="527222" y="1058562"/>
                      </a:lnTo>
                      <a:lnTo>
                        <a:pt x="630195" y="1062681"/>
                      </a:lnTo>
                      <a:lnTo>
                        <a:pt x="642551" y="1095633"/>
                      </a:lnTo>
                      <a:lnTo>
                        <a:pt x="712573" y="1091514"/>
                      </a:lnTo>
                      <a:lnTo>
                        <a:pt x="712573" y="1132703"/>
                      </a:lnTo>
                      <a:lnTo>
                        <a:pt x="712573" y="1132703"/>
                      </a:lnTo>
                      <a:lnTo>
                        <a:pt x="753762" y="1149179"/>
                      </a:lnTo>
                      <a:lnTo>
                        <a:pt x="790832" y="1112108"/>
                      </a:lnTo>
                      <a:lnTo>
                        <a:pt x="844378" y="1107989"/>
                      </a:lnTo>
                      <a:lnTo>
                        <a:pt x="881449" y="1107989"/>
                      </a:lnTo>
                      <a:lnTo>
                        <a:pt x="918519" y="1112108"/>
                      </a:lnTo>
                      <a:lnTo>
                        <a:pt x="967946" y="1173892"/>
                      </a:lnTo>
                      <a:lnTo>
                        <a:pt x="1021492" y="1215081"/>
                      </a:lnTo>
                      <a:lnTo>
                        <a:pt x="1083276" y="1227438"/>
                      </a:lnTo>
                      <a:lnTo>
                        <a:pt x="1120346" y="1235676"/>
                      </a:lnTo>
                      <a:lnTo>
                        <a:pt x="1103870" y="1268627"/>
                      </a:lnTo>
                      <a:lnTo>
                        <a:pt x="1083276" y="1309816"/>
                      </a:lnTo>
                      <a:lnTo>
                        <a:pt x="1050324" y="1322173"/>
                      </a:lnTo>
                      <a:lnTo>
                        <a:pt x="1017373" y="1309816"/>
                      </a:lnTo>
                      <a:lnTo>
                        <a:pt x="976184" y="1309816"/>
                      </a:lnTo>
                      <a:lnTo>
                        <a:pt x="934995" y="1297460"/>
                      </a:lnTo>
                      <a:lnTo>
                        <a:pt x="889686" y="1297460"/>
                      </a:lnTo>
                      <a:lnTo>
                        <a:pt x="889686" y="1297460"/>
                      </a:lnTo>
                      <a:lnTo>
                        <a:pt x="770238" y="1355124"/>
                      </a:lnTo>
                      <a:lnTo>
                        <a:pt x="712573" y="1400433"/>
                      </a:lnTo>
                      <a:lnTo>
                        <a:pt x="720811" y="1421027"/>
                      </a:lnTo>
                      <a:lnTo>
                        <a:pt x="770238" y="1421027"/>
                      </a:lnTo>
                      <a:lnTo>
                        <a:pt x="770238" y="1421027"/>
                      </a:lnTo>
                      <a:lnTo>
                        <a:pt x="790832" y="1519881"/>
                      </a:lnTo>
                      <a:lnTo>
                        <a:pt x="815546" y="1536357"/>
                      </a:lnTo>
                      <a:lnTo>
                        <a:pt x="815546" y="1594022"/>
                      </a:lnTo>
                      <a:lnTo>
                        <a:pt x="864973" y="1544595"/>
                      </a:lnTo>
                      <a:lnTo>
                        <a:pt x="906162" y="1499287"/>
                      </a:lnTo>
                      <a:lnTo>
                        <a:pt x="930876" y="1556951"/>
                      </a:lnTo>
                      <a:lnTo>
                        <a:pt x="893805" y="1585784"/>
                      </a:lnTo>
                      <a:lnTo>
                        <a:pt x="877330" y="1705233"/>
                      </a:lnTo>
                      <a:lnTo>
                        <a:pt x="848497" y="1775254"/>
                      </a:lnTo>
                    </a:path>
                  </a:pathLst>
                </a:custGeom>
                <a:noFill/>
                <a:ln w="92075">
                  <a:solidFill>
                    <a:schemeClr val="accent5">
                      <a:alpha val="28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37" name="府県境６">
                  <a:extLst>
                    <a:ext uri="{FF2B5EF4-FFF2-40B4-BE49-F238E27FC236}">
                      <a16:creationId xmlns:a16="http://schemas.microsoft.com/office/drawing/2014/main" id="{7DDAA5C6-220C-4908-8D4D-DCD9CE8D69A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39976" y="2746555"/>
                  <a:ext cx="428368" cy="1738182"/>
                </a:xfrm>
                <a:custGeom>
                  <a:avLst/>
                  <a:gdLst>
                    <a:gd name="connsiteX0" fmla="*/ 243016 w 428368"/>
                    <a:gd name="connsiteY0" fmla="*/ 0 h 1738184"/>
                    <a:gd name="connsiteX1" fmla="*/ 197708 w 428368"/>
                    <a:gd name="connsiteY1" fmla="*/ 102973 h 1738184"/>
                    <a:gd name="connsiteX2" fmla="*/ 205946 w 428368"/>
                    <a:gd name="connsiteY2" fmla="*/ 140044 h 1738184"/>
                    <a:gd name="connsiteX3" fmla="*/ 127686 w 428368"/>
                    <a:gd name="connsiteY3" fmla="*/ 189471 h 1738184"/>
                    <a:gd name="connsiteX4" fmla="*/ 111211 w 428368"/>
                    <a:gd name="connsiteY4" fmla="*/ 189471 h 1738184"/>
                    <a:gd name="connsiteX5" fmla="*/ 111211 w 428368"/>
                    <a:gd name="connsiteY5" fmla="*/ 271849 h 1738184"/>
                    <a:gd name="connsiteX6" fmla="*/ 111211 w 428368"/>
                    <a:gd name="connsiteY6" fmla="*/ 271849 h 1738184"/>
                    <a:gd name="connsiteX7" fmla="*/ 144162 w 428368"/>
                    <a:gd name="connsiteY7" fmla="*/ 416011 h 1738184"/>
                    <a:gd name="connsiteX8" fmla="*/ 102973 w 428368"/>
                    <a:gd name="connsiteY8" fmla="*/ 473676 h 1738184"/>
                    <a:gd name="connsiteX9" fmla="*/ 65903 w 428368"/>
                    <a:gd name="connsiteY9" fmla="*/ 514865 h 1738184"/>
                    <a:gd name="connsiteX10" fmla="*/ 111211 w 428368"/>
                    <a:gd name="connsiteY10" fmla="*/ 650789 h 1738184"/>
                    <a:gd name="connsiteX11" fmla="*/ 156519 w 428368"/>
                    <a:gd name="connsiteY11" fmla="*/ 724930 h 1738184"/>
                    <a:gd name="connsiteX12" fmla="*/ 214184 w 428368"/>
                    <a:gd name="connsiteY12" fmla="*/ 729049 h 1738184"/>
                    <a:gd name="connsiteX13" fmla="*/ 271849 w 428368"/>
                    <a:gd name="connsiteY13" fmla="*/ 782595 h 1738184"/>
                    <a:gd name="connsiteX14" fmla="*/ 300681 w 428368"/>
                    <a:gd name="connsiteY14" fmla="*/ 799071 h 1738184"/>
                    <a:gd name="connsiteX15" fmla="*/ 300681 w 428368"/>
                    <a:gd name="connsiteY15" fmla="*/ 856735 h 1738184"/>
                    <a:gd name="connsiteX16" fmla="*/ 333632 w 428368"/>
                    <a:gd name="connsiteY16" fmla="*/ 943233 h 1738184"/>
                    <a:gd name="connsiteX17" fmla="*/ 308919 w 428368"/>
                    <a:gd name="connsiteY17" fmla="*/ 1009135 h 1738184"/>
                    <a:gd name="connsiteX18" fmla="*/ 354227 w 428368"/>
                    <a:gd name="connsiteY18" fmla="*/ 1042087 h 1738184"/>
                    <a:gd name="connsiteX19" fmla="*/ 358346 w 428368"/>
                    <a:gd name="connsiteY19" fmla="*/ 1116227 h 1738184"/>
                    <a:gd name="connsiteX20" fmla="*/ 374822 w 428368"/>
                    <a:gd name="connsiteY20" fmla="*/ 1120346 h 1738184"/>
                    <a:gd name="connsiteX21" fmla="*/ 395416 w 428368"/>
                    <a:gd name="connsiteY21" fmla="*/ 1120346 h 1738184"/>
                    <a:gd name="connsiteX22" fmla="*/ 424249 w 428368"/>
                    <a:gd name="connsiteY22" fmla="*/ 1194487 h 1738184"/>
                    <a:gd name="connsiteX23" fmla="*/ 428368 w 428368"/>
                    <a:gd name="connsiteY23" fmla="*/ 1264508 h 1738184"/>
                    <a:gd name="connsiteX24" fmla="*/ 428368 w 428368"/>
                    <a:gd name="connsiteY24" fmla="*/ 1322173 h 1738184"/>
                    <a:gd name="connsiteX25" fmla="*/ 428368 w 428368"/>
                    <a:gd name="connsiteY25" fmla="*/ 1351006 h 1738184"/>
                    <a:gd name="connsiteX26" fmla="*/ 345989 w 428368"/>
                    <a:gd name="connsiteY26" fmla="*/ 1367481 h 1738184"/>
                    <a:gd name="connsiteX27" fmla="*/ 325395 w 428368"/>
                    <a:gd name="connsiteY27" fmla="*/ 1470454 h 1738184"/>
                    <a:gd name="connsiteX28" fmla="*/ 329513 w 428368"/>
                    <a:gd name="connsiteY28" fmla="*/ 1519881 h 1738184"/>
                    <a:gd name="connsiteX29" fmla="*/ 201827 w 428368"/>
                    <a:gd name="connsiteY29" fmla="*/ 1581665 h 1738184"/>
                    <a:gd name="connsiteX30" fmla="*/ 152400 w 428368"/>
                    <a:gd name="connsiteY30" fmla="*/ 1635211 h 1738184"/>
                    <a:gd name="connsiteX31" fmla="*/ 57665 w 428368"/>
                    <a:gd name="connsiteY31" fmla="*/ 1676400 h 1738184"/>
                    <a:gd name="connsiteX32" fmla="*/ 8238 w 428368"/>
                    <a:gd name="connsiteY32" fmla="*/ 1701114 h 1738184"/>
                    <a:gd name="connsiteX33" fmla="*/ 0 w 428368"/>
                    <a:gd name="connsiteY33" fmla="*/ 1738184 h 1738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28368" h="1738184">
                      <a:moveTo>
                        <a:pt x="243016" y="0"/>
                      </a:moveTo>
                      <a:lnTo>
                        <a:pt x="197708" y="102973"/>
                      </a:lnTo>
                      <a:lnTo>
                        <a:pt x="205946" y="140044"/>
                      </a:lnTo>
                      <a:lnTo>
                        <a:pt x="127686" y="189471"/>
                      </a:lnTo>
                      <a:lnTo>
                        <a:pt x="111211" y="189471"/>
                      </a:lnTo>
                      <a:lnTo>
                        <a:pt x="111211" y="271849"/>
                      </a:lnTo>
                      <a:lnTo>
                        <a:pt x="111211" y="271849"/>
                      </a:lnTo>
                      <a:lnTo>
                        <a:pt x="144162" y="416011"/>
                      </a:lnTo>
                      <a:lnTo>
                        <a:pt x="102973" y="473676"/>
                      </a:lnTo>
                      <a:lnTo>
                        <a:pt x="65903" y="514865"/>
                      </a:lnTo>
                      <a:lnTo>
                        <a:pt x="111211" y="650789"/>
                      </a:lnTo>
                      <a:lnTo>
                        <a:pt x="156519" y="724930"/>
                      </a:lnTo>
                      <a:lnTo>
                        <a:pt x="214184" y="729049"/>
                      </a:lnTo>
                      <a:lnTo>
                        <a:pt x="271849" y="782595"/>
                      </a:lnTo>
                      <a:lnTo>
                        <a:pt x="300681" y="799071"/>
                      </a:lnTo>
                      <a:lnTo>
                        <a:pt x="300681" y="856735"/>
                      </a:lnTo>
                      <a:lnTo>
                        <a:pt x="333632" y="943233"/>
                      </a:lnTo>
                      <a:lnTo>
                        <a:pt x="308919" y="1009135"/>
                      </a:lnTo>
                      <a:lnTo>
                        <a:pt x="354227" y="1042087"/>
                      </a:lnTo>
                      <a:lnTo>
                        <a:pt x="358346" y="1116227"/>
                      </a:lnTo>
                      <a:lnTo>
                        <a:pt x="374822" y="1120346"/>
                      </a:lnTo>
                      <a:lnTo>
                        <a:pt x="395416" y="1120346"/>
                      </a:lnTo>
                      <a:lnTo>
                        <a:pt x="424249" y="1194487"/>
                      </a:lnTo>
                      <a:lnTo>
                        <a:pt x="428368" y="1264508"/>
                      </a:lnTo>
                      <a:lnTo>
                        <a:pt x="428368" y="1322173"/>
                      </a:lnTo>
                      <a:lnTo>
                        <a:pt x="428368" y="1351006"/>
                      </a:lnTo>
                      <a:lnTo>
                        <a:pt x="345989" y="1367481"/>
                      </a:lnTo>
                      <a:lnTo>
                        <a:pt x="325395" y="1470454"/>
                      </a:lnTo>
                      <a:lnTo>
                        <a:pt x="329513" y="1519881"/>
                      </a:lnTo>
                      <a:lnTo>
                        <a:pt x="201827" y="1581665"/>
                      </a:lnTo>
                      <a:lnTo>
                        <a:pt x="152400" y="1635211"/>
                      </a:lnTo>
                      <a:lnTo>
                        <a:pt x="57665" y="1676400"/>
                      </a:lnTo>
                      <a:lnTo>
                        <a:pt x="8238" y="1701114"/>
                      </a:lnTo>
                      <a:lnTo>
                        <a:pt x="0" y="1738184"/>
                      </a:lnTo>
                    </a:path>
                  </a:pathLst>
                </a:custGeom>
                <a:noFill/>
                <a:ln w="92075">
                  <a:solidFill>
                    <a:schemeClr val="accent5">
                      <a:alpha val="28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sp>
            <p:nvSpPr>
              <p:cNvPr id="45" name="大和川・石川４">
                <a:extLst>
                  <a:ext uri="{FF2B5EF4-FFF2-40B4-BE49-F238E27FC236}">
                    <a16:creationId xmlns:a16="http://schemas.microsoft.com/office/drawing/2014/main" id="{BA6DDFA1-FE6D-4896-A6A3-955D333C0189}"/>
                  </a:ext>
                </a:extLst>
              </p:cNvPr>
              <p:cNvSpPr/>
              <p:nvPr/>
            </p:nvSpPr>
            <p:spPr>
              <a:xfrm>
                <a:off x="7931583" y="4664418"/>
                <a:ext cx="225345" cy="25053"/>
              </a:xfrm>
              <a:custGeom>
                <a:avLst/>
                <a:gdLst>
                  <a:gd name="connsiteX0" fmla="*/ 0 w 358775"/>
                  <a:gd name="connsiteY0" fmla="*/ 0 h 41275"/>
                  <a:gd name="connsiteX1" fmla="*/ 146050 w 358775"/>
                  <a:gd name="connsiteY1" fmla="*/ 25400 h 41275"/>
                  <a:gd name="connsiteX2" fmla="*/ 180975 w 358775"/>
                  <a:gd name="connsiteY2" fmla="*/ 41275 h 41275"/>
                  <a:gd name="connsiteX3" fmla="*/ 295275 w 358775"/>
                  <a:gd name="connsiteY3" fmla="*/ 25400 h 41275"/>
                  <a:gd name="connsiteX4" fmla="*/ 323850 w 358775"/>
                  <a:gd name="connsiteY4" fmla="*/ 38100 h 41275"/>
                  <a:gd name="connsiteX5" fmla="*/ 358775 w 358775"/>
                  <a:gd name="connsiteY5" fmla="*/ 28575 h 41275"/>
                  <a:gd name="connsiteX0" fmla="*/ 0 w 358775"/>
                  <a:gd name="connsiteY0" fmla="*/ 0 h 38100"/>
                  <a:gd name="connsiteX1" fmla="*/ 146050 w 358775"/>
                  <a:gd name="connsiteY1" fmla="*/ 25400 h 38100"/>
                  <a:gd name="connsiteX2" fmla="*/ 192902 w 358775"/>
                  <a:gd name="connsiteY2" fmla="*/ 25373 h 38100"/>
                  <a:gd name="connsiteX3" fmla="*/ 295275 w 358775"/>
                  <a:gd name="connsiteY3" fmla="*/ 25400 h 38100"/>
                  <a:gd name="connsiteX4" fmla="*/ 323850 w 358775"/>
                  <a:gd name="connsiteY4" fmla="*/ 38100 h 38100"/>
                  <a:gd name="connsiteX5" fmla="*/ 358775 w 358775"/>
                  <a:gd name="connsiteY5" fmla="*/ 28575 h 38100"/>
                  <a:gd name="connsiteX0" fmla="*/ 0 w 358775"/>
                  <a:gd name="connsiteY0" fmla="*/ 1787 h 39887"/>
                  <a:gd name="connsiteX1" fmla="*/ 146050 w 358775"/>
                  <a:gd name="connsiteY1" fmla="*/ 27187 h 39887"/>
                  <a:gd name="connsiteX2" fmla="*/ 192902 w 358775"/>
                  <a:gd name="connsiteY2" fmla="*/ 0 h 39887"/>
                  <a:gd name="connsiteX3" fmla="*/ 295275 w 358775"/>
                  <a:gd name="connsiteY3" fmla="*/ 27187 h 39887"/>
                  <a:gd name="connsiteX4" fmla="*/ 323850 w 358775"/>
                  <a:gd name="connsiteY4" fmla="*/ 39887 h 39887"/>
                  <a:gd name="connsiteX5" fmla="*/ 358775 w 358775"/>
                  <a:gd name="connsiteY5" fmla="*/ 30362 h 39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8775" h="39887">
                    <a:moveTo>
                      <a:pt x="0" y="1787"/>
                    </a:moveTo>
                    <a:lnTo>
                      <a:pt x="146050" y="27187"/>
                    </a:lnTo>
                    <a:lnTo>
                      <a:pt x="192902" y="0"/>
                    </a:lnTo>
                    <a:lnTo>
                      <a:pt x="295275" y="27187"/>
                    </a:lnTo>
                    <a:lnTo>
                      <a:pt x="323850" y="39887"/>
                    </a:lnTo>
                    <a:lnTo>
                      <a:pt x="358775" y="30362"/>
                    </a:ln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6" name="大和川・石川３">
                <a:extLst>
                  <a:ext uri="{FF2B5EF4-FFF2-40B4-BE49-F238E27FC236}">
                    <a16:creationId xmlns:a16="http://schemas.microsoft.com/office/drawing/2014/main" id="{2CE861BB-6BCB-4F51-B57D-6CDD4B039F6A}"/>
                  </a:ext>
                </a:extLst>
              </p:cNvPr>
              <p:cNvSpPr/>
              <p:nvPr/>
            </p:nvSpPr>
            <p:spPr>
              <a:xfrm>
                <a:off x="7709349" y="4222343"/>
                <a:ext cx="265431" cy="553187"/>
              </a:xfrm>
              <a:custGeom>
                <a:avLst/>
                <a:gdLst>
                  <a:gd name="connsiteX0" fmla="*/ 0 w 480463"/>
                  <a:gd name="connsiteY0" fmla="*/ 0 h 1038464"/>
                  <a:gd name="connsiteX1" fmla="*/ 229749 w 480463"/>
                  <a:gd name="connsiteY1" fmla="*/ 114874 h 1038464"/>
                  <a:gd name="connsiteX2" fmla="*/ 454903 w 480463"/>
                  <a:gd name="connsiteY2" fmla="*/ 156229 h 1038464"/>
                  <a:gd name="connsiteX3" fmla="*/ 473283 w 480463"/>
                  <a:gd name="connsiteY3" fmla="*/ 229748 h 1038464"/>
                  <a:gd name="connsiteX4" fmla="*/ 436523 w 480463"/>
                  <a:gd name="connsiteY4" fmla="*/ 404357 h 1038464"/>
                  <a:gd name="connsiteX5" fmla="*/ 385978 w 480463"/>
                  <a:gd name="connsiteY5" fmla="*/ 528422 h 1038464"/>
                  <a:gd name="connsiteX6" fmla="*/ 390573 w 480463"/>
                  <a:gd name="connsiteY6" fmla="*/ 813310 h 1038464"/>
                  <a:gd name="connsiteX7" fmla="*/ 395168 w 480463"/>
                  <a:gd name="connsiteY7" fmla="*/ 964944 h 1038464"/>
                  <a:gd name="connsiteX8" fmla="*/ 372193 w 480463"/>
                  <a:gd name="connsiteY8" fmla="*/ 1038464 h 1038464"/>
                  <a:gd name="connsiteX0" fmla="*/ 0 w 490474"/>
                  <a:gd name="connsiteY0" fmla="*/ 0 h 1015104"/>
                  <a:gd name="connsiteX1" fmla="*/ 239760 w 490474"/>
                  <a:gd name="connsiteY1" fmla="*/ 91514 h 1015104"/>
                  <a:gd name="connsiteX2" fmla="*/ 464914 w 490474"/>
                  <a:gd name="connsiteY2" fmla="*/ 132869 h 1015104"/>
                  <a:gd name="connsiteX3" fmla="*/ 483294 w 490474"/>
                  <a:gd name="connsiteY3" fmla="*/ 206388 h 1015104"/>
                  <a:gd name="connsiteX4" fmla="*/ 446534 w 490474"/>
                  <a:gd name="connsiteY4" fmla="*/ 380997 h 1015104"/>
                  <a:gd name="connsiteX5" fmla="*/ 395989 w 490474"/>
                  <a:gd name="connsiteY5" fmla="*/ 505062 h 1015104"/>
                  <a:gd name="connsiteX6" fmla="*/ 400584 w 490474"/>
                  <a:gd name="connsiteY6" fmla="*/ 789950 h 1015104"/>
                  <a:gd name="connsiteX7" fmla="*/ 405179 w 490474"/>
                  <a:gd name="connsiteY7" fmla="*/ 941584 h 1015104"/>
                  <a:gd name="connsiteX8" fmla="*/ 382204 w 490474"/>
                  <a:gd name="connsiteY8" fmla="*/ 1015104 h 1015104"/>
                  <a:gd name="connsiteX0" fmla="*/ 0 w 490474"/>
                  <a:gd name="connsiteY0" fmla="*/ 0 h 1015104"/>
                  <a:gd name="connsiteX1" fmla="*/ 239760 w 490474"/>
                  <a:gd name="connsiteY1" fmla="*/ 91514 h 1015104"/>
                  <a:gd name="connsiteX2" fmla="*/ 464914 w 490474"/>
                  <a:gd name="connsiteY2" fmla="*/ 132869 h 1015104"/>
                  <a:gd name="connsiteX3" fmla="*/ 483294 w 490474"/>
                  <a:gd name="connsiteY3" fmla="*/ 206388 h 1015104"/>
                  <a:gd name="connsiteX4" fmla="*/ 446534 w 490474"/>
                  <a:gd name="connsiteY4" fmla="*/ 380997 h 1015104"/>
                  <a:gd name="connsiteX5" fmla="*/ 395989 w 490474"/>
                  <a:gd name="connsiteY5" fmla="*/ 505062 h 1015104"/>
                  <a:gd name="connsiteX6" fmla="*/ 400584 w 490474"/>
                  <a:gd name="connsiteY6" fmla="*/ 789950 h 1015104"/>
                  <a:gd name="connsiteX7" fmla="*/ 405179 w 490474"/>
                  <a:gd name="connsiteY7" fmla="*/ 941584 h 1015104"/>
                  <a:gd name="connsiteX8" fmla="*/ 382204 w 490474"/>
                  <a:gd name="connsiteY8" fmla="*/ 1015104 h 1015104"/>
                  <a:gd name="connsiteX0" fmla="*/ 0 w 490474"/>
                  <a:gd name="connsiteY0" fmla="*/ 0 h 998418"/>
                  <a:gd name="connsiteX1" fmla="*/ 239760 w 490474"/>
                  <a:gd name="connsiteY1" fmla="*/ 74828 h 998418"/>
                  <a:gd name="connsiteX2" fmla="*/ 464914 w 490474"/>
                  <a:gd name="connsiteY2" fmla="*/ 116183 h 998418"/>
                  <a:gd name="connsiteX3" fmla="*/ 483294 w 490474"/>
                  <a:gd name="connsiteY3" fmla="*/ 189702 h 998418"/>
                  <a:gd name="connsiteX4" fmla="*/ 446534 w 490474"/>
                  <a:gd name="connsiteY4" fmla="*/ 364311 h 998418"/>
                  <a:gd name="connsiteX5" fmla="*/ 395989 w 490474"/>
                  <a:gd name="connsiteY5" fmla="*/ 488376 h 998418"/>
                  <a:gd name="connsiteX6" fmla="*/ 400584 w 490474"/>
                  <a:gd name="connsiteY6" fmla="*/ 773264 h 998418"/>
                  <a:gd name="connsiteX7" fmla="*/ 405179 w 490474"/>
                  <a:gd name="connsiteY7" fmla="*/ 924898 h 998418"/>
                  <a:gd name="connsiteX8" fmla="*/ 382204 w 490474"/>
                  <a:gd name="connsiteY8" fmla="*/ 998418 h 998418"/>
                  <a:gd name="connsiteX0" fmla="*/ 0 w 490474"/>
                  <a:gd name="connsiteY0" fmla="*/ 66 h 998484"/>
                  <a:gd name="connsiteX1" fmla="*/ 239760 w 490474"/>
                  <a:gd name="connsiteY1" fmla="*/ 74894 h 998484"/>
                  <a:gd name="connsiteX2" fmla="*/ 464914 w 490474"/>
                  <a:gd name="connsiteY2" fmla="*/ 116249 h 998484"/>
                  <a:gd name="connsiteX3" fmla="*/ 483294 w 490474"/>
                  <a:gd name="connsiteY3" fmla="*/ 189768 h 998484"/>
                  <a:gd name="connsiteX4" fmla="*/ 446534 w 490474"/>
                  <a:gd name="connsiteY4" fmla="*/ 364377 h 998484"/>
                  <a:gd name="connsiteX5" fmla="*/ 395989 w 490474"/>
                  <a:gd name="connsiteY5" fmla="*/ 488442 h 998484"/>
                  <a:gd name="connsiteX6" fmla="*/ 400584 w 490474"/>
                  <a:gd name="connsiteY6" fmla="*/ 773330 h 998484"/>
                  <a:gd name="connsiteX7" fmla="*/ 405179 w 490474"/>
                  <a:gd name="connsiteY7" fmla="*/ 924964 h 998484"/>
                  <a:gd name="connsiteX8" fmla="*/ 382204 w 490474"/>
                  <a:gd name="connsiteY8" fmla="*/ 998484 h 998484"/>
                  <a:gd name="connsiteX0" fmla="*/ 0 w 490474"/>
                  <a:gd name="connsiteY0" fmla="*/ 2232 h 1000650"/>
                  <a:gd name="connsiteX1" fmla="*/ 239760 w 490474"/>
                  <a:gd name="connsiteY1" fmla="*/ 77060 h 1000650"/>
                  <a:gd name="connsiteX2" fmla="*/ 464914 w 490474"/>
                  <a:gd name="connsiteY2" fmla="*/ 118415 h 1000650"/>
                  <a:gd name="connsiteX3" fmla="*/ 483294 w 490474"/>
                  <a:gd name="connsiteY3" fmla="*/ 191934 h 1000650"/>
                  <a:gd name="connsiteX4" fmla="*/ 446534 w 490474"/>
                  <a:gd name="connsiteY4" fmla="*/ 366543 h 1000650"/>
                  <a:gd name="connsiteX5" fmla="*/ 395989 w 490474"/>
                  <a:gd name="connsiteY5" fmla="*/ 490608 h 1000650"/>
                  <a:gd name="connsiteX6" fmla="*/ 400584 w 490474"/>
                  <a:gd name="connsiteY6" fmla="*/ 775496 h 1000650"/>
                  <a:gd name="connsiteX7" fmla="*/ 405179 w 490474"/>
                  <a:gd name="connsiteY7" fmla="*/ 927130 h 1000650"/>
                  <a:gd name="connsiteX8" fmla="*/ 382204 w 490474"/>
                  <a:gd name="connsiteY8" fmla="*/ 1000650 h 1000650"/>
                  <a:gd name="connsiteX0" fmla="*/ 0 w 490474"/>
                  <a:gd name="connsiteY0" fmla="*/ 2232 h 1022202"/>
                  <a:gd name="connsiteX1" fmla="*/ 239760 w 490474"/>
                  <a:gd name="connsiteY1" fmla="*/ 77060 h 1022202"/>
                  <a:gd name="connsiteX2" fmla="*/ 464914 w 490474"/>
                  <a:gd name="connsiteY2" fmla="*/ 118415 h 1022202"/>
                  <a:gd name="connsiteX3" fmla="*/ 483294 w 490474"/>
                  <a:gd name="connsiteY3" fmla="*/ 191934 h 1022202"/>
                  <a:gd name="connsiteX4" fmla="*/ 446534 w 490474"/>
                  <a:gd name="connsiteY4" fmla="*/ 366543 h 1022202"/>
                  <a:gd name="connsiteX5" fmla="*/ 395989 w 490474"/>
                  <a:gd name="connsiteY5" fmla="*/ 490608 h 1022202"/>
                  <a:gd name="connsiteX6" fmla="*/ 400584 w 490474"/>
                  <a:gd name="connsiteY6" fmla="*/ 775496 h 1022202"/>
                  <a:gd name="connsiteX7" fmla="*/ 405179 w 490474"/>
                  <a:gd name="connsiteY7" fmla="*/ 927130 h 1022202"/>
                  <a:gd name="connsiteX8" fmla="*/ 409913 w 490474"/>
                  <a:gd name="connsiteY8" fmla="*/ 1022202 h 1022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0474" h="1022202">
                    <a:moveTo>
                      <a:pt x="0" y="2232"/>
                    </a:moveTo>
                    <a:cubicBezTo>
                      <a:pt x="103663" y="-13421"/>
                      <a:pt x="162274" y="57696"/>
                      <a:pt x="239760" y="77060"/>
                    </a:cubicBezTo>
                    <a:cubicBezTo>
                      <a:pt x="317246" y="96424"/>
                      <a:pt x="424325" y="99269"/>
                      <a:pt x="464914" y="118415"/>
                    </a:cubicBezTo>
                    <a:cubicBezTo>
                      <a:pt x="505503" y="137561"/>
                      <a:pt x="486357" y="150579"/>
                      <a:pt x="483294" y="191934"/>
                    </a:cubicBezTo>
                    <a:cubicBezTo>
                      <a:pt x="480231" y="233289"/>
                      <a:pt x="461085" y="316764"/>
                      <a:pt x="446534" y="366543"/>
                    </a:cubicBezTo>
                    <a:cubicBezTo>
                      <a:pt x="431983" y="416322"/>
                      <a:pt x="403647" y="422449"/>
                      <a:pt x="395989" y="490608"/>
                    </a:cubicBezTo>
                    <a:cubicBezTo>
                      <a:pt x="388331" y="558767"/>
                      <a:pt x="399052" y="702742"/>
                      <a:pt x="400584" y="775496"/>
                    </a:cubicBezTo>
                    <a:cubicBezTo>
                      <a:pt x="402116" y="848250"/>
                      <a:pt x="403624" y="886012"/>
                      <a:pt x="405179" y="927130"/>
                    </a:cubicBezTo>
                    <a:cubicBezTo>
                      <a:pt x="406734" y="968248"/>
                      <a:pt x="393065" y="1014544"/>
                      <a:pt x="409913" y="1022202"/>
                    </a:cubicBez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7" name="大和川・石川２">
                <a:extLst>
                  <a:ext uri="{FF2B5EF4-FFF2-40B4-BE49-F238E27FC236}">
                    <a16:creationId xmlns:a16="http://schemas.microsoft.com/office/drawing/2014/main" id="{71569AE4-79E6-4ED7-908C-9833C54C5D4C}"/>
                  </a:ext>
                </a:extLst>
              </p:cNvPr>
              <p:cNvSpPr/>
              <p:nvPr/>
            </p:nvSpPr>
            <p:spPr>
              <a:xfrm>
                <a:off x="7462945" y="4206873"/>
                <a:ext cx="207397" cy="27919"/>
              </a:xfrm>
              <a:custGeom>
                <a:avLst/>
                <a:gdLst>
                  <a:gd name="connsiteX0" fmla="*/ 0 w 330200"/>
                  <a:gd name="connsiteY0" fmla="*/ 0 h 38100"/>
                  <a:gd name="connsiteX1" fmla="*/ 184150 w 330200"/>
                  <a:gd name="connsiteY1" fmla="*/ 6350 h 38100"/>
                  <a:gd name="connsiteX2" fmla="*/ 190500 w 330200"/>
                  <a:gd name="connsiteY2" fmla="*/ 38100 h 38100"/>
                  <a:gd name="connsiteX3" fmla="*/ 330200 w 330200"/>
                  <a:gd name="connsiteY3" fmla="*/ 38100 h 38100"/>
                  <a:gd name="connsiteX0" fmla="*/ 0 w 330200"/>
                  <a:gd name="connsiteY0" fmla="*/ 0 h 38100"/>
                  <a:gd name="connsiteX1" fmla="*/ 184150 w 330200"/>
                  <a:gd name="connsiteY1" fmla="*/ 6350 h 38100"/>
                  <a:gd name="connsiteX2" fmla="*/ 190500 w 330200"/>
                  <a:gd name="connsiteY2" fmla="*/ 38100 h 38100"/>
                  <a:gd name="connsiteX3" fmla="*/ 330200 w 330200"/>
                  <a:gd name="connsiteY3" fmla="*/ 38100 h 38100"/>
                  <a:gd name="connsiteX0" fmla="*/ 0 w 330200"/>
                  <a:gd name="connsiteY0" fmla="*/ 0 h 38100"/>
                  <a:gd name="connsiteX1" fmla="*/ 184150 w 330200"/>
                  <a:gd name="connsiteY1" fmla="*/ 6350 h 38100"/>
                  <a:gd name="connsiteX2" fmla="*/ 165100 w 330200"/>
                  <a:gd name="connsiteY2" fmla="*/ 31750 h 38100"/>
                  <a:gd name="connsiteX3" fmla="*/ 330200 w 330200"/>
                  <a:gd name="connsiteY3" fmla="*/ 38100 h 38100"/>
                  <a:gd name="connsiteX0" fmla="*/ 0 w 330200"/>
                  <a:gd name="connsiteY0" fmla="*/ 0 h 44450"/>
                  <a:gd name="connsiteX1" fmla="*/ 184150 w 330200"/>
                  <a:gd name="connsiteY1" fmla="*/ 6350 h 44450"/>
                  <a:gd name="connsiteX2" fmla="*/ 152400 w 330200"/>
                  <a:gd name="connsiteY2" fmla="*/ 44450 h 44450"/>
                  <a:gd name="connsiteX3" fmla="*/ 330200 w 330200"/>
                  <a:gd name="connsiteY3" fmla="*/ 38100 h 44450"/>
                  <a:gd name="connsiteX0" fmla="*/ 0 w 330200"/>
                  <a:gd name="connsiteY0" fmla="*/ 0 h 44450"/>
                  <a:gd name="connsiteX1" fmla="*/ 184150 w 330200"/>
                  <a:gd name="connsiteY1" fmla="*/ 6350 h 44450"/>
                  <a:gd name="connsiteX2" fmla="*/ 215900 w 330200"/>
                  <a:gd name="connsiteY2" fmla="*/ 44450 h 44450"/>
                  <a:gd name="connsiteX3" fmla="*/ 330200 w 330200"/>
                  <a:gd name="connsiteY3" fmla="*/ 3810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0200" h="44450">
                    <a:moveTo>
                      <a:pt x="0" y="0"/>
                    </a:moveTo>
                    <a:lnTo>
                      <a:pt x="184150" y="6350"/>
                    </a:lnTo>
                    <a:lnTo>
                      <a:pt x="215900" y="44450"/>
                    </a:lnTo>
                    <a:lnTo>
                      <a:pt x="330200" y="38100"/>
                    </a:lnTo>
                  </a:path>
                </a:pathLst>
              </a:custGeom>
              <a:noFill/>
              <a:ln w="666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8" name="大和川・石川１">
                <a:extLst>
                  <a:ext uri="{FF2B5EF4-FFF2-40B4-BE49-F238E27FC236}">
                    <a16:creationId xmlns:a16="http://schemas.microsoft.com/office/drawing/2014/main" id="{4F760303-1E65-49D3-AC91-C0E3EC3AF739}"/>
                  </a:ext>
                </a:extLst>
              </p:cNvPr>
              <p:cNvSpPr/>
              <p:nvPr/>
            </p:nvSpPr>
            <p:spPr>
              <a:xfrm>
                <a:off x="6899139" y="3933317"/>
                <a:ext cx="574422" cy="328243"/>
              </a:xfrm>
              <a:custGeom>
                <a:avLst/>
                <a:gdLst>
                  <a:gd name="connsiteX0" fmla="*/ 0 w 1061440"/>
                  <a:gd name="connsiteY0" fmla="*/ 0 h 606571"/>
                  <a:gd name="connsiteX1" fmla="*/ 215964 w 1061440"/>
                  <a:gd name="connsiteY1" fmla="*/ 261914 h 606571"/>
                  <a:gd name="connsiteX2" fmla="*/ 767361 w 1061440"/>
                  <a:gd name="connsiteY2" fmla="*/ 500853 h 606571"/>
                  <a:gd name="connsiteX3" fmla="*/ 808716 w 1061440"/>
                  <a:gd name="connsiteY3" fmla="*/ 606537 h 606571"/>
                  <a:gd name="connsiteX4" fmla="*/ 1061440 w 1061440"/>
                  <a:gd name="connsiteY4" fmla="*/ 491663 h 606571"/>
                  <a:gd name="connsiteX0" fmla="*/ 0 w 1061440"/>
                  <a:gd name="connsiteY0" fmla="*/ 0 h 606571"/>
                  <a:gd name="connsiteX1" fmla="*/ 215964 w 1061440"/>
                  <a:gd name="connsiteY1" fmla="*/ 261914 h 606571"/>
                  <a:gd name="connsiteX2" fmla="*/ 767361 w 1061440"/>
                  <a:gd name="connsiteY2" fmla="*/ 500853 h 606571"/>
                  <a:gd name="connsiteX3" fmla="*/ 808716 w 1061440"/>
                  <a:gd name="connsiteY3" fmla="*/ 606537 h 606571"/>
                  <a:gd name="connsiteX4" fmla="*/ 1061440 w 1061440"/>
                  <a:gd name="connsiteY4" fmla="*/ 491663 h 606571"/>
                  <a:gd name="connsiteX0" fmla="*/ 0 w 1061440"/>
                  <a:gd name="connsiteY0" fmla="*/ 0 h 606571"/>
                  <a:gd name="connsiteX1" fmla="*/ 215964 w 1061440"/>
                  <a:gd name="connsiteY1" fmla="*/ 261914 h 606571"/>
                  <a:gd name="connsiteX2" fmla="*/ 206774 w 1061440"/>
                  <a:gd name="connsiteY2" fmla="*/ 257319 h 606571"/>
                  <a:gd name="connsiteX3" fmla="*/ 767361 w 1061440"/>
                  <a:gd name="connsiteY3" fmla="*/ 500853 h 606571"/>
                  <a:gd name="connsiteX4" fmla="*/ 808716 w 1061440"/>
                  <a:gd name="connsiteY4" fmla="*/ 606537 h 606571"/>
                  <a:gd name="connsiteX5" fmla="*/ 1061440 w 1061440"/>
                  <a:gd name="connsiteY5" fmla="*/ 491663 h 606571"/>
                  <a:gd name="connsiteX0" fmla="*/ 0 w 1061440"/>
                  <a:gd name="connsiteY0" fmla="*/ 0 h 606566"/>
                  <a:gd name="connsiteX1" fmla="*/ 215964 w 1061440"/>
                  <a:gd name="connsiteY1" fmla="*/ 261914 h 606566"/>
                  <a:gd name="connsiteX2" fmla="*/ 317054 w 1061440"/>
                  <a:gd name="connsiteY2" fmla="*/ 307864 h 606566"/>
                  <a:gd name="connsiteX3" fmla="*/ 767361 w 1061440"/>
                  <a:gd name="connsiteY3" fmla="*/ 500853 h 606566"/>
                  <a:gd name="connsiteX4" fmla="*/ 808716 w 1061440"/>
                  <a:gd name="connsiteY4" fmla="*/ 606537 h 606566"/>
                  <a:gd name="connsiteX5" fmla="*/ 1061440 w 1061440"/>
                  <a:gd name="connsiteY5" fmla="*/ 491663 h 606566"/>
                  <a:gd name="connsiteX0" fmla="*/ 0 w 1061440"/>
                  <a:gd name="connsiteY0" fmla="*/ 0 h 606566"/>
                  <a:gd name="connsiteX1" fmla="*/ 156230 w 1061440"/>
                  <a:gd name="connsiteY1" fmla="*/ 147040 h 606566"/>
                  <a:gd name="connsiteX2" fmla="*/ 317054 w 1061440"/>
                  <a:gd name="connsiteY2" fmla="*/ 307864 h 606566"/>
                  <a:gd name="connsiteX3" fmla="*/ 767361 w 1061440"/>
                  <a:gd name="connsiteY3" fmla="*/ 500853 h 606566"/>
                  <a:gd name="connsiteX4" fmla="*/ 808716 w 1061440"/>
                  <a:gd name="connsiteY4" fmla="*/ 606537 h 606566"/>
                  <a:gd name="connsiteX5" fmla="*/ 1061440 w 1061440"/>
                  <a:gd name="connsiteY5" fmla="*/ 491663 h 606566"/>
                  <a:gd name="connsiteX0" fmla="*/ 0 w 1061440"/>
                  <a:gd name="connsiteY0" fmla="*/ 0 h 606570"/>
                  <a:gd name="connsiteX1" fmla="*/ 156230 w 1061440"/>
                  <a:gd name="connsiteY1" fmla="*/ 147040 h 606570"/>
                  <a:gd name="connsiteX2" fmla="*/ 229749 w 1061440"/>
                  <a:gd name="connsiteY2" fmla="*/ 271104 h 606570"/>
                  <a:gd name="connsiteX3" fmla="*/ 767361 w 1061440"/>
                  <a:gd name="connsiteY3" fmla="*/ 500853 h 606570"/>
                  <a:gd name="connsiteX4" fmla="*/ 808716 w 1061440"/>
                  <a:gd name="connsiteY4" fmla="*/ 606537 h 606570"/>
                  <a:gd name="connsiteX5" fmla="*/ 1061440 w 1061440"/>
                  <a:gd name="connsiteY5" fmla="*/ 491663 h 606570"/>
                  <a:gd name="connsiteX0" fmla="*/ 0 w 1061440"/>
                  <a:gd name="connsiteY0" fmla="*/ 0 h 615756"/>
                  <a:gd name="connsiteX1" fmla="*/ 156230 w 1061440"/>
                  <a:gd name="connsiteY1" fmla="*/ 147040 h 615756"/>
                  <a:gd name="connsiteX2" fmla="*/ 229749 w 1061440"/>
                  <a:gd name="connsiteY2" fmla="*/ 271104 h 615756"/>
                  <a:gd name="connsiteX3" fmla="*/ 767361 w 1061440"/>
                  <a:gd name="connsiteY3" fmla="*/ 500853 h 615756"/>
                  <a:gd name="connsiteX4" fmla="*/ 859261 w 1061440"/>
                  <a:gd name="connsiteY4" fmla="*/ 615727 h 615756"/>
                  <a:gd name="connsiteX5" fmla="*/ 1061440 w 1061440"/>
                  <a:gd name="connsiteY5" fmla="*/ 491663 h 615756"/>
                  <a:gd name="connsiteX0" fmla="*/ 0 w 1061440"/>
                  <a:gd name="connsiteY0" fmla="*/ 0 h 620152"/>
                  <a:gd name="connsiteX1" fmla="*/ 156230 w 1061440"/>
                  <a:gd name="connsiteY1" fmla="*/ 147040 h 620152"/>
                  <a:gd name="connsiteX2" fmla="*/ 229749 w 1061440"/>
                  <a:gd name="connsiteY2" fmla="*/ 271104 h 620152"/>
                  <a:gd name="connsiteX3" fmla="*/ 767361 w 1061440"/>
                  <a:gd name="connsiteY3" fmla="*/ 500853 h 620152"/>
                  <a:gd name="connsiteX4" fmla="*/ 859261 w 1061440"/>
                  <a:gd name="connsiteY4" fmla="*/ 615727 h 620152"/>
                  <a:gd name="connsiteX5" fmla="*/ 1061440 w 1061440"/>
                  <a:gd name="connsiteY5" fmla="*/ 491663 h 620152"/>
                  <a:gd name="connsiteX0" fmla="*/ 0 w 1061440"/>
                  <a:gd name="connsiteY0" fmla="*/ 0 h 616092"/>
                  <a:gd name="connsiteX1" fmla="*/ 156230 w 1061440"/>
                  <a:gd name="connsiteY1" fmla="*/ 147040 h 616092"/>
                  <a:gd name="connsiteX2" fmla="*/ 229749 w 1061440"/>
                  <a:gd name="connsiteY2" fmla="*/ 271104 h 616092"/>
                  <a:gd name="connsiteX3" fmla="*/ 767361 w 1061440"/>
                  <a:gd name="connsiteY3" fmla="*/ 500853 h 616092"/>
                  <a:gd name="connsiteX4" fmla="*/ 859261 w 1061440"/>
                  <a:gd name="connsiteY4" fmla="*/ 615727 h 616092"/>
                  <a:gd name="connsiteX5" fmla="*/ 1061440 w 1061440"/>
                  <a:gd name="connsiteY5" fmla="*/ 491663 h 616092"/>
                  <a:gd name="connsiteX0" fmla="*/ 0 w 1061440"/>
                  <a:gd name="connsiteY0" fmla="*/ 0 h 615727"/>
                  <a:gd name="connsiteX1" fmla="*/ 156230 w 1061440"/>
                  <a:gd name="connsiteY1" fmla="*/ 147040 h 615727"/>
                  <a:gd name="connsiteX2" fmla="*/ 229749 w 1061440"/>
                  <a:gd name="connsiteY2" fmla="*/ 271104 h 615727"/>
                  <a:gd name="connsiteX3" fmla="*/ 735196 w 1061440"/>
                  <a:gd name="connsiteY3" fmla="*/ 491663 h 615727"/>
                  <a:gd name="connsiteX4" fmla="*/ 859261 w 1061440"/>
                  <a:gd name="connsiteY4" fmla="*/ 615727 h 615727"/>
                  <a:gd name="connsiteX5" fmla="*/ 1061440 w 1061440"/>
                  <a:gd name="connsiteY5" fmla="*/ 491663 h 615727"/>
                  <a:gd name="connsiteX0" fmla="*/ 0 w 1061440"/>
                  <a:gd name="connsiteY0" fmla="*/ 0 h 606537"/>
                  <a:gd name="connsiteX1" fmla="*/ 156230 w 1061440"/>
                  <a:gd name="connsiteY1" fmla="*/ 147040 h 606537"/>
                  <a:gd name="connsiteX2" fmla="*/ 229749 w 1061440"/>
                  <a:gd name="connsiteY2" fmla="*/ 271104 h 606537"/>
                  <a:gd name="connsiteX3" fmla="*/ 735196 w 1061440"/>
                  <a:gd name="connsiteY3" fmla="*/ 491663 h 606537"/>
                  <a:gd name="connsiteX4" fmla="*/ 845476 w 1061440"/>
                  <a:gd name="connsiteY4" fmla="*/ 606537 h 606537"/>
                  <a:gd name="connsiteX5" fmla="*/ 1061440 w 1061440"/>
                  <a:gd name="connsiteY5" fmla="*/ 491663 h 606537"/>
                  <a:gd name="connsiteX0" fmla="*/ 0 w 1061440"/>
                  <a:gd name="connsiteY0" fmla="*/ 0 h 606541"/>
                  <a:gd name="connsiteX1" fmla="*/ 156230 w 1061440"/>
                  <a:gd name="connsiteY1" fmla="*/ 147040 h 606541"/>
                  <a:gd name="connsiteX2" fmla="*/ 229749 w 1061440"/>
                  <a:gd name="connsiteY2" fmla="*/ 271104 h 606541"/>
                  <a:gd name="connsiteX3" fmla="*/ 712221 w 1061440"/>
                  <a:gd name="connsiteY3" fmla="*/ 487068 h 606541"/>
                  <a:gd name="connsiteX4" fmla="*/ 845476 w 1061440"/>
                  <a:gd name="connsiteY4" fmla="*/ 606537 h 606541"/>
                  <a:gd name="connsiteX5" fmla="*/ 1061440 w 1061440"/>
                  <a:gd name="connsiteY5" fmla="*/ 491663 h 606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1440" h="606541">
                    <a:moveTo>
                      <a:pt x="0" y="0"/>
                    </a:moveTo>
                    <a:cubicBezTo>
                      <a:pt x="44035" y="89219"/>
                      <a:pt x="117939" y="101856"/>
                      <a:pt x="156230" y="147040"/>
                    </a:cubicBezTo>
                    <a:cubicBezTo>
                      <a:pt x="194521" y="192224"/>
                      <a:pt x="137850" y="231281"/>
                      <a:pt x="229749" y="271104"/>
                    </a:cubicBezTo>
                    <a:cubicBezTo>
                      <a:pt x="321649" y="310927"/>
                      <a:pt x="609600" y="431162"/>
                      <a:pt x="712221" y="487068"/>
                    </a:cubicBezTo>
                    <a:cubicBezTo>
                      <a:pt x="814842" y="542974"/>
                      <a:pt x="787273" y="605771"/>
                      <a:pt x="845476" y="606537"/>
                    </a:cubicBezTo>
                    <a:cubicBezTo>
                      <a:pt x="903679" y="607303"/>
                      <a:pt x="1026978" y="508511"/>
                      <a:pt x="1061440" y="491663"/>
                    </a:cubicBez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49" name="淀川３">
                <a:extLst>
                  <a:ext uri="{FF2B5EF4-FFF2-40B4-BE49-F238E27FC236}">
                    <a16:creationId xmlns:a16="http://schemas.microsoft.com/office/drawing/2014/main" id="{29B2BA08-FCA8-41BB-B6AA-3BC89520319B}"/>
                  </a:ext>
                </a:extLst>
              </p:cNvPr>
              <p:cNvSpPr/>
              <p:nvPr/>
            </p:nvSpPr>
            <p:spPr>
              <a:xfrm>
                <a:off x="8150536" y="2410093"/>
                <a:ext cx="209801" cy="250684"/>
              </a:xfrm>
              <a:custGeom>
                <a:avLst/>
                <a:gdLst>
                  <a:gd name="connsiteX0" fmla="*/ 0 w 271462"/>
                  <a:gd name="connsiteY0" fmla="*/ 392907 h 392907"/>
                  <a:gd name="connsiteX1" fmla="*/ 54769 w 271462"/>
                  <a:gd name="connsiteY1" fmla="*/ 321469 h 392907"/>
                  <a:gd name="connsiteX2" fmla="*/ 97631 w 271462"/>
                  <a:gd name="connsiteY2" fmla="*/ 233363 h 392907"/>
                  <a:gd name="connsiteX3" fmla="*/ 161925 w 271462"/>
                  <a:gd name="connsiteY3" fmla="*/ 128588 h 392907"/>
                  <a:gd name="connsiteX4" fmla="*/ 223837 w 271462"/>
                  <a:gd name="connsiteY4" fmla="*/ 30957 h 392907"/>
                  <a:gd name="connsiteX5" fmla="*/ 271462 w 271462"/>
                  <a:gd name="connsiteY5" fmla="*/ 0 h 392907"/>
                  <a:gd name="connsiteX0" fmla="*/ 0 w 324702"/>
                  <a:gd name="connsiteY0" fmla="*/ 395265 h 395265"/>
                  <a:gd name="connsiteX1" fmla="*/ 54769 w 324702"/>
                  <a:gd name="connsiteY1" fmla="*/ 323827 h 395265"/>
                  <a:gd name="connsiteX2" fmla="*/ 97631 w 324702"/>
                  <a:gd name="connsiteY2" fmla="*/ 235721 h 395265"/>
                  <a:gd name="connsiteX3" fmla="*/ 161925 w 324702"/>
                  <a:gd name="connsiteY3" fmla="*/ 130946 h 395265"/>
                  <a:gd name="connsiteX4" fmla="*/ 223837 w 324702"/>
                  <a:gd name="connsiteY4" fmla="*/ 33315 h 395265"/>
                  <a:gd name="connsiteX5" fmla="*/ 324702 w 324702"/>
                  <a:gd name="connsiteY5" fmla="*/ 0 h 39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4702" h="395265">
                    <a:moveTo>
                      <a:pt x="0" y="395265"/>
                    </a:moveTo>
                    <a:lnTo>
                      <a:pt x="54769" y="323827"/>
                    </a:lnTo>
                    <a:lnTo>
                      <a:pt x="97631" y="235721"/>
                    </a:lnTo>
                    <a:lnTo>
                      <a:pt x="161925" y="130946"/>
                    </a:lnTo>
                    <a:lnTo>
                      <a:pt x="223837" y="33315"/>
                    </a:lnTo>
                    <a:lnTo>
                      <a:pt x="324702" y="0"/>
                    </a:ln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0" name="淀川２">
                <a:extLst>
                  <a:ext uri="{FF2B5EF4-FFF2-40B4-BE49-F238E27FC236}">
                    <a16:creationId xmlns:a16="http://schemas.microsoft.com/office/drawing/2014/main" id="{6FAC0332-9900-4692-8848-F85986A1890D}"/>
                  </a:ext>
                </a:extLst>
              </p:cNvPr>
              <p:cNvSpPr/>
              <p:nvPr/>
            </p:nvSpPr>
            <p:spPr>
              <a:xfrm>
                <a:off x="7913701" y="2657656"/>
                <a:ext cx="237105" cy="360567"/>
              </a:xfrm>
              <a:custGeom>
                <a:avLst/>
                <a:gdLst>
                  <a:gd name="connsiteX0" fmla="*/ 0 w 422738"/>
                  <a:gd name="connsiteY0" fmla="*/ 634107 h 634107"/>
                  <a:gd name="connsiteX1" fmla="*/ 101090 w 422738"/>
                  <a:gd name="connsiteY1" fmla="*/ 408953 h 634107"/>
                  <a:gd name="connsiteX2" fmla="*/ 243534 w 422738"/>
                  <a:gd name="connsiteY2" fmla="*/ 372193 h 634107"/>
                  <a:gd name="connsiteX3" fmla="*/ 422738 w 422738"/>
                  <a:gd name="connsiteY3" fmla="*/ 0 h 634107"/>
                  <a:gd name="connsiteX0" fmla="*/ 0 w 408953"/>
                  <a:gd name="connsiteY0" fmla="*/ 661677 h 661677"/>
                  <a:gd name="connsiteX1" fmla="*/ 87305 w 408953"/>
                  <a:gd name="connsiteY1" fmla="*/ 408953 h 661677"/>
                  <a:gd name="connsiteX2" fmla="*/ 229749 w 408953"/>
                  <a:gd name="connsiteY2" fmla="*/ 372193 h 661677"/>
                  <a:gd name="connsiteX3" fmla="*/ 408953 w 408953"/>
                  <a:gd name="connsiteY3" fmla="*/ 0 h 661677"/>
                  <a:gd name="connsiteX0" fmla="*/ 0 w 422738"/>
                  <a:gd name="connsiteY0" fmla="*/ 666272 h 666272"/>
                  <a:gd name="connsiteX1" fmla="*/ 101090 w 422738"/>
                  <a:gd name="connsiteY1" fmla="*/ 408953 h 666272"/>
                  <a:gd name="connsiteX2" fmla="*/ 243534 w 422738"/>
                  <a:gd name="connsiteY2" fmla="*/ 372193 h 666272"/>
                  <a:gd name="connsiteX3" fmla="*/ 422738 w 422738"/>
                  <a:gd name="connsiteY3" fmla="*/ 0 h 666272"/>
                  <a:gd name="connsiteX0" fmla="*/ 0 w 435053"/>
                  <a:gd name="connsiteY0" fmla="*/ 657035 h 657035"/>
                  <a:gd name="connsiteX1" fmla="*/ 101090 w 435053"/>
                  <a:gd name="connsiteY1" fmla="*/ 399716 h 657035"/>
                  <a:gd name="connsiteX2" fmla="*/ 243534 w 435053"/>
                  <a:gd name="connsiteY2" fmla="*/ 362956 h 657035"/>
                  <a:gd name="connsiteX3" fmla="*/ 435053 w 435053"/>
                  <a:gd name="connsiteY3" fmla="*/ 0 h 657035"/>
                  <a:gd name="connsiteX0" fmla="*/ 0 w 435053"/>
                  <a:gd name="connsiteY0" fmla="*/ 657035 h 657035"/>
                  <a:gd name="connsiteX1" fmla="*/ 101090 w 435053"/>
                  <a:gd name="connsiteY1" fmla="*/ 399716 h 657035"/>
                  <a:gd name="connsiteX2" fmla="*/ 243534 w 435053"/>
                  <a:gd name="connsiteY2" fmla="*/ 362956 h 657035"/>
                  <a:gd name="connsiteX3" fmla="*/ 435053 w 435053"/>
                  <a:gd name="connsiteY3" fmla="*/ 0 h 657035"/>
                  <a:gd name="connsiteX0" fmla="*/ 0 w 438132"/>
                  <a:gd name="connsiteY0" fmla="*/ 666271 h 666271"/>
                  <a:gd name="connsiteX1" fmla="*/ 101090 w 438132"/>
                  <a:gd name="connsiteY1" fmla="*/ 408952 h 666271"/>
                  <a:gd name="connsiteX2" fmla="*/ 243534 w 438132"/>
                  <a:gd name="connsiteY2" fmla="*/ 372192 h 666271"/>
                  <a:gd name="connsiteX3" fmla="*/ 438132 w 438132"/>
                  <a:gd name="connsiteY3" fmla="*/ 0 h 666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132" h="666271">
                    <a:moveTo>
                      <a:pt x="0" y="666271"/>
                    </a:moveTo>
                    <a:cubicBezTo>
                      <a:pt x="30250" y="575520"/>
                      <a:pt x="60501" y="457965"/>
                      <a:pt x="101090" y="408952"/>
                    </a:cubicBezTo>
                    <a:cubicBezTo>
                      <a:pt x="141679" y="359939"/>
                      <a:pt x="187360" y="440351"/>
                      <a:pt x="243534" y="372192"/>
                    </a:cubicBezTo>
                    <a:cubicBezTo>
                      <a:pt x="299708" y="304033"/>
                      <a:pt x="403499" y="45091"/>
                      <a:pt x="438132" y="0"/>
                    </a:cubicBez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1" name="淀川１">
                <a:extLst>
                  <a:ext uri="{FF2B5EF4-FFF2-40B4-BE49-F238E27FC236}">
                    <a16:creationId xmlns:a16="http://schemas.microsoft.com/office/drawing/2014/main" id="{B22BC1C9-D8BE-4734-A91A-3EED5034BDDA}"/>
                  </a:ext>
                </a:extLst>
              </p:cNvPr>
              <p:cNvSpPr/>
              <p:nvPr/>
            </p:nvSpPr>
            <p:spPr>
              <a:xfrm>
                <a:off x="6820075" y="3010762"/>
                <a:ext cx="1096113" cy="827189"/>
              </a:xfrm>
              <a:custGeom>
                <a:avLst/>
                <a:gdLst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69777 w 1994219"/>
                  <a:gd name="connsiteY3" fmla="*/ 1075224 h 1474987"/>
                  <a:gd name="connsiteX4" fmla="*/ 703031 w 1994219"/>
                  <a:gd name="connsiteY4" fmla="*/ 1134958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703031 w 1994219"/>
                  <a:gd name="connsiteY4" fmla="*/ 1134958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652486 w 1994219"/>
                  <a:gd name="connsiteY4" fmla="*/ 1153338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684651 w 1994219"/>
                  <a:gd name="connsiteY4" fmla="*/ 1121174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684651 w 1994219"/>
                  <a:gd name="connsiteY4" fmla="*/ 1121174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684651 w 1994219"/>
                  <a:gd name="connsiteY4" fmla="*/ 1121174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684651 w 1994219"/>
                  <a:gd name="connsiteY4" fmla="*/ 1121174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1994219"/>
                  <a:gd name="connsiteY0" fmla="*/ 1474987 h 1474987"/>
                  <a:gd name="connsiteX1" fmla="*/ 36760 w 1994219"/>
                  <a:gd name="connsiteY1" fmla="*/ 1327947 h 1474987"/>
                  <a:gd name="connsiteX2" fmla="*/ 197584 w 1994219"/>
                  <a:gd name="connsiteY2" fmla="*/ 1259023 h 1474987"/>
                  <a:gd name="connsiteX3" fmla="*/ 514637 w 1994219"/>
                  <a:gd name="connsiteY3" fmla="*/ 1093604 h 1474987"/>
                  <a:gd name="connsiteX4" fmla="*/ 670866 w 1994219"/>
                  <a:gd name="connsiteY4" fmla="*/ 1134959 h 1474987"/>
                  <a:gd name="connsiteX5" fmla="*/ 928185 w 1994219"/>
                  <a:gd name="connsiteY5" fmla="*/ 1098199 h 1474987"/>
                  <a:gd name="connsiteX6" fmla="*/ 1121174 w 1994219"/>
                  <a:gd name="connsiteY6" fmla="*/ 1121173 h 1474987"/>
                  <a:gd name="connsiteX7" fmla="*/ 1148744 w 1994219"/>
                  <a:gd name="connsiteY7" fmla="*/ 891425 h 1474987"/>
                  <a:gd name="connsiteX8" fmla="*/ 1125769 w 1994219"/>
                  <a:gd name="connsiteY8" fmla="*/ 758170 h 1474987"/>
                  <a:gd name="connsiteX9" fmla="*/ 1203883 w 1994219"/>
                  <a:gd name="connsiteY9" fmla="*/ 666271 h 1474987"/>
                  <a:gd name="connsiteX10" fmla="*/ 1387682 w 1994219"/>
                  <a:gd name="connsiteY10" fmla="*/ 657081 h 1474987"/>
                  <a:gd name="connsiteX11" fmla="*/ 1488772 w 1994219"/>
                  <a:gd name="connsiteY11" fmla="*/ 578966 h 1474987"/>
                  <a:gd name="connsiteX12" fmla="*/ 1502557 w 1994219"/>
                  <a:gd name="connsiteY12" fmla="*/ 436522 h 1474987"/>
                  <a:gd name="connsiteX13" fmla="*/ 1690951 w 1994219"/>
                  <a:gd name="connsiteY13" fmla="*/ 344623 h 1474987"/>
                  <a:gd name="connsiteX14" fmla="*/ 1943674 w 1994219"/>
                  <a:gd name="connsiteY14" fmla="*/ 68924 h 1474987"/>
                  <a:gd name="connsiteX15" fmla="*/ 1994219 w 1994219"/>
                  <a:gd name="connsiteY15" fmla="*/ 0 h 1474987"/>
                  <a:gd name="connsiteX0" fmla="*/ 0 w 2025442"/>
                  <a:gd name="connsiteY0" fmla="*/ 1510671 h 1510671"/>
                  <a:gd name="connsiteX1" fmla="*/ 67983 w 2025442"/>
                  <a:gd name="connsiteY1" fmla="*/ 1327947 h 1510671"/>
                  <a:gd name="connsiteX2" fmla="*/ 228807 w 2025442"/>
                  <a:gd name="connsiteY2" fmla="*/ 1259023 h 1510671"/>
                  <a:gd name="connsiteX3" fmla="*/ 545860 w 2025442"/>
                  <a:gd name="connsiteY3" fmla="*/ 1093604 h 1510671"/>
                  <a:gd name="connsiteX4" fmla="*/ 702089 w 2025442"/>
                  <a:gd name="connsiteY4" fmla="*/ 1134959 h 1510671"/>
                  <a:gd name="connsiteX5" fmla="*/ 959408 w 2025442"/>
                  <a:gd name="connsiteY5" fmla="*/ 1098199 h 1510671"/>
                  <a:gd name="connsiteX6" fmla="*/ 1152397 w 2025442"/>
                  <a:gd name="connsiteY6" fmla="*/ 1121173 h 1510671"/>
                  <a:gd name="connsiteX7" fmla="*/ 1179967 w 2025442"/>
                  <a:gd name="connsiteY7" fmla="*/ 891425 h 1510671"/>
                  <a:gd name="connsiteX8" fmla="*/ 1156992 w 2025442"/>
                  <a:gd name="connsiteY8" fmla="*/ 758170 h 1510671"/>
                  <a:gd name="connsiteX9" fmla="*/ 1235106 w 2025442"/>
                  <a:gd name="connsiteY9" fmla="*/ 666271 h 1510671"/>
                  <a:gd name="connsiteX10" fmla="*/ 1418905 w 2025442"/>
                  <a:gd name="connsiteY10" fmla="*/ 657081 h 1510671"/>
                  <a:gd name="connsiteX11" fmla="*/ 1519995 w 2025442"/>
                  <a:gd name="connsiteY11" fmla="*/ 578966 h 1510671"/>
                  <a:gd name="connsiteX12" fmla="*/ 1533780 w 2025442"/>
                  <a:gd name="connsiteY12" fmla="*/ 436522 h 1510671"/>
                  <a:gd name="connsiteX13" fmla="*/ 1722174 w 2025442"/>
                  <a:gd name="connsiteY13" fmla="*/ 344623 h 1510671"/>
                  <a:gd name="connsiteX14" fmla="*/ 1974897 w 2025442"/>
                  <a:gd name="connsiteY14" fmla="*/ 68924 h 1510671"/>
                  <a:gd name="connsiteX15" fmla="*/ 2025442 w 2025442"/>
                  <a:gd name="connsiteY15" fmla="*/ 0 h 1510671"/>
                  <a:gd name="connsiteX0" fmla="*/ 0 w 2025442"/>
                  <a:gd name="connsiteY0" fmla="*/ 1528513 h 1528513"/>
                  <a:gd name="connsiteX1" fmla="*/ 67983 w 2025442"/>
                  <a:gd name="connsiteY1" fmla="*/ 1327947 h 1528513"/>
                  <a:gd name="connsiteX2" fmla="*/ 228807 w 2025442"/>
                  <a:gd name="connsiteY2" fmla="*/ 1259023 h 1528513"/>
                  <a:gd name="connsiteX3" fmla="*/ 545860 w 2025442"/>
                  <a:gd name="connsiteY3" fmla="*/ 1093604 h 1528513"/>
                  <a:gd name="connsiteX4" fmla="*/ 702089 w 2025442"/>
                  <a:gd name="connsiteY4" fmla="*/ 1134959 h 1528513"/>
                  <a:gd name="connsiteX5" fmla="*/ 959408 w 2025442"/>
                  <a:gd name="connsiteY5" fmla="*/ 1098199 h 1528513"/>
                  <a:gd name="connsiteX6" fmla="*/ 1152397 w 2025442"/>
                  <a:gd name="connsiteY6" fmla="*/ 1121173 h 1528513"/>
                  <a:gd name="connsiteX7" fmla="*/ 1179967 w 2025442"/>
                  <a:gd name="connsiteY7" fmla="*/ 891425 h 1528513"/>
                  <a:gd name="connsiteX8" fmla="*/ 1156992 w 2025442"/>
                  <a:gd name="connsiteY8" fmla="*/ 758170 h 1528513"/>
                  <a:gd name="connsiteX9" fmla="*/ 1235106 w 2025442"/>
                  <a:gd name="connsiteY9" fmla="*/ 666271 h 1528513"/>
                  <a:gd name="connsiteX10" fmla="*/ 1418905 w 2025442"/>
                  <a:gd name="connsiteY10" fmla="*/ 657081 h 1528513"/>
                  <a:gd name="connsiteX11" fmla="*/ 1519995 w 2025442"/>
                  <a:gd name="connsiteY11" fmla="*/ 578966 h 1528513"/>
                  <a:gd name="connsiteX12" fmla="*/ 1533780 w 2025442"/>
                  <a:gd name="connsiteY12" fmla="*/ 436522 h 1528513"/>
                  <a:gd name="connsiteX13" fmla="*/ 1722174 w 2025442"/>
                  <a:gd name="connsiteY13" fmla="*/ 344623 h 1528513"/>
                  <a:gd name="connsiteX14" fmla="*/ 1974897 w 2025442"/>
                  <a:gd name="connsiteY14" fmla="*/ 68924 h 1528513"/>
                  <a:gd name="connsiteX15" fmla="*/ 2025442 w 2025442"/>
                  <a:gd name="connsiteY15" fmla="*/ 0 h 152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25442" h="1528513">
                    <a:moveTo>
                      <a:pt x="0" y="1528513"/>
                    </a:moveTo>
                    <a:cubicBezTo>
                      <a:pt x="1914" y="1472990"/>
                      <a:pt x="29849" y="1372862"/>
                      <a:pt x="67983" y="1327947"/>
                    </a:cubicBezTo>
                    <a:cubicBezTo>
                      <a:pt x="106117" y="1283032"/>
                      <a:pt x="149161" y="1298080"/>
                      <a:pt x="228807" y="1259023"/>
                    </a:cubicBezTo>
                    <a:cubicBezTo>
                      <a:pt x="308453" y="1219966"/>
                      <a:pt x="466980" y="1114281"/>
                      <a:pt x="545860" y="1093604"/>
                    </a:cubicBezTo>
                    <a:cubicBezTo>
                      <a:pt x="624740" y="1072927"/>
                      <a:pt x="619379" y="1134192"/>
                      <a:pt x="702089" y="1134959"/>
                    </a:cubicBezTo>
                    <a:cubicBezTo>
                      <a:pt x="784799" y="1135726"/>
                      <a:pt x="884357" y="1100497"/>
                      <a:pt x="959408" y="1098199"/>
                    </a:cubicBezTo>
                    <a:cubicBezTo>
                      <a:pt x="1034459" y="1095901"/>
                      <a:pt x="1115637" y="1155635"/>
                      <a:pt x="1152397" y="1121173"/>
                    </a:cubicBezTo>
                    <a:cubicBezTo>
                      <a:pt x="1189157" y="1086711"/>
                      <a:pt x="1179201" y="951925"/>
                      <a:pt x="1179967" y="891425"/>
                    </a:cubicBezTo>
                    <a:cubicBezTo>
                      <a:pt x="1180733" y="830925"/>
                      <a:pt x="1147802" y="795696"/>
                      <a:pt x="1156992" y="758170"/>
                    </a:cubicBezTo>
                    <a:cubicBezTo>
                      <a:pt x="1166182" y="720644"/>
                      <a:pt x="1191454" y="683119"/>
                      <a:pt x="1235106" y="666271"/>
                    </a:cubicBezTo>
                    <a:cubicBezTo>
                      <a:pt x="1278758" y="649423"/>
                      <a:pt x="1371424" y="671632"/>
                      <a:pt x="1418905" y="657081"/>
                    </a:cubicBezTo>
                    <a:cubicBezTo>
                      <a:pt x="1466386" y="642530"/>
                      <a:pt x="1500849" y="615726"/>
                      <a:pt x="1519995" y="578966"/>
                    </a:cubicBezTo>
                    <a:cubicBezTo>
                      <a:pt x="1539141" y="542206"/>
                      <a:pt x="1500084" y="475579"/>
                      <a:pt x="1533780" y="436522"/>
                    </a:cubicBezTo>
                    <a:cubicBezTo>
                      <a:pt x="1567477" y="397465"/>
                      <a:pt x="1648655" y="405889"/>
                      <a:pt x="1722174" y="344623"/>
                    </a:cubicBezTo>
                    <a:cubicBezTo>
                      <a:pt x="1795693" y="283357"/>
                      <a:pt x="1924352" y="126361"/>
                      <a:pt x="1974897" y="68924"/>
                    </a:cubicBezTo>
                    <a:cubicBezTo>
                      <a:pt x="2025442" y="11487"/>
                      <a:pt x="2025442" y="5743"/>
                      <a:pt x="2025442" y="0"/>
                    </a:cubicBez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2" name="大阪ベイ３">
                <a:extLst>
                  <a:ext uri="{FF2B5EF4-FFF2-40B4-BE49-F238E27FC236}">
                    <a16:creationId xmlns:a16="http://schemas.microsoft.com/office/drawing/2014/main" id="{AAD7D911-58C6-4FE0-9A69-28E9E4D08C44}"/>
                  </a:ext>
                </a:extLst>
              </p:cNvPr>
              <p:cNvSpPr/>
              <p:nvPr/>
            </p:nvSpPr>
            <p:spPr>
              <a:xfrm>
                <a:off x="5185241" y="5952263"/>
                <a:ext cx="119884" cy="137506"/>
              </a:xfrm>
              <a:custGeom>
                <a:avLst/>
                <a:gdLst>
                  <a:gd name="connsiteX0" fmla="*/ 173567 w 173567"/>
                  <a:gd name="connsiteY0" fmla="*/ 0 h 220133"/>
                  <a:gd name="connsiteX1" fmla="*/ 118533 w 173567"/>
                  <a:gd name="connsiteY1" fmla="*/ 29633 h 220133"/>
                  <a:gd name="connsiteX2" fmla="*/ 76200 w 173567"/>
                  <a:gd name="connsiteY2" fmla="*/ 29633 h 220133"/>
                  <a:gd name="connsiteX3" fmla="*/ 46567 w 173567"/>
                  <a:gd name="connsiteY3" fmla="*/ 101600 h 220133"/>
                  <a:gd name="connsiteX4" fmla="*/ 38100 w 173567"/>
                  <a:gd name="connsiteY4" fmla="*/ 160866 h 220133"/>
                  <a:gd name="connsiteX5" fmla="*/ 0 w 173567"/>
                  <a:gd name="connsiteY5" fmla="*/ 220133 h 22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3567" h="220133">
                    <a:moveTo>
                      <a:pt x="173567" y="0"/>
                    </a:moveTo>
                    <a:lnTo>
                      <a:pt x="118533" y="29633"/>
                    </a:lnTo>
                    <a:lnTo>
                      <a:pt x="76200" y="29633"/>
                    </a:lnTo>
                    <a:lnTo>
                      <a:pt x="46567" y="101600"/>
                    </a:lnTo>
                    <a:lnTo>
                      <a:pt x="38100" y="160866"/>
                    </a:lnTo>
                    <a:lnTo>
                      <a:pt x="0" y="220133"/>
                    </a:lnTo>
                  </a:path>
                </a:pathLst>
              </a:custGeom>
              <a:noFill/>
              <a:ln w="63500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3" name="大阪ベイ２">
                <a:extLst>
                  <a:ext uri="{FF2B5EF4-FFF2-40B4-BE49-F238E27FC236}">
                    <a16:creationId xmlns:a16="http://schemas.microsoft.com/office/drawing/2014/main" id="{18E4E719-E9D6-40E6-8253-FCF4AFA2726D}"/>
                  </a:ext>
                </a:extLst>
              </p:cNvPr>
              <p:cNvSpPr/>
              <p:nvPr/>
            </p:nvSpPr>
            <p:spPr>
              <a:xfrm rot="21067683">
                <a:off x="5272081" y="5491936"/>
                <a:ext cx="1147367" cy="385742"/>
              </a:xfrm>
              <a:custGeom>
                <a:avLst/>
                <a:gdLst>
                  <a:gd name="connsiteX0" fmla="*/ 4891088 w 4891088"/>
                  <a:gd name="connsiteY0" fmla="*/ 0 h 3119438"/>
                  <a:gd name="connsiteX1" fmla="*/ 4672013 w 4891088"/>
                  <a:gd name="connsiteY1" fmla="*/ 209550 h 3119438"/>
                  <a:gd name="connsiteX2" fmla="*/ 4576763 w 4891088"/>
                  <a:gd name="connsiteY2" fmla="*/ 280988 h 3119438"/>
                  <a:gd name="connsiteX3" fmla="*/ 4552950 w 4891088"/>
                  <a:gd name="connsiteY3" fmla="*/ 366713 h 3119438"/>
                  <a:gd name="connsiteX4" fmla="*/ 4543425 w 4891088"/>
                  <a:gd name="connsiteY4" fmla="*/ 571500 h 3119438"/>
                  <a:gd name="connsiteX5" fmla="*/ 4433888 w 4891088"/>
                  <a:gd name="connsiteY5" fmla="*/ 695325 h 3119438"/>
                  <a:gd name="connsiteX6" fmla="*/ 3924300 w 4891088"/>
                  <a:gd name="connsiteY6" fmla="*/ 1119188 h 3119438"/>
                  <a:gd name="connsiteX7" fmla="*/ 3600450 w 4891088"/>
                  <a:gd name="connsiteY7" fmla="*/ 1395413 h 3119438"/>
                  <a:gd name="connsiteX8" fmla="*/ 3262313 w 4891088"/>
                  <a:gd name="connsiteY8" fmla="*/ 1681163 h 3119438"/>
                  <a:gd name="connsiteX9" fmla="*/ 3195638 w 4891088"/>
                  <a:gd name="connsiteY9" fmla="*/ 1743075 h 3119438"/>
                  <a:gd name="connsiteX10" fmla="*/ 2500313 w 4891088"/>
                  <a:gd name="connsiteY10" fmla="*/ 2081213 h 3119438"/>
                  <a:gd name="connsiteX11" fmla="*/ 2262188 w 4891088"/>
                  <a:gd name="connsiteY11" fmla="*/ 2214563 h 3119438"/>
                  <a:gd name="connsiteX12" fmla="*/ 2152650 w 4891088"/>
                  <a:gd name="connsiteY12" fmla="*/ 2314575 h 3119438"/>
                  <a:gd name="connsiteX13" fmla="*/ 2028825 w 4891088"/>
                  <a:gd name="connsiteY13" fmla="*/ 2352675 h 3119438"/>
                  <a:gd name="connsiteX14" fmla="*/ 1905000 w 4891088"/>
                  <a:gd name="connsiteY14" fmla="*/ 2495550 h 3119438"/>
                  <a:gd name="connsiteX15" fmla="*/ 1785938 w 4891088"/>
                  <a:gd name="connsiteY15" fmla="*/ 2552700 h 3119438"/>
                  <a:gd name="connsiteX16" fmla="*/ 1724025 w 4891088"/>
                  <a:gd name="connsiteY16" fmla="*/ 2590800 h 3119438"/>
                  <a:gd name="connsiteX17" fmla="*/ 1443038 w 4891088"/>
                  <a:gd name="connsiteY17" fmla="*/ 2600325 h 3119438"/>
                  <a:gd name="connsiteX18" fmla="*/ 1109663 w 4891088"/>
                  <a:gd name="connsiteY18" fmla="*/ 2738438 h 3119438"/>
                  <a:gd name="connsiteX19" fmla="*/ 962025 w 4891088"/>
                  <a:gd name="connsiteY19" fmla="*/ 2795588 h 3119438"/>
                  <a:gd name="connsiteX20" fmla="*/ 876300 w 4891088"/>
                  <a:gd name="connsiteY20" fmla="*/ 2786063 h 3119438"/>
                  <a:gd name="connsiteX21" fmla="*/ 785813 w 4891088"/>
                  <a:gd name="connsiteY21" fmla="*/ 2843213 h 3119438"/>
                  <a:gd name="connsiteX22" fmla="*/ 528638 w 4891088"/>
                  <a:gd name="connsiteY22" fmla="*/ 2862263 h 3119438"/>
                  <a:gd name="connsiteX23" fmla="*/ 390525 w 4891088"/>
                  <a:gd name="connsiteY23" fmla="*/ 2981325 h 3119438"/>
                  <a:gd name="connsiteX24" fmla="*/ 404813 w 4891088"/>
                  <a:gd name="connsiteY24" fmla="*/ 3071813 h 3119438"/>
                  <a:gd name="connsiteX25" fmla="*/ 214313 w 4891088"/>
                  <a:gd name="connsiteY25" fmla="*/ 3057525 h 3119438"/>
                  <a:gd name="connsiteX26" fmla="*/ 0 w 4891088"/>
                  <a:gd name="connsiteY26" fmla="*/ 3119438 h 3119438"/>
                  <a:gd name="connsiteX0" fmla="*/ 4909958 w 4909958"/>
                  <a:gd name="connsiteY0" fmla="*/ 0 h 3123304"/>
                  <a:gd name="connsiteX1" fmla="*/ 4690883 w 4909958"/>
                  <a:gd name="connsiteY1" fmla="*/ 209550 h 3123304"/>
                  <a:gd name="connsiteX2" fmla="*/ 4595633 w 4909958"/>
                  <a:gd name="connsiteY2" fmla="*/ 280988 h 3123304"/>
                  <a:gd name="connsiteX3" fmla="*/ 4571820 w 4909958"/>
                  <a:gd name="connsiteY3" fmla="*/ 366713 h 3123304"/>
                  <a:gd name="connsiteX4" fmla="*/ 4562295 w 4909958"/>
                  <a:gd name="connsiteY4" fmla="*/ 571500 h 3123304"/>
                  <a:gd name="connsiteX5" fmla="*/ 4452758 w 4909958"/>
                  <a:gd name="connsiteY5" fmla="*/ 695325 h 3123304"/>
                  <a:gd name="connsiteX6" fmla="*/ 3943170 w 4909958"/>
                  <a:gd name="connsiteY6" fmla="*/ 1119188 h 3123304"/>
                  <a:gd name="connsiteX7" fmla="*/ 3619320 w 4909958"/>
                  <a:gd name="connsiteY7" fmla="*/ 1395413 h 3123304"/>
                  <a:gd name="connsiteX8" fmla="*/ 3281183 w 4909958"/>
                  <a:gd name="connsiteY8" fmla="*/ 1681163 h 3123304"/>
                  <a:gd name="connsiteX9" fmla="*/ 3214508 w 4909958"/>
                  <a:gd name="connsiteY9" fmla="*/ 1743075 h 3123304"/>
                  <a:gd name="connsiteX10" fmla="*/ 2519183 w 4909958"/>
                  <a:gd name="connsiteY10" fmla="*/ 2081213 h 3123304"/>
                  <a:gd name="connsiteX11" fmla="*/ 2281058 w 4909958"/>
                  <a:gd name="connsiteY11" fmla="*/ 2214563 h 3123304"/>
                  <a:gd name="connsiteX12" fmla="*/ 2171520 w 4909958"/>
                  <a:gd name="connsiteY12" fmla="*/ 2314575 h 3123304"/>
                  <a:gd name="connsiteX13" fmla="*/ 2047695 w 4909958"/>
                  <a:gd name="connsiteY13" fmla="*/ 2352675 h 3123304"/>
                  <a:gd name="connsiteX14" fmla="*/ 1923870 w 4909958"/>
                  <a:gd name="connsiteY14" fmla="*/ 2495550 h 3123304"/>
                  <a:gd name="connsiteX15" fmla="*/ 1804808 w 4909958"/>
                  <a:gd name="connsiteY15" fmla="*/ 2552700 h 3123304"/>
                  <a:gd name="connsiteX16" fmla="*/ 1742895 w 4909958"/>
                  <a:gd name="connsiteY16" fmla="*/ 2590800 h 3123304"/>
                  <a:gd name="connsiteX17" fmla="*/ 1461908 w 4909958"/>
                  <a:gd name="connsiteY17" fmla="*/ 2600325 h 3123304"/>
                  <a:gd name="connsiteX18" fmla="*/ 1128533 w 4909958"/>
                  <a:gd name="connsiteY18" fmla="*/ 2738438 h 3123304"/>
                  <a:gd name="connsiteX19" fmla="*/ 980895 w 4909958"/>
                  <a:gd name="connsiteY19" fmla="*/ 2795588 h 3123304"/>
                  <a:gd name="connsiteX20" fmla="*/ 895170 w 4909958"/>
                  <a:gd name="connsiteY20" fmla="*/ 2786063 h 3123304"/>
                  <a:gd name="connsiteX21" fmla="*/ 804683 w 4909958"/>
                  <a:gd name="connsiteY21" fmla="*/ 2843213 h 3123304"/>
                  <a:gd name="connsiteX22" fmla="*/ 547508 w 4909958"/>
                  <a:gd name="connsiteY22" fmla="*/ 2862263 h 3123304"/>
                  <a:gd name="connsiteX23" fmla="*/ 409395 w 4909958"/>
                  <a:gd name="connsiteY23" fmla="*/ 2981325 h 3123304"/>
                  <a:gd name="connsiteX24" fmla="*/ 423683 w 4909958"/>
                  <a:gd name="connsiteY24" fmla="*/ 3071813 h 3123304"/>
                  <a:gd name="connsiteX25" fmla="*/ 233183 w 4909958"/>
                  <a:gd name="connsiteY25" fmla="*/ 3057525 h 3123304"/>
                  <a:gd name="connsiteX26" fmla="*/ 18870 w 4909958"/>
                  <a:gd name="connsiteY26" fmla="*/ 3119438 h 3123304"/>
                  <a:gd name="connsiteX27" fmla="*/ 9444 w 4909958"/>
                  <a:gd name="connsiteY27" fmla="*/ 3116684 h 3123304"/>
                  <a:gd name="connsiteX0" fmla="*/ 5116414 w 5116414"/>
                  <a:gd name="connsiteY0" fmla="*/ 0 h 3121756"/>
                  <a:gd name="connsiteX1" fmla="*/ 4897339 w 5116414"/>
                  <a:gd name="connsiteY1" fmla="*/ 209550 h 3121756"/>
                  <a:gd name="connsiteX2" fmla="*/ 4802089 w 5116414"/>
                  <a:gd name="connsiteY2" fmla="*/ 280988 h 3121756"/>
                  <a:gd name="connsiteX3" fmla="*/ 4778276 w 5116414"/>
                  <a:gd name="connsiteY3" fmla="*/ 366713 h 3121756"/>
                  <a:gd name="connsiteX4" fmla="*/ 4768751 w 5116414"/>
                  <a:gd name="connsiteY4" fmla="*/ 571500 h 3121756"/>
                  <a:gd name="connsiteX5" fmla="*/ 4659214 w 5116414"/>
                  <a:gd name="connsiteY5" fmla="*/ 695325 h 3121756"/>
                  <a:gd name="connsiteX6" fmla="*/ 4149626 w 5116414"/>
                  <a:gd name="connsiteY6" fmla="*/ 1119188 h 3121756"/>
                  <a:gd name="connsiteX7" fmla="*/ 3825776 w 5116414"/>
                  <a:gd name="connsiteY7" fmla="*/ 1395413 h 3121756"/>
                  <a:gd name="connsiteX8" fmla="*/ 3487639 w 5116414"/>
                  <a:gd name="connsiteY8" fmla="*/ 1681163 h 3121756"/>
                  <a:gd name="connsiteX9" fmla="*/ 3420964 w 5116414"/>
                  <a:gd name="connsiteY9" fmla="*/ 1743075 h 3121756"/>
                  <a:gd name="connsiteX10" fmla="*/ 2725639 w 5116414"/>
                  <a:gd name="connsiteY10" fmla="*/ 2081213 h 3121756"/>
                  <a:gd name="connsiteX11" fmla="*/ 2487514 w 5116414"/>
                  <a:gd name="connsiteY11" fmla="*/ 2214563 h 3121756"/>
                  <a:gd name="connsiteX12" fmla="*/ 2377976 w 5116414"/>
                  <a:gd name="connsiteY12" fmla="*/ 2314575 h 3121756"/>
                  <a:gd name="connsiteX13" fmla="*/ 2254151 w 5116414"/>
                  <a:gd name="connsiteY13" fmla="*/ 2352675 h 3121756"/>
                  <a:gd name="connsiteX14" fmla="*/ 2130326 w 5116414"/>
                  <a:gd name="connsiteY14" fmla="*/ 2495550 h 3121756"/>
                  <a:gd name="connsiteX15" fmla="*/ 2011264 w 5116414"/>
                  <a:gd name="connsiteY15" fmla="*/ 2552700 h 3121756"/>
                  <a:gd name="connsiteX16" fmla="*/ 1949351 w 5116414"/>
                  <a:gd name="connsiteY16" fmla="*/ 2590800 h 3121756"/>
                  <a:gd name="connsiteX17" fmla="*/ 1668364 w 5116414"/>
                  <a:gd name="connsiteY17" fmla="*/ 2600325 h 3121756"/>
                  <a:gd name="connsiteX18" fmla="*/ 1334989 w 5116414"/>
                  <a:gd name="connsiteY18" fmla="*/ 2738438 h 3121756"/>
                  <a:gd name="connsiteX19" fmla="*/ 1187351 w 5116414"/>
                  <a:gd name="connsiteY19" fmla="*/ 2795588 h 3121756"/>
                  <a:gd name="connsiteX20" fmla="*/ 1101626 w 5116414"/>
                  <a:gd name="connsiteY20" fmla="*/ 2786063 h 3121756"/>
                  <a:gd name="connsiteX21" fmla="*/ 1011139 w 5116414"/>
                  <a:gd name="connsiteY21" fmla="*/ 2843213 h 3121756"/>
                  <a:gd name="connsiteX22" fmla="*/ 753964 w 5116414"/>
                  <a:gd name="connsiteY22" fmla="*/ 2862263 h 3121756"/>
                  <a:gd name="connsiteX23" fmla="*/ 615851 w 5116414"/>
                  <a:gd name="connsiteY23" fmla="*/ 2981325 h 3121756"/>
                  <a:gd name="connsiteX24" fmla="*/ 630139 w 5116414"/>
                  <a:gd name="connsiteY24" fmla="*/ 3071813 h 3121756"/>
                  <a:gd name="connsiteX25" fmla="*/ 439639 w 5116414"/>
                  <a:gd name="connsiteY25" fmla="*/ 3057525 h 3121756"/>
                  <a:gd name="connsiteX26" fmla="*/ 225326 w 5116414"/>
                  <a:gd name="connsiteY26" fmla="*/ 3119438 h 3121756"/>
                  <a:gd name="connsiteX27" fmla="*/ 0 w 5116414"/>
                  <a:gd name="connsiteY27" fmla="*/ 3103984 h 3121756"/>
                  <a:gd name="connsiteX0" fmla="*/ 5179914 w 5179914"/>
                  <a:gd name="connsiteY0" fmla="*/ 0 h 3123304"/>
                  <a:gd name="connsiteX1" fmla="*/ 4960839 w 5179914"/>
                  <a:gd name="connsiteY1" fmla="*/ 209550 h 3123304"/>
                  <a:gd name="connsiteX2" fmla="*/ 4865589 w 5179914"/>
                  <a:gd name="connsiteY2" fmla="*/ 280988 h 3123304"/>
                  <a:gd name="connsiteX3" fmla="*/ 4841776 w 5179914"/>
                  <a:gd name="connsiteY3" fmla="*/ 366713 h 3123304"/>
                  <a:gd name="connsiteX4" fmla="*/ 4832251 w 5179914"/>
                  <a:gd name="connsiteY4" fmla="*/ 571500 h 3123304"/>
                  <a:gd name="connsiteX5" fmla="*/ 4722714 w 5179914"/>
                  <a:gd name="connsiteY5" fmla="*/ 695325 h 3123304"/>
                  <a:gd name="connsiteX6" fmla="*/ 4213126 w 5179914"/>
                  <a:gd name="connsiteY6" fmla="*/ 1119188 h 3123304"/>
                  <a:gd name="connsiteX7" fmla="*/ 3889276 w 5179914"/>
                  <a:gd name="connsiteY7" fmla="*/ 1395413 h 3123304"/>
                  <a:gd name="connsiteX8" fmla="*/ 3551139 w 5179914"/>
                  <a:gd name="connsiteY8" fmla="*/ 1681163 h 3123304"/>
                  <a:gd name="connsiteX9" fmla="*/ 3484464 w 5179914"/>
                  <a:gd name="connsiteY9" fmla="*/ 1743075 h 3123304"/>
                  <a:gd name="connsiteX10" fmla="*/ 2789139 w 5179914"/>
                  <a:gd name="connsiteY10" fmla="*/ 2081213 h 3123304"/>
                  <a:gd name="connsiteX11" fmla="*/ 2551014 w 5179914"/>
                  <a:gd name="connsiteY11" fmla="*/ 2214563 h 3123304"/>
                  <a:gd name="connsiteX12" fmla="*/ 2441476 w 5179914"/>
                  <a:gd name="connsiteY12" fmla="*/ 2314575 h 3123304"/>
                  <a:gd name="connsiteX13" fmla="*/ 2317651 w 5179914"/>
                  <a:gd name="connsiteY13" fmla="*/ 2352675 h 3123304"/>
                  <a:gd name="connsiteX14" fmla="*/ 2193826 w 5179914"/>
                  <a:gd name="connsiteY14" fmla="*/ 2495550 h 3123304"/>
                  <a:gd name="connsiteX15" fmla="*/ 2074764 w 5179914"/>
                  <a:gd name="connsiteY15" fmla="*/ 2552700 h 3123304"/>
                  <a:gd name="connsiteX16" fmla="*/ 2012851 w 5179914"/>
                  <a:gd name="connsiteY16" fmla="*/ 2590800 h 3123304"/>
                  <a:gd name="connsiteX17" fmla="*/ 1731864 w 5179914"/>
                  <a:gd name="connsiteY17" fmla="*/ 2600325 h 3123304"/>
                  <a:gd name="connsiteX18" fmla="*/ 1398489 w 5179914"/>
                  <a:gd name="connsiteY18" fmla="*/ 2738438 h 3123304"/>
                  <a:gd name="connsiteX19" fmla="*/ 1250851 w 5179914"/>
                  <a:gd name="connsiteY19" fmla="*/ 2795588 h 3123304"/>
                  <a:gd name="connsiteX20" fmla="*/ 1165126 w 5179914"/>
                  <a:gd name="connsiteY20" fmla="*/ 2786063 h 3123304"/>
                  <a:gd name="connsiteX21" fmla="*/ 1074639 w 5179914"/>
                  <a:gd name="connsiteY21" fmla="*/ 2843213 h 3123304"/>
                  <a:gd name="connsiteX22" fmla="*/ 817464 w 5179914"/>
                  <a:gd name="connsiteY22" fmla="*/ 2862263 h 3123304"/>
                  <a:gd name="connsiteX23" fmla="*/ 679351 w 5179914"/>
                  <a:gd name="connsiteY23" fmla="*/ 2981325 h 3123304"/>
                  <a:gd name="connsiteX24" fmla="*/ 693639 w 5179914"/>
                  <a:gd name="connsiteY24" fmla="*/ 3071813 h 3123304"/>
                  <a:gd name="connsiteX25" fmla="*/ 503139 w 5179914"/>
                  <a:gd name="connsiteY25" fmla="*/ 3057525 h 3123304"/>
                  <a:gd name="connsiteX26" fmla="*/ 288826 w 5179914"/>
                  <a:gd name="connsiteY26" fmla="*/ 3119438 h 3123304"/>
                  <a:gd name="connsiteX27" fmla="*/ 0 w 5179914"/>
                  <a:gd name="connsiteY27" fmla="*/ 3116684 h 3123304"/>
                  <a:gd name="connsiteX0" fmla="*/ 5179914 w 5179914"/>
                  <a:gd name="connsiteY0" fmla="*/ 0 h 3123304"/>
                  <a:gd name="connsiteX1" fmla="*/ 4960839 w 5179914"/>
                  <a:gd name="connsiteY1" fmla="*/ 209550 h 3123304"/>
                  <a:gd name="connsiteX2" fmla="*/ 4865589 w 5179914"/>
                  <a:gd name="connsiteY2" fmla="*/ 280988 h 3123304"/>
                  <a:gd name="connsiteX3" fmla="*/ 4841776 w 5179914"/>
                  <a:gd name="connsiteY3" fmla="*/ 366713 h 3123304"/>
                  <a:gd name="connsiteX4" fmla="*/ 4832251 w 5179914"/>
                  <a:gd name="connsiteY4" fmla="*/ 571500 h 3123304"/>
                  <a:gd name="connsiteX5" fmla="*/ 4722714 w 5179914"/>
                  <a:gd name="connsiteY5" fmla="*/ 695325 h 3123304"/>
                  <a:gd name="connsiteX6" fmla="*/ 4213126 w 5179914"/>
                  <a:gd name="connsiteY6" fmla="*/ 1119188 h 3123304"/>
                  <a:gd name="connsiteX7" fmla="*/ 3889276 w 5179914"/>
                  <a:gd name="connsiteY7" fmla="*/ 1395413 h 3123304"/>
                  <a:gd name="connsiteX8" fmla="*/ 3551139 w 5179914"/>
                  <a:gd name="connsiteY8" fmla="*/ 1681163 h 3123304"/>
                  <a:gd name="connsiteX9" fmla="*/ 3484464 w 5179914"/>
                  <a:gd name="connsiteY9" fmla="*/ 1743075 h 3123304"/>
                  <a:gd name="connsiteX10" fmla="*/ 2789139 w 5179914"/>
                  <a:gd name="connsiteY10" fmla="*/ 2081213 h 3123304"/>
                  <a:gd name="connsiteX11" fmla="*/ 2551014 w 5179914"/>
                  <a:gd name="connsiteY11" fmla="*/ 2214563 h 3123304"/>
                  <a:gd name="connsiteX12" fmla="*/ 2441476 w 5179914"/>
                  <a:gd name="connsiteY12" fmla="*/ 2314575 h 3123304"/>
                  <a:gd name="connsiteX13" fmla="*/ 2317651 w 5179914"/>
                  <a:gd name="connsiteY13" fmla="*/ 2352675 h 3123304"/>
                  <a:gd name="connsiteX14" fmla="*/ 2193826 w 5179914"/>
                  <a:gd name="connsiteY14" fmla="*/ 2495550 h 3123304"/>
                  <a:gd name="connsiteX15" fmla="*/ 2074764 w 5179914"/>
                  <a:gd name="connsiteY15" fmla="*/ 2552700 h 3123304"/>
                  <a:gd name="connsiteX16" fmla="*/ 2012851 w 5179914"/>
                  <a:gd name="connsiteY16" fmla="*/ 2590800 h 3123304"/>
                  <a:gd name="connsiteX17" fmla="*/ 1731864 w 5179914"/>
                  <a:gd name="connsiteY17" fmla="*/ 2600325 h 3123304"/>
                  <a:gd name="connsiteX18" fmla="*/ 1398489 w 5179914"/>
                  <a:gd name="connsiteY18" fmla="*/ 2738438 h 3123304"/>
                  <a:gd name="connsiteX19" fmla="*/ 1250851 w 5179914"/>
                  <a:gd name="connsiteY19" fmla="*/ 2795588 h 3123304"/>
                  <a:gd name="connsiteX20" fmla="*/ 1165126 w 5179914"/>
                  <a:gd name="connsiteY20" fmla="*/ 2786063 h 3123304"/>
                  <a:gd name="connsiteX21" fmla="*/ 1074639 w 5179914"/>
                  <a:gd name="connsiteY21" fmla="*/ 2843213 h 3123304"/>
                  <a:gd name="connsiteX22" fmla="*/ 817464 w 5179914"/>
                  <a:gd name="connsiteY22" fmla="*/ 2862263 h 3123304"/>
                  <a:gd name="connsiteX23" fmla="*/ 679351 w 5179914"/>
                  <a:gd name="connsiteY23" fmla="*/ 2981325 h 3123304"/>
                  <a:gd name="connsiteX24" fmla="*/ 693639 w 5179914"/>
                  <a:gd name="connsiteY24" fmla="*/ 3071813 h 3123304"/>
                  <a:gd name="connsiteX25" fmla="*/ 503139 w 5179914"/>
                  <a:gd name="connsiteY25" fmla="*/ 3057525 h 3123304"/>
                  <a:gd name="connsiteX26" fmla="*/ 288826 w 5179914"/>
                  <a:gd name="connsiteY26" fmla="*/ 3119438 h 3123304"/>
                  <a:gd name="connsiteX27" fmla="*/ 0 w 5179914"/>
                  <a:gd name="connsiteY27" fmla="*/ 3116684 h 3123304"/>
                  <a:gd name="connsiteX28" fmla="*/ 0 w 5179914"/>
                  <a:gd name="connsiteY28" fmla="*/ 3116684 h 3123304"/>
                  <a:gd name="connsiteX0" fmla="*/ 5287864 w 5287864"/>
                  <a:gd name="connsiteY0" fmla="*/ 0 h 3123304"/>
                  <a:gd name="connsiteX1" fmla="*/ 5068789 w 5287864"/>
                  <a:gd name="connsiteY1" fmla="*/ 209550 h 3123304"/>
                  <a:gd name="connsiteX2" fmla="*/ 4973539 w 5287864"/>
                  <a:gd name="connsiteY2" fmla="*/ 280988 h 3123304"/>
                  <a:gd name="connsiteX3" fmla="*/ 4949726 w 5287864"/>
                  <a:gd name="connsiteY3" fmla="*/ 366713 h 3123304"/>
                  <a:gd name="connsiteX4" fmla="*/ 4940201 w 5287864"/>
                  <a:gd name="connsiteY4" fmla="*/ 571500 h 3123304"/>
                  <a:gd name="connsiteX5" fmla="*/ 4830664 w 5287864"/>
                  <a:gd name="connsiteY5" fmla="*/ 695325 h 3123304"/>
                  <a:gd name="connsiteX6" fmla="*/ 4321076 w 5287864"/>
                  <a:gd name="connsiteY6" fmla="*/ 1119188 h 3123304"/>
                  <a:gd name="connsiteX7" fmla="*/ 3997226 w 5287864"/>
                  <a:gd name="connsiteY7" fmla="*/ 1395413 h 3123304"/>
                  <a:gd name="connsiteX8" fmla="*/ 3659089 w 5287864"/>
                  <a:gd name="connsiteY8" fmla="*/ 1681163 h 3123304"/>
                  <a:gd name="connsiteX9" fmla="*/ 3592414 w 5287864"/>
                  <a:gd name="connsiteY9" fmla="*/ 1743075 h 3123304"/>
                  <a:gd name="connsiteX10" fmla="*/ 2897089 w 5287864"/>
                  <a:gd name="connsiteY10" fmla="*/ 2081213 h 3123304"/>
                  <a:gd name="connsiteX11" fmla="*/ 2658964 w 5287864"/>
                  <a:gd name="connsiteY11" fmla="*/ 2214563 h 3123304"/>
                  <a:gd name="connsiteX12" fmla="*/ 2549426 w 5287864"/>
                  <a:gd name="connsiteY12" fmla="*/ 2314575 h 3123304"/>
                  <a:gd name="connsiteX13" fmla="*/ 2425601 w 5287864"/>
                  <a:gd name="connsiteY13" fmla="*/ 2352675 h 3123304"/>
                  <a:gd name="connsiteX14" fmla="*/ 2301776 w 5287864"/>
                  <a:gd name="connsiteY14" fmla="*/ 2495550 h 3123304"/>
                  <a:gd name="connsiteX15" fmla="*/ 2182714 w 5287864"/>
                  <a:gd name="connsiteY15" fmla="*/ 2552700 h 3123304"/>
                  <a:gd name="connsiteX16" fmla="*/ 2120801 w 5287864"/>
                  <a:gd name="connsiteY16" fmla="*/ 2590800 h 3123304"/>
                  <a:gd name="connsiteX17" fmla="*/ 1839814 w 5287864"/>
                  <a:gd name="connsiteY17" fmla="*/ 2600325 h 3123304"/>
                  <a:gd name="connsiteX18" fmla="*/ 1506439 w 5287864"/>
                  <a:gd name="connsiteY18" fmla="*/ 2738438 h 3123304"/>
                  <a:gd name="connsiteX19" fmla="*/ 1358801 w 5287864"/>
                  <a:gd name="connsiteY19" fmla="*/ 2795588 h 3123304"/>
                  <a:gd name="connsiteX20" fmla="*/ 1273076 w 5287864"/>
                  <a:gd name="connsiteY20" fmla="*/ 2786063 h 3123304"/>
                  <a:gd name="connsiteX21" fmla="*/ 1182589 w 5287864"/>
                  <a:gd name="connsiteY21" fmla="*/ 2843213 h 3123304"/>
                  <a:gd name="connsiteX22" fmla="*/ 925414 w 5287864"/>
                  <a:gd name="connsiteY22" fmla="*/ 2862263 h 3123304"/>
                  <a:gd name="connsiteX23" fmla="*/ 787301 w 5287864"/>
                  <a:gd name="connsiteY23" fmla="*/ 2981325 h 3123304"/>
                  <a:gd name="connsiteX24" fmla="*/ 801589 w 5287864"/>
                  <a:gd name="connsiteY24" fmla="*/ 3071813 h 3123304"/>
                  <a:gd name="connsiteX25" fmla="*/ 611089 w 5287864"/>
                  <a:gd name="connsiteY25" fmla="*/ 3057525 h 3123304"/>
                  <a:gd name="connsiteX26" fmla="*/ 396776 w 5287864"/>
                  <a:gd name="connsiteY26" fmla="*/ 3119438 h 3123304"/>
                  <a:gd name="connsiteX27" fmla="*/ 107950 w 5287864"/>
                  <a:gd name="connsiteY27" fmla="*/ 3116684 h 3123304"/>
                  <a:gd name="connsiteX28" fmla="*/ 0 w 5287864"/>
                  <a:gd name="connsiteY28" fmla="*/ 3040484 h 3123304"/>
                  <a:gd name="connsiteX0" fmla="*/ 5313264 w 5313264"/>
                  <a:gd name="connsiteY0" fmla="*/ 0 h 3123304"/>
                  <a:gd name="connsiteX1" fmla="*/ 5094189 w 5313264"/>
                  <a:gd name="connsiteY1" fmla="*/ 209550 h 3123304"/>
                  <a:gd name="connsiteX2" fmla="*/ 4998939 w 5313264"/>
                  <a:gd name="connsiteY2" fmla="*/ 280988 h 3123304"/>
                  <a:gd name="connsiteX3" fmla="*/ 4975126 w 5313264"/>
                  <a:gd name="connsiteY3" fmla="*/ 366713 h 3123304"/>
                  <a:gd name="connsiteX4" fmla="*/ 4965601 w 5313264"/>
                  <a:gd name="connsiteY4" fmla="*/ 571500 h 3123304"/>
                  <a:gd name="connsiteX5" fmla="*/ 4856064 w 5313264"/>
                  <a:gd name="connsiteY5" fmla="*/ 695325 h 3123304"/>
                  <a:gd name="connsiteX6" fmla="*/ 4346476 w 5313264"/>
                  <a:gd name="connsiteY6" fmla="*/ 1119188 h 3123304"/>
                  <a:gd name="connsiteX7" fmla="*/ 4022626 w 5313264"/>
                  <a:gd name="connsiteY7" fmla="*/ 1395413 h 3123304"/>
                  <a:gd name="connsiteX8" fmla="*/ 3684489 w 5313264"/>
                  <a:gd name="connsiteY8" fmla="*/ 1681163 h 3123304"/>
                  <a:gd name="connsiteX9" fmla="*/ 3617814 w 5313264"/>
                  <a:gd name="connsiteY9" fmla="*/ 1743075 h 3123304"/>
                  <a:gd name="connsiteX10" fmla="*/ 2922489 w 5313264"/>
                  <a:gd name="connsiteY10" fmla="*/ 2081213 h 3123304"/>
                  <a:gd name="connsiteX11" fmla="*/ 2684364 w 5313264"/>
                  <a:gd name="connsiteY11" fmla="*/ 2214563 h 3123304"/>
                  <a:gd name="connsiteX12" fmla="*/ 2574826 w 5313264"/>
                  <a:gd name="connsiteY12" fmla="*/ 2314575 h 3123304"/>
                  <a:gd name="connsiteX13" fmla="*/ 2451001 w 5313264"/>
                  <a:gd name="connsiteY13" fmla="*/ 2352675 h 3123304"/>
                  <a:gd name="connsiteX14" fmla="*/ 2327176 w 5313264"/>
                  <a:gd name="connsiteY14" fmla="*/ 2495550 h 3123304"/>
                  <a:gd name="connsiteX15" fmla="*/ 2208114 w 5313264"/>
                  <a:gd name="connsiteY15" fmla="*/ 2552700 h 3123304"/>
                  <a:gd name="connsiteX16" fmla="*/ 2146201 w 5313264"/>
                  <a:gd name="connsiteY16" fmla="*/ 2590800 h 3123304"/>
                  <a:gd name="connsiteX17" fmla="*/ 1865214 w 5313264"/>
                  <a:gd name="connsiteY17" fmla="*/ 2600325 h 3123304"/>
                  <a:gd name="connsiteX18" fmla="*/ 1531839 w 5313264"/>
                  <a:gd name="connsiteY18" fmla="*/ 2738438 h 3123304"/>
                  <a:gd name="connsiteX19" fmla="*/ 1384201 w 5313264"/>
                  <a:gd name="connsiteY19" fmla="*/ 2795588 h 3123304"/>
                  <a:gd name="connsiteX20" fmla="*/ 1298476 w 5313264"/>
                  <a:gd name="connsiteY20" fmla="*/ 2786063 h 3123304"/>
                  <a:gd name="connsiteX21" fmla="*/ 1207989 w 5313264"/>
                  <a:gd name="connsiteY21" fmla="*/ 2843213 h 3123304"/>
                  <a:gd name="connsiteX22" fmla="*/ 950814 w 5313264"/>
                  <a:gd name="connsiteY22" fmla="*/ 2862263 h 3123304"/>
                  <a:gd name="connsiteX23" fmla="*/ 812701 w 5313264"/>
                  <a:gd name="connsiteY23" fmla="*/ 2981325 h 3123304"/>
                  <a:gd name="connsiteX24" fmla="*/ 826989 w 5313264"/>
                  <a:gd name="connsiteY24" fmla="*/ 3071813 h 3123304"/>
                  <a:gd name="connsiteX25" fmla="*/ 636489 w 5313264"/>
                  <a:gd name="connsiteY25" fmla="*/ 3057525 h 3123304"/>
                  <a:gd name="connsiteX26" fmla="*/ 422176 w 5313264"/>
                  <a:gd name="connsiteY26" fmla="*/ 3119438 h 3123304"/>
                  <a:gd name="connsiteX27" fmla="*/ 133350 w 5313264"/>
                  <a:gd name="connsiteY27" fmla="*/ 3116684 h 3123304"/>
                  <a:gd name="connsiteX28" fmla="*/ 25400 w 5313264"/>
                  <a:gd name="connsiteY28" fmla="*/ 3040484 h 3123304"/>
                  <a:gd name="connsiteX29" fmla="*/ 0 w 5313264"/>
                  <a:gd name="connsiteY29" fmla="*/ 3034134 h 3123304"/>
                  <a:gd name="connsiteX0" fmla="*/ 5503764 w 5503764"/>
                  <a:gd name="connsiteY0" fmla="*/ 0 h 3154794"/>
                  <a:gd name="connsiteX1" fmla="*/ 5284689 w 5503764"/>
                  <a:gd name="connsiteY1" fmla="*/ 209550 h 3154794"/>
                  <a:gd name="connsiteX2" fmla="*/ 5189439 w 5503764"/>
                  <a:gd name="connsiteY2" fmla="*/ 280988 h 3154794"/>
                  <a:gd name="connsiteX3" fmla="*/ 5165626 w 5503764"/>
                  <a:gd name="connsiteY3" fmla="*/ 366713 h 3154794"/>
                  <a:gd name="connsiteX4" fmla="*/ 5156101 w 5503764"/>
                  <a:gd name="connsiteY4" fmla="*/ 571500 h 3154794"/>
                  <a:gd name="connsiteX5" fmla="*/ 5046564 w 5503764"/>
                  <a:gd name="connsiteY5" fmla="*/ 695325 h 3154794"/>
                  <a:gd name="connsiteX6" fmla="*/ 4536976 w 5503764"/>
                  <a:gd name="connsiteY6" fmla="*/ 1119188 h 3154794"/>
                  <a:gd name="connsiteX7" fmla="*/ 4213126 w 5503764"/>
                  <a:gd name="connsiteY7" fmla="*/ 1395413 h 3154794"/>
                  <a:gd name="connsiteX8" fmla="*/ 3874989 w 5503764"/>
                  <a:gd name="connsiteY8" fmla="*/ 1681163 h 3154794"/>
                  <a:gd name="connsiteX9" fmla="*/ 3808314 w 5503764"/>
                  <a:gd name="connsiteY9" fmla="*/ 1743075 h 3154794"/>
                  <a:gd name="connsiteX10" fmla="*/ 3112989 w 5503764"/>
                  <a:gd name="connsiteY10" fmla="*/ 2081213 h 3154794"/>
                  <a:gd name="connsiteX11" fmla="*/ 2874864 w 5503764"/>
                  <a:gd name="connsiteY11" fmla="*/ 2214563 h 3154794"/>
                  <a:gd name="connsiteX12" fmla="*/ 2765326 w 5503764"/>
                  <a:gd name="connsiteY12" fmla="*/ 2314575 h 3154794"/>
                  <a:gd name="connsiteX13" fmla="*/ 2641501 w 5503764"/>
                  <a:gd name="connsiteY13" fmla="*/ 2352675 h 3154794"/>
                  <a:gd name="connsiteX14" fmla="*/ 2517676 w 5503764"/>
                  <a:gd name="connsiteY14" fmla="*/ 2495550 h 3154794"/>
                  <a:gd name="connsiteX15" fmla="*/ 2398614 w 5503764"/>
                  <a:gd name="connsiteY15" fmla="*/ 2552700 h 3154794"/>
                  <a:gd name="connsiteX16" fmla="*/ 2336701 w 5503764"/>
                  <a:gd name="connsiteY16" fmla="*/ 2590800 h 3154794"/>
                  <a:gd name="connsiteX17" fmla="*/ 2055714 w 5503764"/>
                  <a:gd name="connsiteY17" fmla="*/ 2600325 h 3154794"/>
                  <a:gd name="connsiteX18" fmla="*/ 1722339 w 5503764"/>
                  <a:gd name="connsiteY18" fmla="*/ 2738438 h 3154794"/>
                  <a:gd name="connsiteX19" fmla="*/ 1574701 w 5503764"/>
                  <a:gd name="connsiteY19" fmla="*/ 2795588 h 3154794"/>
                  <a:gd name="connsiteX20" fmla="*/ 1488976 w 5503764"/>
                  <a:gd name="connsiteY20" fmla="*/ 2786063 h 3154794"/>
                  <a:gd name="connsiteX21" fmla="*/ 1398489 w 5503764"/>
                  <a:gd name="connsiteY21" fmla="*/ 2843213 h 3154794"/>
                  <a:gd name="connsiteX22" fmla="*/ 1141314 w 5503764"/>
                  <a:gd name="connsiteY22" fmla="*/ 2862263 h 3154794"/>
                  <a:gd name="connsiteX23" fmla="*/ 1003201 w 5503764"/>
                  <a:gd name="connsiteY23" fmla="*/ 2981325 h 3154794"/>
                  <a:gd name="connsiteX24" fmla="*/ 1017489 w 5503764"/>
                  <a:gd name="connsiteY24" fmla="*/ 3071813 h 3154794"/>
                  <a:gd name="connsiteX25" fmla="*/ 826989 w 5503764"/>
                  <a:gd name="connsiteY25" fmla="*/ 3057525 h 3154794"/>
                  <a:gd name="connsiteX26" fmla="*/ 612676 w 5503764"/>
                  <a:gd name="connsiteY26" fmla="*/ 3119438 h 3154794"/>
                  <a:gd name="connsiteX27" fmla="*/ 323850 w 5503764"/>
                  <a:gd name="connsiteY27" fmla="*/ 3116684 h 3154794"/>
                  <a:gd name="connsiteX28" fmla="*/ 215900 w 5503764"/>
                  <a:gd name="connsiteY28" fmla="*/ 3040484 h 3154794"/>
                  <a:gd name="connsiteX29" fmla="*/ 0 w 5503764"/>
                  <a:gd name="connsiteY29" fmla="*/ 3154784 h 3154794"/>
                  <a:gd name="connsiteX0" fmla="*/ 5521705 w 5521705"/>
                  <a:gd name="connsiteY0" fmla="*/ 0 h 3165327"/>
                  <a:gd name="connsiteX1" fmla="*/ 5302630 w 5521705"/>
                  <a:gd name="connsiteY1" fmla="*/ 209550 h 3165327"/>
                  <a:gd name="connsiteX2" fmla="*/ 5207380 w 5521705"/>
                  <a:gd name="connsiteY2" fmla="*/ 280988 h 3165327"/>
                  <a:gd name="connsiteX3" fmla="*/ 5183567 w 5521705"/>
                  <a:gd name="connsiteY3" fmla="*/ 366713 h 3165327"/>
                  <a:gd name="connsiteX4" fmla="*/ 5174042 w 5521705"/>
                  <a:gd name="connsiteY4" fmla="*/ 571500 h 3165327"/>
                  <a:gd name="connsiteX5" fmla="*/ 5064505 w 5521705"/>
                  <a:gd name="connsiteY5" fmla="*/ 695325 h 3165327"/>
                  <a:gd name="connsiteX6" fmla="*/ 4554917 w 5521705"/>
                  <a:gd name="connsiteY6" fmla="*/ 1119188 h 3165327"/>
                  <a:gd name="connsiteX7" fmla="*/ 4231067 w 5521705"/>
                  <a:gd name="connsiteY7" fmla="*/ 1395413 h 3165327"/>
                  <a:gd name="connsiteX8" fmla="*/ 3892930 w 5521705"/>
                  <a:gd name="connsiteY8" fmla="*/ 1681163 h 3165327"/>
                  <a:gd name="connsiteX9" fmla="*/ 3826255 w 5521705"/>
                  <a:gd name="connsiteY9" fmla="*/ 1743075 h 3165327"/>
                  <a:gd name="connsiteX10" fmla="*/ 3130930 w 5521705"/>
                  <a:gd name="connsiteY10" fmla="*/ 2081213 h 3165327"/>
                  <a:gd name="connsiteX11" fmla="*/ 2892805 w 5521705"/>
                  <a:gd name="connsiteY11" fmla="*/ 2214563 h 3165327"/>
                  <a:gd name="connsiteX12" fmla="*/ 2783267 w 5521705"/>
                  <a:gd name="connsiteY12" fmla="*/ 2314575 h 3165327"/>
                  <a:gd name="connsiteX13" fmla="*/ 2659442 w 5521705"/>
                  <a:gd name="connsiteY13" fmla="*/ 2352675 h 3165327"/>
                  <a:gd name="connsiteX14" fmla="*/ 2535617 w 5521705"/>
                  <a:gd name="connsiteY14" fmla="*/ 2495550 h 3165327"/>
                  <a:gd name="connsiteX15" fmla="*/ 2416555 w 5521705"/>
                  <a:gd name="connsiteY15" fmla="*/ 2552700 h 3165327"/>
                  <a:gd name="connsiteX16" fmla="*/ 2354642 w 5521705"/>
                  <a:gd name="connsiteY16" fmla="*/ 2590800 h 3165327"/>
                  <a:gd name="connsiteX17" fmla="*/ 2073655 w 5521705"/>
                  <a:gd name="connsiteY17" fmla="*/ 2600325 h 3165327"/>
                  <a:gd name="connsiteX18" fmla="*/ 1740280 w 5521705"/>
                  <a:gd name="connsiteY18" fmla="*/ 2738438 h 3165327"/>
                  <a:gd name="connsiteX19" fmla="*/ 1592642 w 5521705"/>
                  <a:gd name="connsiteY19" fmla="*/ 2795588 h 3165327"/>
                  <a:gd name="connsiteX20" fmla="*/ 1506917 w 5521705"/>
                  <a:gd name="connsiteY20" fmla="*/ 2786063 h 3165327"/>
                  <a:gd name="connsiteX21" fmla="*/ 1416430 w 5521705"/>
                  <a:gd name="connsiteY21" fmla="*/ 2843213 h 3165327"/>
                  <a:gd name="connsiteX22" fmla="*/ 1159255 w 5521705"/>
                  <a:gd name="connsiteY22" fmla="*/ 2862263 h 3165327"/>
                  <a:gd name="connsiteX23" fmla="*/ 1021142 w 5521705"/>
                  <a:gd name="connsiteY23" fmla="*/ 2981325 h 3165327"/>
                  <a:gd name="connsiteX24" fmla="*/ 1035430 w 5521705"/>
                  <a:gd name="connsiteY24" fmla="*/ 3071813 h 3165327"/>
                  <a:gd name="connsiteX25" fmla="*/ 844930 w 5521705"/>
                  <a:gd name="connsiteY25" fmla="*/ 3057525 h 3165327"/>
                  <a:gd name="connsiteX26" fmla="*/ 630617 w 5521705"/>
                  <a:gd name="connsiteY26" fmla="*/ 3119438 h 3165327"/>
                  <a:gd name="connsiteX27" fmla="*/ 341791 w 5521705"/>
                  <a:gd name="connsiteY27" fmla="*/ 3116684 h 3165327"/>
                  <a:gd name="connsiteX28" fmla="*/ 233841 w 5521705"/>
                  <a:gd name="connsiteY28" fmla="*/ 3040484 h 3165327"/>
                  <a:gd name="connsiteX29" fmla="*/ 17941 w 5521705"/>
                  <a:gd name="connsiteY29" fmla="*/ 3154784 h 3165327"/>
                  <a:gd name="connsiteX30" fmla="*/ 11591 w 5521705"/>
                  <a:gd name="connsiteY30" fmla="*/ 3161134 h 3165327"/>
                  <a:gd name="connsiteX0" fmla="*/ 5611714 w 5611714"/>
                  <a:gd name="connsiteY0" fmla="*/ 0 h 3158936"/>
                  <a:gd name="connsiteX1" fmla="*/ 5392639 w 5611714"/>
                  <a:gd name="connsiteY1" fmla="*/ 209550 h 3158936"/>
                  <a:gd name="connsiteX2" fmla="*/ 5297389 w 5611714"/>
                  <a:gd name="connsiteY2" fmla="*/ 280988 h 3158936"/>
                  <a:gd name="connsiteX3" fmla="*/ 5273576 w 5611714"/>
                  <a:gd name="connsiteY3" fmla="*/ 366713 h 3158936"/>
                  <a:gd name="connsiteX4" fmla="*/ 5264051 w 5611714"/>
                  <a:gd name="connsiteY4" fmla="*/ 571500 h 3158936"/>
                  <a:gd name="connsiteX5" fmla="*/ 5154514 w 5611714"/>
                  <a:gd name="connsiteY5" fmla="*/ 695325 h 3158936"/>
                  <a:gd name="connsiteX6" fmla="*/ 4644926 w 5611714"/>
                  <a:gd name="connsiteY6" fmla="*/ 1119188 h 3158936"/>
                  <a:gd name="connsiteX7" fmla="*/ 4321076 w 5611714"/>
                  <a:gd name="connsiteY7" fmla="*/ 1395413 h 3158936"/>
                  <a:gd name="connsiteX8" fmla="*/ 3982939 w 5611714"/>
                  <a:gd name="connsiteY8" fmla="*/ 1681163 h 3158936"/>
                  <a:gd name="connsiteX9" fmla="*/ 3916264 w 5611714"/>
                  <a:gd name="connsiteY9" fmla="*/ 1743075 h 3158936"/>
                  <a:gd name="connsiteX10" fmla="*/ 3220939 w 5611714"/>
                  <a:gd name="connsiteY10" fmla="*/ 2081213 h 3158936"/>
                  <a:gd name="connsiteX11" fmla="*/ 2982814 w 5611714"/>
                  <a:gd name="connsiteY11" fmla="*/ 2214563 h 3158936"/>
                  <a:gd name="connsiteX12" fmla="*/ 2873276 w 5611714"/>
                  <a:gd name="connsiteY12" fmla="*/ 2314575 h 3158936"/>
                  <a:gd name="connsiteX13" fmla="*/ 2749451 w 5611714"/>
                  <a:gd name="connsiteY13" fmla="*/ 2352675 h 3158936"/>
                  <a:gd name="connsiteX14" fmla="*/ 2625626 w 5611714"/>
                  <a:gd name="connsiteY14" fmla="*/ 2495550 h 3158936"/>
                  <a:gd name="connsiteX15" fmla="*/ 2506564 w 5611714"/>
                  <a:gd name="connsiteY15" fmla="*/ 2552700 h 3158936"/>
                  <a:gd name="connsiteX16" fmla="*/ 2444651 w 5611714"/>
                  <a:gd name="connsiteY16" fmla="*/ 2590800 h 3158936"/>
                  <a:gd name="connsiteX17" fmla="*/ 2163664 w 5611714"/>
                  <a:gd name="connsiteY17" fmla="*/ 2600325 h 3158936"/>
                  <a:gd name="connsiteX18" fmla="*/ 1830289 w 5611714"/>
                  <a:gd name="connsiteY18" fmla="*/ 2738438 h 3158936"/>
                  <a:gd name="connsiteX19" fmla="*/ 1682651 w 5611714"/>
                  <a:gd name="connsiteY19" fmla="*/ 2795588 h 3158936"/>
                  <a:gd name="connsiteX20" fmla="*/ 1596926 w 5611714"/>
                  <a:gd name="connsiteY20" fmla="*/ 2786063 h 3158936"/>
                  <a:gd name="connsiteX21" fmla="*/ 1506439 w 5611714"/>
                  <a:gd name="connsiteY21" fmla="*/ 2843213 h 3158936"/>
                  <a:gd name="connsiteX22" fmla="*/ 1249264 w 5611714"/>
                  <a:gd name="connsiteY22" fmla="*/ 2862263 h 3158936"/>
                  <a:gd name="connsiteX23" fmla="*/ 1111151 w 5611714"/>
                  <a:gd name="connsiteY23" fmla="*/ 2981325 h 3158936"/>
                  <a:gd name="connsiteX24" fmla="*/ 1125439 w 5611714"/>
                  <a:gd name="connsiteY24" fmla="*/ 3071813 h 3158936"/>
                  <a:gd name="connsiteX25" fmla="*/ 934939 w 5611714"/>
                  <a:gd name="connsiteY25" fmla="*/ 3057525 h 3158936"/>
                  <a:gd name="connsiteX26" fmla="*/ 720626 w 5611714"/>
                  <a:gd name="connsiteY26" fmla="*/ 3119438 h 3158936"/>
                  <a:gd name="connsiteX27" fmla="*/ 431800 w 5611714"/>
                  <a:gd name="connsiteY27" fmla="*/ 3116684 h 3158936"/>
                  <a:gd name="connsiteX28" fmla="*/ 323850 w 5611714"/>
                  <a:gd name="connsiteY28" fmla="*/ 3040484 h 3158936"/>
                  <a:gd name="connsiteX29" fmla="*/ 107950 w 5611714"/>
                  <a:gd name="connsiteY29" fmla="*/ 3154784 h 3158936"/>
                  <a:gd name="connsiteX30" fmla="*/ 0 w 5611714"/>
                  <a:gd name="connsiteY30" fmla="*/ 3116684 h 3158936"/>
                  <a:gd name="connsiteX0" fmla="*/ 5706964 w 5706964"/>
                  <a:gd name="connsiteY0" fmla="*/ 0 h 3157678"/>
                  <a:gd name="connsiteX1" fmla="*/ 5487889 w 5706964"/>
                  <a:gd name="connsiteY1" fmla="*/ 209550 h 3157678"/>
                  <a:gd name="connsiteX2" fmla="*/ 5392639 w 5706964"/>
                  <a:gd name="connsiteY2" fmla="*/ 280988 h 3157678"/>
                  <a:gd name="connsiteX3" fmla="*/ 5368826 w 5706964"/>
                  <a:gd name="connsiteY3" fmla="*/ 366713 h 3157678"/>
                  <a:gd name="connsiteX4" fmla="*/ 5359301 w 5706964"/>
                  <a:gd name="connsiteY4" fmla="*/ 571500 h 3157678"/>
                  <a:gd name="connsiteX5" fmla="*/ 5249764 w 5706964"/>
                  <a:gd name="connsiteY5" fmla="*/ 695325 h 3157678"/>
                  <a:gd name="connsiteX6" fmla="*/ 4740176 w 5706964"/>
                  <a:gd name="connsiteY6" fmla="*/ 1119188 h 3157678"/>
                  <a:gd name="connsiteX7" fmla="*/ 4416326 w 5706964"/>
                  <a:gd name="connsiteY7" fmla="*/ 1395413 h 3157678"/>
                  <a:gd name="connsiteX8" fmla="*/ 4078189 w 5706964"/>
                  <a:gd name="connsiteY8" fmla="*/ 1681163 h 3157678"/>
                  <a:gd name="connsiteX9" fmla="*/ 4011514 w 5706964"/>
                  <a:gd name="connsiteY9" fmla="*/ 1743075 h 3157678"/>
                  <a:gd name="connsiteX10" fmla="*/ 3316189 w 5706964"/>
                  <a:gd name="connsiteY10" fmla="*/ 2081213 h 3157678"/>
                  <a:gd name="connsiteX11" fmla="*/ 3078064 w 5706964"/>
                  <a:gd name="connsiteY11" fmla="*/ 2214563 h 3157678"/>
                  <a:gd name="connsiteX12" fmla="*/ 2968526 w 5706964"/>
                  <a:gd name="connsiteY12" fmla="*/ 2314575 h 3157678"/>
                  <a:gd name="connsiteX13" fmla="*/ 2844701 w 5706964"/>
                  <a:gd name="connsiteY13" fmla="*/ 2352675 h 3157678"/>
                  <a:gd name="connsiteX14" fmla="*/ 2720876 w 5706964"/>
                  <a:gd name="connsiteY14" fmla="*/ 2495550 h 3157678"/>
                  <a:gd name="connsiteX15" fmla="*/ 2601814 w 5706964"/>
                  <a:gd name="connsiteY15" fmla="*/ 2552700 h 3157678"/>
                  <a:gd name="connsiteX16" fmla="*/ 2539901 w 5706964"/>
                  <a:gd name="connsiteY16" fmla="*/ 2590800 h 3157678"/>
                  <a:gd name="connsiteX17" fmla="*/ 2258914 w 5706964"/>
                  <a:gd name="connsiteY17" fmla="*/ 2600325 h 3157678"/>
                  <a:gd name="connsiteX18" fmla="*/ 1925539 w 5706964"/>
                  <a:gd name="connsiteY18" fmla="*/ 2738438 h 3157678"/>
                  <a:gd name="connsiteX19" fmla="*/ 1777901 w 5706964"/>
                  <a:gd name="connsiteY19" fmla="*/ 2795588 h 3157678"/>
                  <a:gd name="connsiteX20" fmla="*/ 1692176 w 5706964"/>
                  <a:gd name="connsiteY20" fmla="*/ 2786063 h 3157678"/>
                  <a:gd name="connsiteX21" fmla="*/ 1601689 w 5706964"/>
                  <a:gd name="connsiteY21" fmla="*/ 2843213 h 3157678"/>
                  <a:gd name="connsiteX22" fmla="*/ 1344514 w 5706964"/>
                  <a:gd name="connsiteY22" fmla="*/ 2862263 h 3157678"/>
                  <a:gd name="connsiteX23" fmla="*/ 1206401 w 5706964"/>
                  <a:gd name="connsiteY23" fmla="*/ 2981325 h 3157678"/>
                  <a:gd name="connsiteX24" fmla="*/ 1220689 w 5706964"/>
                  <a:gd name="connsiteY24" fmla="*/ 3071813 h 3157678"/>
                  <a:gd name="connsiteX25" fmla="*/ 1030189 w 5706964"/>
                  <a:gd name="connsiteY25" fmla="*/ 3057525 h 3157678"/>
                  <a:gd name="connsiteX26" fmla="*/ 815876 w 5706964"/>
                  <a:gd name="connsiteY26" fmla="*/ 3119438 h 3157678"/>
                  <a:gd name="connsiteX27" fmla="*/ 527050 w 5706964"/>
                  <a:gd name="connsiteY27" fmla="*/ 3116684 h 3157678"/>
                  <a:gd name="connsiteX28" fmla="*/ 419100 w 5706964"/>
                  <a:gd name="connsiteY28" fmla="*/ 3040484 h 3157678"/>
                  <a:gd name="connsiteX29" fmla="*/ 203200 w 5706964"/>
                  <a:gd name="connsiteY29" fmla="*/ 3154784 h 3157678"/>
                  <a:gd name="connsiteX30" fmla="*/ 0 w 5706964"/>
                  <a:gd name="connsiteY30" fmla="*/ 3084934 h 3157678"/>
                  <a:gd name="connsiteX0" fmla="*/ 5718814 w 5718814"/>
                  <a:gd name="connsiteY0" fmla="*/ 0 h 3157678"/>
                  <a:gd name="connsiteX1" fmla="*/ 5499739 w 5718814"/>
                  <a:gd name="connsiteY1" fmla="*/ 209550 h 3157678"/>
                  <a:gd name="connsiteX2" fmla="*/ 5404489 w 5718814"/>
                  <a:gd name="connsiteY2" fmla="*/ 280988 h 3157678"/>
                  <a:gd name="connsiteX3" fmla="*/ 5380676 w 5718814"/>
                  <a:gd name="connsiteY3" fmla="*/ 366713 h 3157678"/>
                  <a:gd name="connsiteX4" fmla="*/ 5371151 w 5718814"/>
                  <a:gd name="connsiteY4" fmla="*/ 571500 h 3157678"/>
                  <a:gd name="connsiteX5" fmla="*/ 5261614 w 5718814"/>
                  <a:gd name="connsiteY5" fmla="*/ 695325 h 3157678"/>
                  <a:gd name="connsiteX6" fmla="*/ 4752026 w 5718814"/>
                  <a:gd name="connsiteY6" fmla="*/ 1119188 h 3157678"/>
                  <a:gd name="connsiteX7" fmla="*/ 4428176 w 5718814"/>
                  <a:gd name="connsiteY7" fmla="*/ 1395413 h 3157678"/>
                  <a:gd name="connsiteX8" fmla="*/ 4090039 w 5718814"/>
                  <a:gd name="connsiteY8" fmla="*/ 1681163 h 3157678"/>
                  <a:gd name="connsiteX9" fmla="*/ 4023364 w 5718814"/>
                  <a:gd name="connsiteY9" fmla="*/ 1743075 h 3157678"/>
                  <a:gd name="connsiteX10" fmla="*/ 3328039 w 5718814"/>
                  <a:gd name="connsiteY10" fmla="*/ 2081213 h 3157678"/>
                  <a:gd name="connsiteX11" fmla="*/ 3089914 w 5718814"/>
                  <a:gd name="connsiteY11" fmla="*/ 2214563 h 3157678"/>
                  <a:gd name="connsiteX12" fmla="*/ 2980376 w 5718814"/>
                  <a:gd name="connsiteY12" fmla="*/ 2314575 h 3157678"/>
                  <a:gd name="connsiteX13" fmla="*/ 2856551 w 5718814"/>
                  <a:gd name="connsiteY13" fmla="*/ 2352675 h 3157678"/>
                  <a:gd name="connsiteX14" fmla="*/ 2732726 w 5718814"/>
                  <a:gd name="connsiteY14" fmla="*/ 2495550 h 3157678"/>
                  <a:gd name="connsiteX15" fmla="*/ 2613664 w 5718814"/>
                  <a:gd name="connsiteY15" fmla="*/ 2552700 h 3157678"/>
                  <a:gd name="connsiteX16" fmla="*/ 2551751 w 5718814"/>
                  <a:gd name="connsiteY16" fmla="*/ 2590800 h 3157678"/>
                  <a:gd name="connsiteX17" fmla="*/ 2270764 w 5718814"/>
                  <a:gd name="connsiteY17" fmla="*/ 2600325 h 3157678"/>
                  <a:gd name="connsiteX18" fmla="*/ 1937389 w 5718814"/>
                  <a:gd name="connsiteY18" fmla="*/ 2738438 h 3157678"/>
                  <a:gd name="connsiteX19" fmla="*/ 1789751 w 5718814"/>
                  <a:gd name="connsiteY19" fmla="*/ 2795588 h 3157678"/>
                  <a:gd name="connsiteX20" fmla="*/ 1704026 w 5718814"/>
                  <a:gd name="connsiteY20" fmla="*/ 2786063 h 3157678"/>
                  <a:gd name="connsiteX21" fmla="*/ 1613539 w 5718814"/>
                  <a:gd name="connsiteY21" fmla="*/ 2843213 h 3157678"/>
                  <a:gd name="connsiteX22" fmla="*/ 1356364 w 5718814"/>
                  <a:gd name="connsiteY22" fmla="*/ 2862263 h 3157678"/>
                  <a:gd name="connsiteX23" fmla="*/ 1218251 w 5718814"/>
                  <a:gd name="connsiteY23" fmla="*/ 2981325 h 3157678"/>
                  <a:gd name="connsiteX24" fmla="*/ 1232539 w 5718814"/>
                  <a:gd name="connsiteY24" fmla="*/ 3071813 h 3157678"/>
                  <a:gd name="connsiteX25" fmla="*/ 1042039 w 5718814"/>
                  <a:gd name="connsiteY25" fmla="*/ 3057525 h 3157678"/>
                  <a:gd name="connsiteX26" fmla="*/ 827726 w 5718814"/>
                  <a:gd name="connsiteY26" fmla="*/ 3119438 h 3157678"/>
                  <a:gd name="connsiteX27" fmla="*/ 538900 w 5718814"/>
                  <a:gd name="connsiteY27" fmla="*/ 3116684 h 3157678"/>
                  <a:gd name="connsiteX28" fmla="*/ 430950 w 5718814"/>
                  <a:gd name="connsiteY28" fmla="*/ 3040484 h 3157678"/>
                  <a:gd name="connsiteX29" fmla="*/ 215050 w 5718814"/>
                  <a:gd name="connsiteY29" fmla="*/ 3154784 h 3157678"/>
                  <a:gd name="connsiteX30" fmla="*/ 11850 w 5718814"/>
                  <a:gd name="connsiteY30" fmla="*/ 3084934 h 3157678"/>
                  <a:gd name="connsiteX31" fmla="*/ 24551 w 5718814"/>
                  <a:gd name="connsiteY31" fmla="*/ 3072234 h 3157678"/>
                  <a:gd name="connsiteX0" fmla="*/ 5872101 w 5872101"/>
                  <a:gd name="connsiteY0" fmla="*/ 0 h 3157678"/>
                  <a:gd name="connsiteX1" fmla="*/ 5653026 w 5872101"/>
                  <a:gd name="connsiteY1" fmla="*/ 209550 h 3157678"/>
                  <a:gd name="connsiteX2" fmla="*/ 5557776 w 5872101"/>
                  <a:gd name="connsiteY2" fmla="*/ 280988 h 3157678"/>
                  <a:gd name="connsiteX3" fmla="*/ 5533963 w 5872101"/>
                  <a:gd name="connsiteY3" fmla="*/ 366713 h 3157678"/>
                  <a:gd name="connsiteX4" fmla="*/ 5524438 w 5872101"/>
                  <a:gd name="connsiteY4" fmla="*/ 571500 h 3157678"/>
                  <a:gd name="connsiteX5" fmla="*/ 5414901 w 5872101"/>
                  <a:gd name="connsiteY5" fmla="*/ 695325 h 3157678"/>
                  <a:gd name="connsiteX6" fmla="*/ 4905313 w 5872101"/>
                  <a:gd name="connsiteY6" fmla="*/ 1119188 h 3157678"/>
                  <a:gd name="connsiteX7" fmla="*/ 4581463 w 5872101"/>
                  <a:gd name="connsiteY7" fmla="*/ 1395413 h 3157678"/>
                  <a:gd name="connsiteX8" fmla="*/ 4243326 w 5872101"/>
                  <a:gd name="connsiteY8" fmla="*/ 1681163 h 3157678"/>
                  <a:gd name="connsiteX9" fmla="*/ 4176651 w 5872101"/>
                  <a:gd name="connsiteY9" fmla="*/ 1743075 h 3157678"/>
                  <a:gd name="connsiteX10" fmla="*/ 3481326 w 5872101"/>
                  <a:gd name="connsiteY10" fmla="*/ 2081213 h 3157678"/>
                  <a:gd name="connsiteX11" fmla="*/ 3243201 w 5872101"/>
                  <a:gd name="connsiteY11" fmla="*/ 2214563 h 3157678"/>
                  <a:gd name="connsiteX12" fmla="*/ 3133663 w 5872101"/>
                  <a:gd name="connsiteY12" fmla="*/ 2314575 h 3157678"/>
                  <a:gd name="connsiteX13" fmla="*/ 3009838 w 5872101"/>
                  <a:gd name="connsiteY13" fmla="*/ 2352675 h 3157678"/>
                  <a:gd name="connsiteX14" fmla="*/ 2886013 w 5872101"/>
                  <a:gd name="connsiteY14" fmla="*/ 2495550 h 3157678"/>
                  <a:gd name="connsiteX15" fmla="*/ 2766951 w 5872101"/>
                  <a:gd name="connsiteY15" fmla="*/ 2552700 h 3157678"/>
                  <a:gd name="connsiteX16" fmla="*/ 2705038 w 5872101"/>
                  <a:gd name="connsiteY16" fmla="*/ 2590800 h 3157678"/>
                  <a:gd name="connsiteX17" fmla="*/ 2424051 w 5872101"/>
                  <a:gd name="connsiteY17" fmla="*/ 2600325 h 3157678"/>
                  <a:gd name="connsiteX18" fmla="*/ 2090676 w 5872101"/>
                  <a:gd name="connsiteY18" fmla="*/ 2738438 h 3157678"/>
                  <a:gd name="connsiteX19" fmla="*/ 1943038 w 5872101"/>
                  <a:gd name="connsiteY19" fmla="*/ 2795588 h 3157678"/>
                  <a:gd name="connsiteX20" fmla="*/ 1857313 w 5872101"/>
                  <a:gd name="connsiteY20" fmla="*/ 2786063 h 3157678"/>
                  <a:gd name="connsiteX21" fmla="*/ 1766826 w 5872101"/>
                  <a:gd name="connsiteY21" fmla="*/ 2843213 h 3157678"/>
                  <a:gd name="connsiteX22" fmla="*/ 1509651 w 5872101"/>
                  <a:gd name="connsiteY22" fmla="*/ 2862263 h 3157678"/>
                  <a:gd name="connsiteX23" fmla="*/ 1371538 w 5872101"/>
                  <a:gd name="connsiteY23" fmla="*/ 2981325 h 3157678"/>
                  <a:gd name="connsiteX24" fmla="*/ 1385826 w 5872101"/>
                  <a:gd name="connsiteY24" fmla="*/ 3071813 h 3157678"/>
                  <a:gd name="connsiteX25" fmla="*/ 1195326 w 5872101"/>
                  <a:gd name="connsiteY25" fmla="*/ 3057525 h 3157678"/>
                  <a:gd name="connsiteX26" fmla="*/ 981013 w 5872101"/>
                  <a:gd name="connsiteY26" fmla="*/ 3119438 h 3157678"/>
                  <a:gd name="connsiteX27" fmla="*/ 692187 w 5872101"/>
                  <a:gd name="connsiteY27" fmla="*/ 3116684 h 3157678"/>
                  <a:gd name="connsiteX28" fmla="*/ 584237 w 5872101"/>
                  <a:gd name="connsiteY28" fmla="*/ 3040484 h 3157678"/>
                  <a:gd name="connsiteX29" fmla="*/ 368337 w 5872101"/>
                  <a:gd name="connsiteY29" fmla="*/ 3154784 h 3157678"/>
                  <a:gd name="connsiteX30" fmla="*/ 165137 w 5872101"/>
                  <a:gd name="connsiteY30" fmla="*/ 3084934 h 3157678"/>
                  <a:gd name="connsiteX31" fmla="*/ 38 w 5872101"/>
                  <a:gd name="connsiteY31" fmla="*/ 3027784 h 3157678"/>
                  <a:gd name="connsiteX0" fmla="*/ 5888682 w 5888682"/>
                  <a:gd name="connsiteY0" fmla="*/ 0 h 3157678"/>
                  <a:gd name="connsiteX1" fmla="*/ 5669607 w 5888682"/>
                  <a:gd name="connsiteY1" fmla="*/ 209550 h 3157678"/>
                  <a:gd name="connsiteX2" fmla="*/ 5574357 w 5888682"/>
                  <a:gd name="connsiteY2" fmla="*/ 280988 h 3157678"/>
                  <a:gd name="connsiteX3" fmla="*/ 5550544 w 5888682"/>
                  <a:gd name="connsiteY3" fmla="*/ 366713 h 3157678"/>
                  <a:gd name="connsiteX4" fmla="*/ 5541019 w 5888682"/>
                  <a:gd name="connsiteY4" fmla="*/ 571500 h 3157678"/>
                  <a:gd name="connsiteX5" fmla="*/ 5431482 w 5888682"/>
                  <a:gd name="connsiteY5" fmla="*/ 695325 h 3157678"/>
                  <a:gd name="connsiteX6" fmla="*/ 4921894 w 5888682"/>
                  <a:gd name="connsiteY6" fmla="*/ 1119188 h 3157678"/>
                  <a:gd name="connsiteX7" fmla="*/ 4598044 w 5888682"/>
                  <a:gd name="connsiteY7" fmla="*/ 1395413 h 3157678"/>
                  <a:gd name="connsiteX8" fmla="*/ 4259907 w 5888682"/>
                  <a:gd name="connsiteY8" fmla="*/ 1681163 h 3157678"/>
                  <a:gd name="connsiteX9" fmla="*/ 4193232 w 5888682"/>
                  <a:gd name="connsiteY9" fmla="*/ 1743075 h 3157678"/>
                  <a:gd name="connsiteX10" fmla="*/ 3497907 w 5888682"/>
                  <a:gd name="connsiteY10" fmla="*/ 2081213 h 3157678"/>
                  <a:gd name="connsiteX11" fmla="*/ 3259782 w 5888682"/>
                  <a:gd name="connsiteY11" fmla="*/ 2214563 h 3157678"/>
                  <a:gd name="connsiteX12" fmla="*/ 3150244 w 5888682"/>
                  <a:gd name="connsiteY12" fmla="*/ 2314575 h 3157678"/>
                  <a:gd name="connsiteX13" fmla="*/ 3026419 w 5888682"/>
                  <a:gd name="connsiteY13" fmla="*/ 2352675 h 3157678"/>
                  <a:gd name="connsiteX14" fmla="*/ 2902594 w 5888682"/>
                  <a:gd name="connsiteY14" fmla="*/ 2495550 h 3157678"/>
                  <a:gd name="connsiteX15" fmla="*/ 2783532 w 5888682"/>
                  <a:gd name="connsiteY15" fmla="*/ 2552700 h 3157678"/>
                  <a:gd name="connsiteX16" fmla="*/ 2721619 w 5888682"/>
                  <a:gd name="connsiteY16" fmla="*/ 2590800 h 3157678"/>
                  <a:gd name="connsiteX17" fmla="*/ 2440632 w 5888682"/>
                  <a:gd name="connsiteY17" fmla="*/ 2600325 h 3157678"/>
                  <a:gd name="connsiteX18" fmla="*/ 2107257 w 5888682"/>
                  <a:gd name="connsiteY18" fmla="*/ 2738438 h 3157678"/>
                  <a:gd name="connsiteX19" fmla="*/ 1959619 w 5888682"/>
                  <a:gd name="connsiteY19" fmla="*/ 2795588 h 3157678"/>
                  <a:gd name="connsiteX20" fmla="*/ 1873894 w 5888682"/>
                  <a:gd name="connsiteY20" fmla="*/ 2786063 h 3157678"/>
                  <a:gd name="connsiteX21" fmla="*/ 1783407 w 5888682"/>
                  <a:gd name="connsiteY21" fmla="*/ 2843213 h 3157678"/>
                  <a:gd name="connsiteX22" fmla="*/ 1526232 w 5888682"/>
                  <a:gd name="connsiteY22" fmla="*/ 2862263 h 3157678"/>
                  <a:gd name="connsiteX23" fmla="*/ 1388119 w 5888682"/>
                  <a:gd name="connsiteY23" fmla="*/ 2981325 h 3157678"/>
                  <a:gd name="connsiteX24" fmla="*/ 1402407 w 5888682"/>
                  <a:gd name="connsiteY24" fmla="*/ 3071813 h 3157678"/>
                  <a:gd name="connsiteX25" fmla="*/ 1211907 w 5888682"/>
                  <a:gd name="connsiteY25" fmla="*/ 3057525 h 3157678"/>
                  <a:gd name="connsiteX26" fmla="*/ 997594 w 5888682"/>
                  <a:gd name="connsiteY26" fmla="*/ 3119438 h 3157678"/>
                  <a:gd name="connsiteX27" fmla="*/ 708768 w 5888682"/>
                  <a:gd name="connsiteY27" fmla="*/ 3116684 h 3157678"/>
                  <a:gd name="connsiteX28" fmla="*/ 600818 w 5888682"/>
                  <a:gd name="connsiteY28" fmla="*/ 3040484 h 3157678"/>
                  <a:gd name="connsiteX29" fmla="*/ 384918 w 5888682"/>
                  <a:gd name="connsiteY29" fmla="*/ 3154784 h 3157678"/>
                  <a:gd name="connsiteX30" fmla="*/ 181718 w 5888682"/>
                  <a:gd name="connsiteY30" fmla="*/ 3084934 h 3157678"/>
                  <a:gd name="connsiteX31" fmla="*/ 16619 w 5888682"/>
                  <a:gd name="connsiteY31" fmla="*/ 3027784 h 3157678"/>
                  <a:gd name="connsiteX32" fmla="*/ 3920 w 5888682"/>
                  <a:gd name="connsiteY32" fmla="*/ 3034134 h 3157678"/>
                  <a:gd name="connsiteX0" fmla="*/ 5954612 w 5954612"/>
                  <a:gd name="connsiteY0" fmla="*/ 0 h 3157678"/>
                  <a:gd name="connsiteX1" fmla="*/ 5735537 w 5954612"/>
                  <a:gd name="connsiteY1" fmla="*/ 209550 h 3157678"/>
                  <a:gd name="connsiteX2" fmla="*/ 5640287 w 5954612"/>
                  <a:gd name="connsiteY2" fmla="*/ 280988 h 3157678"/>
                  <a:gd name="connsiteX3" fmla="*/ 5616474 w 5954612"/>
                  <a:gd name="connsiteY3" fmla="*/ 366713 h 3157678"/>
                  <a:gd name="connsiteX4" fmla="*/ 5606949 w 5954612"/>
                  <a:gd name="connsiteY4" fmla="*/ 571500 h 3157678"/>
                  <a:gd name="connsiteX5" fmla="*/ 5497412 w 5954612"/>
                  <a:gd name="connsiteY5" fmla="*/ 695325 h 3157678"/>
                  <a:gd name="connsiteX6" fmla="*/ 4987824 w 5954612"/>
                  <a:gd name="connsiteY6" fmla="*/ 1119188 h 3157678"/>
                  <a:gd name="connsiteX7" fmla="*/ 4663974 w 5954612"/>
                  <a:gd name="connsiteY7" fmla="*/ 1395413 h 3157678"/>
                  <a:gd name="connsiteX8" fmla="*/ 4325837 w 5954612"/>
                  <a:gd name="connsiteY8" fmla="*/ 1681163 h 3157678"/>
                  <a:gd name="connsiteX9" fmla="*/ 4259162 w 5954612"/>
                  <a:gd name="connsiteY9" fmla="*/ 1743075 h 3157678"/>
                  <a:gd name="connsiteX10" fmla="*/ 3563837 w 5954612"/>
                  <a:gd name="connsiteY10" fmla="*/ 2081213 h 3157678"/>
                  <a:gd name="connsiteX11" fmla="*/ 3325712 w 5954612"/>
                  <a:gd name="connsiteY11" fmla="*/ 2214563 h 3157678"/>
                  <a:gd name="connsiteX12" fmla="*/ 3216174 w 5954612"/>
                  <a:gd name="connsiteY12" fmla="*/ 2314575 h 3157678"/>
                  <a:gd name="connsiteX13" fmla="*/ 3092349 w 5954612"/>
                  <a:gd name="connsiteY13" fmla="*/ 2352675 h 3157678"/>
                  <a:gd name="connsiteX14" fmla="*/ 2968524 w 5954612"/>
                  <a:gd name="connsiteY14" fmla="*/ 2495550 h 3157678"/>
                  <a:gd name="connsiteX15" fmla="*/ 2849462 w 5954612"/>
                  <a:gd name="connsiteY15" fmla="*/ 2552700 h 3157678"/>
                  <a:gd name="connsiteX16" fmla="*/ 2787549 w 5954612"/>
                  <a:gd name="connsiteY16" fmla="*/ 2590800 h 3157678"/>
                  <a:gd name="connsiteX17" fmla="*/ 2506562 w 5954612"/>
                  <a:gd name="connsiteY17" fmla="*/ 2600325 h 3157678"/>
                  <a:gd name="connsiteX18" fmla="*/ 2173187 w 5954612"/>
                  <a:gd name="connsiteY18" fmla="*/ 2738438 h 3157678"/>
                  <a:gd name="connsiteX19" fmla="*/ 2025549 w 5954612"/>
                  <a:gd name="connsiteY19" fmla="*/ 2795588 h 3157678"/>
                  <a:gd name="connsiteX20" fmla="*/ 1939824 w 5954612"/>
                  <a:gd name="connsiteY20" fmla="*/ 2786063 h 3157678"/>
                  <a:gd name="connsiteX21" fmla="*/ 1849337 w 5954612"/>
                  <a:gd name="connsiteY21" fmla="*/ 2843213 h 3157678"/>
                  <a:gd name="connsiteX22" fmla="*/ 1592162 w 5954612"/>
                  <a:gd name="connsiteY22" fmla="*/ 2862263 h 3157678"/>
                  <a:gd name="connsiteX23" fmla="*/ 1454049 w 5954612"/>
                  <a:gd name="connsiteY23" fmla="*/ 2981325 h 3157678"/>
                  <a:gd name="connsiteX24" fmla="*/ 1468337 w 5954612"/>
                  <a:gd name="connsiteY24" fmla="*/ 3071813 h 3157678"/>
                  <a:gd name="connsiteX25" fmla="*/ 1277837 w 5954612"/>
                  <a:gd name="connsiteY25" fmla="*/ 3057525 h 3157678"/>
                  <a:gd name="connsiteX26" fmla="*/ 1063524 w 5954612"/>
                  <a:gd name="connsiteY26" fmla="*/ 3119438 h 3157678"/>
                  <a:gd name="connsiteX27" fmla="*/ 774698 w 5954612"/>
                  <a:gd name="connsiteY27" fmla="*/ 3116684 h 3157678"/>
                  <a:gd name="connsiteX28" fmla="*/ 666748 w 5954612"/>
                  <a:gd name="connsiteY28" fmla="*/ 3040484 h 3157678"/>
                  <a:gd name="connsiteX29" fmla="*/ 450848 w 5954612"/>
                  <a:gd name="connsiteY29" fmla="*/ 3154784 h 3157678"/>
                  <a:gd name="connsiteX30" fmla="*/ 247648 w 5954612"/>
                  <a:gd name="connsiteY30" fmla="*/ 3084934 h 3157678"/>
                  <a:gd name="connsiteX31" fmla="*/ 82549 w 5954612"/>
                  <a:gd name="connsiteY31" fmla="*/ 3027784 h 3157678"/>
                  <a:gd name="connsiteX32" fmla="*/ 0 w 5954612"/>
                  <a:gd name="connsiteY32" fmla="*/ 3116684 h 3157678"/>
                  <a:gd name="connsiteX0" fmla="*/ 5962921 w 5962921"/>
                  <a:gd name="connsiteY0" fmla="*/ 0 h 3157678"/>
                  <a:gd name="connsiteX1" fmla="*/ 5743846 w 5962921"/>
                  <a:gd name="connsiteY1" fmla="*/ 209550 h 3157678"/>
                  <a:gd name="connsiteX2" fmla="*/ 5648596 w 5962921"/>
                  <a:gd name="connsiteY2" fmla="*/ 280988 h 3157678"/>
                  <a:gd name="connsiteX3" fmla="*/ 5624783 w 5962921"/>
                  <a:gd name="connsiteY3" fmla="*/ 366713 h 3157678"/>
                  <a:gd name="connsiteX4" fmla="*/ 5615258 w 5962921"/>
                  <a:gd name="connsiteY4" fmla="*/ 571500 h 3157678"/>
                  <a:gd name="connsiteX5" fmla="*/ 5505721 w 5962921"/>
                  <a:gd name="connsiteY5" fmla="*/ 695325 h 3157678"/>
                  <a:gd name="connsiteX6" fmla="*/ 4996133 w 5962921"/>
                  <a:gd name="connsiteY6" fmla="*/ 1119188 h 3157678"/>
                  <a:gd name="connsiteX7" fmla="*/ 4672283 w 5962921"/>
                  <a:gd name="connsiteY7" fmla="*/ 1395413 h 3157678"/>
                  <a:gd name="connsiteX8" fmla="*/ 4334146 w 5962921"/>
                  <a:gd name="connsiteY8" fmla="*/ 1681163 h 3157678"/>
                  <a:gd name="connsiteX9" fmla="*/ 4267471 w 5962921"/>
                  <a:gd name="connsiteY9" fmla="*/ 1743075 h 3157678"/>
                  <a:gd name="connsiteX10" fmla="*/ 3572146 w 5962921"/>
                  <a:gd name="connsiteY10" fmla="*/ 2081213 h 3157678"/>
                  <a:gd name="connsiteX11" fmla="*/ 3334021 w 5962921"/>
                  <a:gd name="connsiteY11" fmla="*/ 2214563 h 3157678"/>
                  <a:gd name="connsiteX12" fmla="*/ 3224483 w 5962921"/>
                  <a:gd name="connsiteY12" fmla="*/ 2314575 h 3157678"/>
                  <a:gd name="connsiteX13" fmla="*/ 3100658 w 5962921"/>
                  <a:gd name="connsiteY13" fmla="*/ 2352675 h 3157678"/>
                  <a:gd name="connsiteX14" fmla="*/ 2976833 w 5962921"/>
                  <a:gd name="connsiteY14" fmla="*/ 2495550 h 3157678"/>
                  <a:gd name="connsiteX15" fmla="*/ 2857771 w 5962921"/>
                  <a:gd name="connsiteY15" fmla="*/ 2552700 h 3157678"/>
                  <a:gd name="connsiteX16" fmla="*/ 2795858 w 5962921"/>
                  <a:gd name="connsiteY16" fmla="*/ 2590800 h 3157678"/>
                  <a:gd name="connsiteX17" fmla="*/ 2514871 w 5962921"/>
                  <a:gd name="connsiteY17" fmla="*/ 2600325 h 3157678"/>
                  <a:gd name="connsiteX18" fmla="*/ 2181496 w 5962921"/>
                  <a:gd name="connsiteY18" fmla="*/ 2738438 h 3157678"/>
                  <a:gd name="connsiteX19" fmla="*/ 2033858 w 5962921"/>
                  <a:gd name="connsiteY19" fmla="*/ 2795588 h 3157678"/>
                  <a:gd name="connsiteX20" fmla="*/ 1948133 w 5962921"/>
                  <a:gd name="connsiteY20" fmla="*/ 2786063 h 3157678"/>
                  <a:gd name="connsiteX21" fmla="*/ 1857646 w 5962921"/>
                  <a:gd name="connsiteY21" fmla="*/ 2843213 h 3157678"/>
                  <a:gd name="connsiteX22" fmla="*/ 1600471 w 5962921"/>
                  <a:gd name="connsiteY22" fmla="*/ 2862263 h 3157678"/>
                  <a:gd name="connsiteX23" fmla="*/ 1462358 w 5962921"/>
                  <a:gd name="connsiteY23" fmla="*/ 2981325 h 3157678"/>
                  <a:gd name="connsiteX24" fmla="*/ 1476646 w 5962921"/>
                  <a:gd name="connsiteY24" fmla="*/ 3071813 h 3157678"/>
                  <a:gd name="connsiteX25" fmla="*/ 1286146 w 5962921"/>
                  <a:gd name="connsiteY25" fmla="*/ 3057525 h 3157678"/>
                  <a:gd name="connsiteX26" fmla="*/ 1071833 w 5962921"/>
                  <a:gd name="connsiteY26" fmla="*/ 3119438 h 3157678"/>
                  <a:gd name="connsiteX27" fmla="*/ 783007 w 5962921"/>
                  <a:gd name="connsiteY27" fmla="*/ 3116684 h 3157678"/>
                  <a:gd name="connsiteX28" fmla="*/ 675057 w 5962921"/>
                  <a:gd name="connsiteY28" fmla="*/ 3040484 h 3157678"/>
                  <a:gd name="connsiteX29" fmla="*/ 459157 w 5962921"/>
                  <a:gd name="connsiteY29" fmla="*/ 3154784 h 3157678"/>
                  <a:gd name="connsiteX30" fmla="*/ 255957 w 5962921"/>
                  <a:gd name="connsiteY30" fmla="*/ 3084934 h 3157678"/>
                  <a:gd name="connsiteX31" fmla="*/ 90858 w 5962921"/>
                  <a:gd name="connsiteY31" fmla="*/ 3027784 h 3157678"/>
                  <a:gd name="connsiteX32" fmla="*/ 8309 w 5962921"/>
                  <a:gd name="connsiteY32" fmla="*/ 3116684 h 3157678"/>
                  <a:gd name="connsiteX33" fmla="*/ 1959 w 5962921"/>
                  <a:gd name="connsiteY33" fmla="*/ 3116684 h 3157678"/>
                  <a:gd name="connsiteX0" fmla="*/ 6126062 w 6126062"/>
                  <a:gd name="connsiteY0" fmla="*/ 0 h 3224634"/>
                  <a:gd name="connsiteX1" fmla="*/ 5906987 w 6126062"/>
                  <a:gd name="connsiteY1" fmla="*/ 209550 h 3224634"/>
                  <a:gd name="connsiteX2" fmla="*/ 5811737 w 6126062"/>
                  <a:gd name="connsiteY2" fmla="*/ 280988 h 3224634"/>
                  <a:gd name="connsiteX3" fmla="*/ 5787924 w 6126062"/>
                  <a:gd name="connsiteY3" fmla="*/ 366713 h 3224634"/>
                  <a:gd name="connsiteX4" fmla="*/ 5778399 w 6126062"/>
                  <a:gd name="connsiteY4" fmla="*/ 571500 h 3224634"/>
                  <a:gd name="connsiteX5" fmla="*/ 5668862 w 6126062"/>
                  <a:gd name="connsiteY5" fmla="*/ 695325 h 3224634"/>
                  <a:gd name="connsiteX6" fmla="*/ 5159274 w 6126062"/>
                  <a:gd name="connsiteY6" fmla="*/ 1119188 h 3224634"/>
                  <a:gd name="connsiteX7" fmla="*/ 4835424 w 6126062"/>
                  <a:gd name="connsiteY7" fmla="*/ 1395413 h 3224634"/>
                  <a:gd name="connsiteX8" fmla="*/ 4497287 w 6126062"/>
                  <a:gd name="connsiteY8" fmla="*/ 1681163 h 3224634"/>
                  <a:gd name="connsiteX9" fmla="*/ 4430612 w 6126062"/>
                  <a:gd name="connsiteY9" fmla="*/ 1743075 h 3224634"/>
                  <a:gd name="connsiteX10" fmla="*/ 3735287 w 6126062"/>
                  <a:gd name="connsiteY10" fmla="*/ 2081213 h 3224634"/>
                  <a:gd name="connsiteX11" fmla="*/ 3497162 w 6126062"/>
                  <a:gd name="connsiteY11" fmla="*/ 2214563 h 3224634"/>
                  <a:gd name="connsiteX12" fmla="*/ 3387624 w 6126062"/>
                  <a:gd name="connsiteY12" fmla="*/ 2314575 h 3224634"/>
                  <a:gd name="connsiteX13" fmla="*/ 3263799 w 6126062"/>
                  <a:gd name="connsiteY13" fmla="*/ 2352675 h 3224634"/>
                  <a:gd name="connsiteX14" fmla="*/ 3139974 w 6126062"/>
                  <a:gd name="connsiteY14" fmla="*/ 2495550 h 3224634"/>
                  <a:gd name="connsiteX15" fmla="*/ 3020912 w 6126062"/>
                  <a:gd name="connsiteY15" fmla="*/ 2552700 h 3224634"/>
                  <a:gd name="connsiteX16" fmla="*/ 2958999 w 6126062"/>
                  <a:gd name="connsiteY16" fmla="*/ 2590800 h 3224634"/>
                  <a:gd name="connsiteX17" fmla="*/ 2678012 w 6126062"/>
                  <a:gd name="connsiteY17" fmla="*/ 2600325 h 3224634"/>
                  <a:gd name="connsiteX18" fmla="*/ 2344637 w 6126062"/>
                  <a:gd name="connsiteY18" fmla="*/ 2738438 h 3224634"/>
                  <a:gd name="connsiteX19" fmla="*/ 2196999 w 6126062"/>
                  <a:gd name="connsiteY19" fmla="*/ 2795588 h 3224634"/>
                  <a:gd name="connsiteX20" fmla="*/ 2111274 w 6126062"/>
                  <a:gd name="connsiteY20" fmla="*/ 2786063 h 3224634"/>
                  <a:gd name="connsiteX21" fmla="*/ 2020787 w 6126062"/>
                  <a:gd name="connsiteY21" fmla="*/ 2843213 h 3224634"/>
                  <a:gd name="connsiteX22" fmla="*/ 1763612 w 6126062"/>
                  <a:gd name="connsiteY22" fmla="*/ 2862263 h 3224634"/>
                  <a:gd name="connsiteX23" fmla="*/ 1625499 w 6126062"/>
                  <a:gd name="connsiteY23" fmla="*/ 2981325 h 3224634"/>
                  <a:gd name="connsiteX24" fmla="*/ 1639787 w 6126062"/>
                  <a:gd name="connsiteY24" fmla="*/ 3071813 h 3224634"/>
                  <a:gd name="connsiteX25" fmla="*/ 1449287 w 6126062"/>
                  <a:gd name="connsiteY25" fmla="*/ 3057525 h 3224634"/>
                  <a:gd name="connsiteX26" fmla="*/ 1234974 w 6126062"/>
                  <a:gd name="connsiteY26" fmla="*/ 3119438 h 3224634"/>
                  <a:gd name="connsiteX27" fmla="*/ 946148 w 6126062"/>
                  <a:gd name="connsiteY27" fmla="*/ 3116684 h 3224634"/>
                  <a:gd name="connsiteX28" fmla="*/ 838198 w 6126062"/>
                  <a:gd name="connsiteY28" fmla="*/ 3040484 h 3224634"/>
                  <a:gd name="connsiteX29" fmla="*/ 622298 w 6126062"/>
                  <a:gd name="connsiteY29" fmla="*/ 3154784 h 3224634"/>
                  <a:gd name="connsiteX30" fmla="*/ 419098 w 6126062"/>
                  <a:gd name="connsiteY30" fmla="*/ 3084934 h 3224634"/>
                  <a:gd name="connsiteX31" fmla="*/ 253999 w 6126062"/>
                  <a:gd name="connsiteY31" fmla="*/ 3027784 h 3224634"/>
                  <a:gd name="connsiteX32" fmla="*/ 171450 w 6126062"/>
                  <a:gd name="connsiteY32" fmla="*/ 3116684 h 3224634"/>
                  <a:gd name="connsiteX33" fmla="*/ 0 w 6126062"/>
                  <a:gd name="connsiteY33" fmla="*/ 3224634 h 3224634"/>
                  <a:gd name="connsiteX0" fmla="*/ 6126062 w 6126062"/>
                  <a:gd name="connsiteY0" fmla="*/ 0 h 3224634"/>
                  <a:gd name="connsiteX1" fmla="*/ 5906987 w 6126062"/>
                  <a:gd name="connsiteY1" fmla="*/ 209550 h 3224634"/>
                  <a:gd name="connsiteX2" fmla="*/ 5811737 w 6126062"/>
                  <a:gd name="connsiteY2" fmla="*/ 280988 h 3224634"/>
                  <a:gd name="connsiteX3" fmla="*/ 5787924 w 6126062"/>
                  <a:gd name="connsiteY3" fmla="*/ 366713 h 3224634"/>
                  <a:gd name="connsiteX4" fmla="*/ 5778399 w 6126062"/>
                  <a:gd name="connsiteY4" fmla="*/ 571500 h 3224634"/>
                  <a:gd name="connsiteX5" fmla="*/ 5668862 w 6126062"/>
                  <a:gd name="connsiteY5" fmla="*/ 695325 h 3224634"/>
                  <a:gd name="connsiteX6" fmla="*/ 5159274 w 6126062"/>
                  <a:gd name="connsiteY6" fmla="*/ 1119188 h 3224634"/>
                  <a:gd name="connsiteX7" fmla="*/ 4835424 w 6126062"/>
                  <a:gd name="connsiteY7" fmla="*/ 1395413 h 3224634"/>
                  <a:gd name="connsiteX8" fmla="*/ 4497287 w 6126062"/>
                  <a:gd name="connsiteY8" fmla="*/ 1681163 h 3224634"/>
                  <a:gd name="connsiteX9" fmla="*/ 4430612 w 6126062"/>
                  <a:gd name="connsiteY9" fmla="*/ 1743075 h 3224634"/>
                  <a:gd name="connsiteX10" fmla="*/ 3735287 w 6126062"/>
                  <a:gd name="connsiteY10" fmla="*/ 2081213 h 3224634"/>
                  <a:gd name="connsiteX11" fmla="*/ 3497162 w 6126062"/>
                  <a:gd name="connsiteY11" fmla="*/ 2214563 h 3224634"/>
                  <a:gd name="connsiteX12" fmla="*/ 3387624 w 6126062"/>
                  <a:gd name="connsiteY12" fmla="*/ 2314575 h 3224634"/>
                  <a:gd name="connsiteX13" fmla="*/ 3263799 w 6126062"/>
                  <a:gd name="connsiteY13" fmla="*/ 2352675 h 3224634"/>
                  <a:gd name="connsiteX14" fmla="*/ 3139974 w 6126062"/>
                  <a:gd name="connsiteY14" fmla="*/ 2495550 h 3224634"/>
                  <a:gd name="connsiteX15" fmla="*/ 3020912 w 6126062"/>
                  <a:gd name="connsiteY15" fmla="*/ 2552700 h 3224634"/>
                  <a:gd name="connsiteX16" fmla="*/ 2958999 w 6126062"/>
                  <a:gd name="connsiteY16" fmla="*/ 2590800 h 3224634"/>
                  <a:gd name="connsiteX17" fmla="*/ 2678012 w 6126062"/>
                  <a:gd name="connsiteY17" fmla="*/ 2600325 h 3224634"/>
                  <a:gd name="connsiteX18" fmla="*/ 2344637 w 6126062"/>
                  <a:gd name="connsiteY18" fmla="*/ 2738438 h 3224634"/>
                  <a:gd name="connsiteX19" fmla="*/ 2196999 w 6126062"/>
                  <a:gd name="connsiteY19" fmla="*/ 2795588 h 3224634"/>
                  <a:gd name="connsiteX20" fmla="*/ 2111274 w 6126062"/>
                  <a:gd name="connsiteY20" fmla="*/ 2786063 h 3224634"/>
                  <a:gd name="connsiteX21" fmla="*/ 2020787 w 6126062"/>
                  <a:gd name="connsiteY21" fmla="*/ 2843213 h 3224634"/>
                  <a:gd name="connsiteX22" fmla="*/ 1763612 w 6126062"/>
                  <a:gd name="connsiteY22" fmla="*/ 2862263 h 3224634"/>
                  <a:gd name="connsiteX23" fmla="*/ 1625499 w 6126062"/>
                  <a:gd name="connsiteY23" fmla="*/ 2981325 h 3224634"/>
                  <a:gd name="connsiteX24" fmla="*/ 1625499 w 6126062"/>
                  <a:gd name="connsiteY24" fmla="*/ 3062288 h 3224634"/>
                  <a:gd name="connsiteX25" fmla="*/ 1449287 w 6126062"/>
                  <a:gd name="connsiteY25" fmla="*/ 3057525 h 3224634"/>
                  <a:gd name="connsiteX26" fmla="*/ 1234974 w 6126062"/>
                  <a:gd name="connsiteY26" fmla="*/ 3119438 h 3224634"/>
                  <a:gd name="connsiteX27" fmla="*/ 946148 w 6126062"/>
                  <a:gd name="connsiteY27" fmla="*/ 3116684 h 3224634"/>
                  <a:gd name="connsiteX28" fmla="*/ 838198 w 6126062"/>
                  <a:gd name="connsiteY28" fmla="*/ 3040484 h 3224634"/>
                  <a:gd name="connsiteX29" fmla="*/ 622298 w 6126062"/>
                  <a:gd name="connsiteY29" fmla="*/ 3154784 h 3224634"/>
                  <a:gd name="connsiteX30" fmla="*/ 419098 w 6126062"/>
                  <a:gd name="connsiteY30" fmla="*/ 3084934 h 3224634"/>
                  <a:gd name="connsiteX31" fmla="*/ 253999 w 6126062"/>
                  <a:gd name="connsiteY31" fmla="*/ 3027784 h 3224634"/>
                  <a:gd name="connsiteX32" fmla="*/ 171450 w 6126062"/>
                  <a:gd name="connsiteY32" fmla="*/ 3116684 h 3224634"/>
                  <a:gd name="connsiteX33" fmla="*/ 0 w 6126062"/>
                  <a:gd name="connsiteY33" fmla="*/ 3224634 h 3224634"/>
                  <a:gd name="connsiteX0" fmla="*/ 6126062 w 6126062"/>
                  <a:gd name="connsiteY0" fmla="*/ 0 h 3224634"/>
                  <a:gd name="connsiteX1" fmla="*/ 5906987 w 6126062"/>
                  <a:gd name="connsiteY1" fmla="*/ 209550 h 3224634"/>
                  <a:gd name="connsiteX2" fmla="*/ 5811737 w 6126062"/>
                  <a:gd name="connsiteY2" fmla="*/ 280988 h 3224634"/>
                  <a:gd name="connsiteX3" fmla="*/ 5787924 w 6126062"/>
                  <a:gd name="connsiteY3" fmla="*/ 366713 h 3224634"/>
                  <a:gd name="connsiteX4" fmla="*/ 5778399 w 6126062"/>
                  <a:gd name="connsiteY4" fmla="*/ 571500 h 3224634"/>
                  <a:gd name="connsiteX5" fmla="*/ 5668862 w 6126062"/>
                  <a:gd name="connsiteY5" fmla="*/ 695325 h 3224634"/>
                  <a:gd name="connsiteX6" fmla="*/ 5159274 w 6126062"/>
                  <a:gd name="connsiteY6" fmla="*/ 1119188 h 3224634"/>
                  <a:gd name="connsiteX7" fmla="*/ 4835424 w 6126062"/>
                  <a:gd name="connsiteY7" fmla="*/ 1395413 h 3224634"/>
                  <a:gd name="connsiteX8" fmla="*/ 4497287 w 6126062"/>
                  <a:gd name="connsiteY8" fmla="*/ 1681163 h 3224634"/>
                  <a:gd name="connsiteX9" fmla="*/ 4430612 w 6126062"/>
                  <a:gd name="connsiteY9" fmla="*/ 1743075 h 3224634"/>
                  <a:gd name="connsiteX10" fmla="*/ 3735287 w 6126062"/>
                  <a:gd name="connsiteY10" fmla="*/ 2081213 h 3224634"/>
                  <a:gd name="connsiteX11" fmla="*/ 3497162 w 6126062"/>
                  <a:gd name="connsiteY11" fmla="*/ 2214563 h 3224634"/>
                  <a:gd name="connsiteX12" fmla="*/ 3387624 w 6126062"/>
                  <a:gd name="connsiteY12" fmla="*/ 2314575 h 3224634"/>
                  <a:gd name="connsiteX13" fmla="*/ 3263799 w 6126062"/>
                  <a:gd name="connsiteY13" fmla="*/ 2352675 h 3224634"/>
                  <a:gd name="connsiteX14" fmla="*/ 3139974 w 6126062"/>
                  <a:gd name="connsiteY14" fmla="*/ 2495550 h 3224634"/>
                  <a:gd name="connsiteX15" fmla="*/ 3020912 w 6126062"/>
                  <a:gd name="connsiteY15" fmla="*/ 2552700 h 3224634"/>
                  <a:gd name="connsiteX16" fmla="*/ 2958999 w 6126062"/>
                  <a:gd name="connsiteY16" fmla="*/ 2590800 h 3224634"/>
                  <a:gd name="connsiteX17" fmla="*/ 2678012 w 6126062"/>
                  <a:gd name="connsiteY17" fmla="*/ 2600325 h 3224634"/>
                  <a:gd name="connsiteX18" fmla="*/ 2344637 w 6126062"/>
                  <a:gd name="connsiteY18" fmla="*/ 2738438 h 3224634"/>
                  <a:gd name="connsiteX19" fmla="*/ 2196999 w 6126062"/>
                  <a:gd name="connsiteY19" fmla="*/ 2795588 h 3224634"/>
                  <a:gd name="connsiteX20" fmla="*/ 2111274 w 6126062"/>
                  <a:gd name="connsiteY20" fmla="*/ 2786063 h 3224634"/>
                  <a:gd name="connsiteX21" fmla="*/ 2020787 w 6126062"/>
                  <a:gd name="connsiteY21" fmla="*/ 2843213 h 3224634"/>
                  <a:gd name="connsiteX22" fmla="*/ 1763612 w 6126062"/>
                  <a:gd name="connsiteY22" fmla="*/ 2862263 h 3224634"/>
                  <a:gd name="connsiteX23" fmla="*/ 1625499 w 6126062"/>
                  <a:gd name="connsiteY23" fmla="*/ 2981325 h 3224634"/>
                  <a:gd name="connsiteX24" fmla="*/ 1606449 w 6126062"/>
                  <a:gd name="connsiteY24" fmla="*/ 3052763 h 3224634"/>
                  <a:gd name="connsiteX25" fmla="*/ 1449287 w 6126062"/>
                  <a:gd name="connsiteY25" fmla="*/ 3057525 h 3224634"/>
                  <a:gd name="connsiteX26" fmla="*/ 1234974 w 6126062"/>
                  <a:gd name="connsiteY26" fmla="*/ 3119438 h 3224634"/>
                  <a:gd name="connsiteX27" fmla="*/ 946148 w 6126062"/>
                  <a:gd name="connsiteY27" fmla="*/ 3116684 h 3224634"/>
                  <a:gd name="connsiteX28" fmla="*/ 838198 w 6126062"/>
                  <a:gd name="connsiteY28" fmla="*/ 3040484 h 3224634"/>
                  <a:gd name="connsiteX29" fmla="*/ 622298 w 6126062"/>
                  <a:gd name="connsiteY29" fmla="*/ 3154784 h 3224634"/>
                  <a:gd name="connsiteX30" fmla="*/ 419098 w 6126062"/>
                  <a:gd name="connsiteY30" fmla="*/ 3084934 h 3224634"/>
                  <a:gd name="connsiteX31" fmla="*/ 253999 w 6126062"/>
                  <a:gd name="connsiteY31" fmla="*/ 3027784 h 3224634"/>
                  <a:gd name="connsiteX32" fmla="*/ 171450 w 6126062"/>
                  <a:gd name="connsiteY32" fmla="*/ 3116684 h 3224634"/>
                  <a:gd name="connsiteX33" fmla="*/ 0 w 6126062"/>
                  <a:gd name="connsiteY33" fmla="*/ 3224634 h 3224634"/>
                  <a:gd name="connsiteX0" fmla="*/ 6126062 w 6126062"/>
                  <a:gd name="connsiteY0" fmla="*/ 0 h 3224634"/>
                  <a:gd name="connsiteX1" fmla="*/ 5906987 w 6126062"/>
                  <a:gd name="connsiteY1" fmla="*/ 209550 h 3224634"/>
                  <a:gd name="connsiteX2" fmla="*/ 5811737 w 6126062"/>
                  <a:gd name="connsiteY2" fmla="*/ 280988 h 3224634"/>
                  <a:gd name="connsiteX3" fmla="*/ 5787924 w 6126062"/>
                  <a:gd name="connsiteY3" fmla="*/ 366713 h 3224634"/>
                  <a:gd name="connsiteX4" fmla="*/ 5778399 w 6126062"/>
                  <a:gd name="connsiteY4" fmla="*/ 571500 h 3224634"/>
                  <a:gd name="connsiteX5" fmla="*/ 5668862 w 6126062"/>
                  <a:gd name="connsiteY5" fmla="*/ 695325 h 3224634"/>
                  <a:gd name="connsiteX6" fmla="*/ 5159274 w 6126062"/>
                  <a:gd name="connsiteY6" fmla="*/ 1119188 h 3224634"/>
                  <a:gd name="connsiteX7" fmla="*/ 4835424 w 6126062"/>
                  <a:gd name="connsiteY7" fmla="*/ 1395413 h 3224634"/>
                  <a:gd name="connsiteX8" fmla="*/ 4497287 w 6126062"/>
                  <a:gd name="connsiteY8" fmla="*/ 1681163 h 3224634"/>
                  <a:gd name="connsiteX9" fmla="*/ 4430612 w 6126062"/>
                  <a:gd name="connsiteY9" fmla="*/ 1743075 h 3224634"/>
                  <a:gd name="connsiteX10" fmla="*/ 3735287 w 6126062"/>
                  <a:gd name="connsiteY10" fmla="*/ 2081213 h 3224634"/>
                  <a:gd name="connsiteX11" fmla="*/ 3497162 w 6126062"/>
                  <a:gd name="connsiteY11" fmla="*/ 2214563 h 3224634"/>
                  <a:gd name="connsiteX12" fmla="*/ 3387624 w 6126062"/>
                  <a:gd name="connsiteY12" fmla="*/ 2314575 h 3224634"/>
                  <a:gd name="connsiteX13" fmla="*/ 3263799 w 6126062"/>
                  <a:gd name="connsiteY13" fmla="*/ 2352675 h 3224634"/>
                  <a:gd name="connsiteX14" fmla="*/ 3139974 w 6126062"/>
                  <a:gd name="connsiteY14" fmla="*/ 2495550 h 3224634"/>
                  <a:gd name="connsiteX15" fmla="*/ 3020912 w 6126062"/>
                  <a:gd name="connsiteY15" fmla="*/ 2552700 h 3224634"/>
                  <a:gd name="connsiteX16" fmla="*/ 2958999 w 6126062"/>
                  <a:gd name="connsiteY16" fmla="*/ 2590800 h 3224634"/>
                  <a:gd name="connsiteX17" fmla="*/ 2678012 w 6126062"/>
                  <a:gd name="connsiteY17" fmla="*/ 2600325 h 3224634"/>
                  <a:gd name="connsiteX18" fmla="*/ 2344637 w 6126062"/>
                  <a:gd name="connsiteY18" fmla="*/ 2738438 h 3224634"/>
                  <a:gd name="connsiteX19" fmla="*/ 2196999 w 6126062"/>
                  <a:gd name="connsiteY19" fmla="*/ 2795588 h 3224634"/>
                  <a:gd name="connsiteX20" fmla="*/ 2111274 w 6126062"/>
                  <a:gd name="connsiteY20" fmla="*/ 2786063 h 3224634"/>
                  <a:gd name="connsiteX21" fmla="*/ 2020787 w 6126062"/>
                  <a:gd name="connsiteY21" fmla="*/ 2843213 h 3224634"/>
                  <a:gd name="connsiteX22" fmla="*/ 1763612 w 6126062"/>
                  <a:gd name="connsiteY22" fmla="*/ 2862263 h 3224634"/>
                  <a:gd name="connsiteX23" fmla="*/ 1625499 w 6126062"/>
                  <a:gd name="connsiteY23" fmla="*/ 2981325 h 3224634"/>
                  <a:gd name="connsiteX24" fmla="*/ 1611211 w 6126062"/>
                  <a:gd name="connsiteY24" fmla="*/ 3028951 h 3224634"/>
                  <a:gd name="connsiteX25" fmla="*/ 1449287 w 6126062"/>
                  <a:gd name="connsiteY25" fmla="*/ 3057525 h 3224634"/>
                  <a:gd name="connsiteX26" fmla="*/ 1234974 w 6126062"/>
                  <a:gd name="connsiteY26" fmla="*/ 3119438 h 3224634"/>
                  <a:gd name="connsiteX27" fmla="*/ 946148 w 6126062"/>
                  <a:gd name="connsiteY27" fmla="*/ 3116684 h 3224634"/>
                  <a:gd name="connsiteX28" fmla="*/ 838198 w 6126062"/>
                  <a:gd name="connsiteY28" fmla="*/ 3040484 h 3224634"/>
                  <a:gd name="connsiteX29" fmla="*/ 622298 w 6126062"/>
                  <a:gd name="connsiteY29" fmla="*/ 3154784 h 3224634"/>
                  <a:gd name="connsiteX30" fmla="*/ 419098 w 6126062"/>
                  <a:gd name="connsiteY30" fmla="*/ 3084934 h 3224634"/>
                  <a:gd name="connsiteX31" fmla="*/ 253999 w 6126062"/>
                  <a:gd name="connsiteY31" fmla="*/ 3027784 h 3224634"/>
                  <a:gd name="connsiteX32" fmla="*/ 171450 w 6126062"/>
                  <a:gd name="connsiteY32" fmla="*/ 3116684 h 3224634"/>
                  <a:gd name="connsiteX33" fmla="*/ 0 w 6126062"/>
                  <a:gd name="connsiteY33" fmla="*/ 3224634 h 3224634"/>
                  <a:gd name="connsiteX0" fmla="*/ 6126062 w 6126062"/>
                  <a:gd name="connsiteY0" fmla="*/ 0 h 3224634"/>
                  <a:gd name="connsiteX1" fmla="*/ 5906987 w 6126062"/>
                  <a:gd name="connsiteY1" fmla="*/ 209550 h 3224634"/>
                  <a:gd name="connsiteX2" fmla="*/ 5811737 w 6126062"/>
                  <a:gd name="connsiteY2" fmla="*/ 280988 h 3224634"/>
                  <a:gd name="connsiteX3" fmla="*/ 5787924 w 6126062"/>
                  <a:gd name="connsiteY3" fmla="*/ 366713 h 3224634"/>
                  <a:gd name="connsiteX4" fmla="*/ 5778399 w 6126062"/>
                  <a:gd name="connsiteY4" fmla="*/ 571500 h 3224634"/>
                  <a:gd name="connsiteX5" fmla="*/ 5668862 w 6126062"/>
                  <a:gd name="connsiteY5" fmla="*/ 695325 h 3224634"/>
                  <a:gd name="connsiteX6" fmla="*/ 5159274 w 6126062"/>
                  <a:gd name="connsiteY6" fmla="*/ 1119188 h 3224634"/>
                  <a:gd name="connsiteX7" fmla="*/ 4835424 w 6126062"/>
                  <a:gd name="connsiteY7" fmla="*/ 1395413 h 3224634"/>
                  <a:gd name="connsiteX8" fmla="*/ 4497287 w 6126062"/>
                  <a:gd name="connsiteY8" fmla="*/ 1681163 h 3224634"/>
                  <a:gd name="connsiteX9" fmla="*/ 4430612 w 6126062"/>
                  <a:gd name="connsiteY9" fmla="*/ 1743075 h 3224634"/>
                  <a:gd name="connsiteX10" fmla="*/ 3735287 w 6126062"/>
                  <a:gd name="connsiteY10" fmla="*/ 2081213 h 3224634"/>
                  <a:gd name="connsiteX11" fmla="*/ 3497162 w 6126062"/>
                  <a:gd name="connsiteY11" fmla="*/ 2214563 h 3224634"/>
                  <a:gd name="connsiteX12" fmla="*/ 3387624 w 6126062"/>
                  <a:gd name="connsiteY12" fmla="*/ 2314575 h 3224634"/>
                  <a:gd name="connsiteX13" fmla="*/ 3263799 w 6126062"/>
                  <a:gd name="connsiteY13" fmla="*/ 2352675 h 3224634"/>
                  <a:gd name="connsiteX14" fmla="*/ 3139974 w 6126062"/>
                  <a:gd name="connsiteY14" fmla="*/ 2495550 h 3224634"/>
                  <a:gd name="connsiteX15" fmla="*/ 3020912 w 6126062"/>
                  <a:gd name="connsiteY15" fmla="*/ 2552700 h 3224634"/>
                  <a:gd name="connsiteX16" fmla="*/ 2958999 w 6126062"/>
                  <a:gd name="connsiteY16" fmla="*/ 2590800 h 3224634"/>
                  <a:gd name="connsiteX17" fmla="*/ 2678012 w 6126062"/>
                  <a:gd name="connsiteY17" fmla="*/ 2600325 h 3224634"/>
                  <a:gd name="connsiteX18" fmla="*/ 2344637 w 6126062"/>
                  <a:gd name="connsiteY18" fmla="*/ 2738438 h 3224634"/>
                  <a:gd name="connsiteX19" fmla="*/ 2196999 w 6126062"/>
                  <a:gd name="connsiteY19" fmla="*/ 2795588 h 3224634"/>
                  <a:gd name="connsiteX20" fmla="*/ 2111274 w 6126062"/>
                  <a:gd name="connsiteY20" fmla="*/ 2786063 h 3224634"/>
                  <a:gd name="connsiteX21" fmla="*/ 2020787 w 6126062"/>
                  <a:gd name="connsiteY21" fmla="*/ 2843213 h 3224634"/>
                  <a:gd name="connsiteX22" fmla="*/ 1763612 w 6126062"/>
                  <a:gd name="connsiteY22" fmla="*/ 2862263 h 3224634"/>
                  <a:gd name="connsiteX23" fmla="*/ 1625499 w 6126062"/>
                  <a:gd name="connsiteY23" fmla="*/ 2981325 h 3224634"/>
                  <a:gd name="connsiteX24" fmla="*/ 1611211 w 6126062"/>
                  <a:gd name="connsiteY24" fmla="*/ 3028951 h 3224634"/>
                  <a:gd name="connsiteX25" fmla="*/ 1449287 w 6126062"/>
                  <a:gd name="connsiteY25" fmla="*/ 3057525 h 3224634"/>
                  <a:gd name="connsiteX26" fmla="*/ 1234974 w 6126062"/>
                  <a:gd name="connsiteY26" fmla="*/ 3119438 h 3224634"/>
                  <a:gd name="connsiteX27" fmla="*/ 946148 w 6126062"/>
                  <a:gd name="connsiteY27" fmla="*/ 3116684 h 3224634"/>
                  <a:gd name="connsiteX28" fmla="*/ 838198 w 6126062"/>
                  <a:gd name="connsiteY28" fmla="*/ 3040484 h 3224634"/>
                  <a:gd name="connsiteX29" fmla="*/ 622298 w 6126062"/>
                  <a:gd name="connsiteY29" fmla="*/ 3154784 h 3224634"/>
                  <a:gd name="connsiteX30" fmla="*/ 419098 w 6126062"/>
                  <a:gd name="connsiteY30" fmla="*/ 3084934 h 3224634"/>
                  <a:gd name="connsiteX31" fmla="*/ 253999 w 6126062"/>
                  <a:gd name="connsiteY31" fmla="*/ 3027784 h 3224634"/>
                  <a:gd name="connsiteX32" fmla="*/ 85628 w 6126062"/>
                  <a:gd name="connsiteY32" fmla="*/ 2964150 h 3224634"/>
                  <a:gd name="connsiteX33" fmla="*/ 0 w 6126062"/>
                  <a:gd name="connsiteY33" fmla="*/ 3224634 h 3224634"/>
                  <a:gd name="connsiteX0" fmla="*/ 6181367 w 6181367"/>
                  <a:gd name="connsiteY0" fmla="*/ 0 h 3157680"/>
                  <a:gd name="connsiteX1" fmla="*/ 5962292 w 6181367"/>
                  <a:gd name="connsiteY1" fmla="*/ 209550 h 3157680"/>
                  <a:gd name="connsiteX2" fmla="*/ 5867042 w 6181367"/>
                  <a:gd name="connsiteY2" fmla="*/ 280988 h 3157680"/>
                  <a:gd name="connsiteX3" fmla="*/ 5843229 w 6181367"/>
                  <a:gd name="connsiteY3" fmla="*/ 366713 h 3157680"/>
                  <a:gd name="connsiteX4" fmla="*/ 5833704 w 6181367"/>
                  <a:gd name="connsiteY4" fmla="*/ 571500 h 3157680"/>
                  <a:gd name="connsiteX5" fmla="*/ 5724167 w 6181367"/>
                  <a:gd name="connsiteY5" fmla="*/ 695325 h 3157680"/>
                  <a:gd name="connsiteX6" fmla="*/ 5214579 w 6181367"/>
                  <a:gd name="connsiteY6" fmla="*/ 1119188 h 3157680"/>
                  <a:gd name="connsiteX7" fmla="*/ 4890729 w 6181367"/>
                  <a:gd name="connsiteY7" fmla="*/ 1395413 h 3157680"/>
                  <a:gd name="connsiteX8" fmla="*/ 4552592 w 6181367"/>
                  <a:gd name="connsiteY8" fmla="*/ 1681163 h 3157680"/>
                  <a:gd name="connsiteX9" fmla="*/ 4485917 w 6181367"/>
                  <a:gd name="connsiteY9" fmla="*/ 1743075 h 3157680"/>
                  <a:gd name="connsiteX10" fmla="*/ 3790592 w 6181367"/>
                  <a:gd name="connsiteY10" fmla="*/ 2081213 h 3157680"/>
                  <a:gd name="connsiteX11" fmla="*/ 3552467 w 6181367"/>
                  <a:gd name="connsiteY11" fmla="*/ 2214563 h 3157680"/>
                  <a:gd name="connsiteX12" fmla="*/ 3442929 w 6181367"/>
                  <a:gd name="connsiteY12" fmla="*/ 2314575 h 3157680"/>
                  <a:gd name="connsiteX13" fmla="*/ 3319104 w 6181367"/>
                  <a:gd name="connsiteY13" fmla="*/ 2352675 h 3157680"/>
                  <a:gd name="connsiteX14" fmla="*/ 3195279 w 6181367"/>
                  <a:gd name="connsiteY14" fmla="*/ 2495550 h 3157680"/>
                  <a:gd name="connsiteX15" fmla="*/ 3076217 w 6181367"/>
                  <a:gd name="connsiteY15" fmla="*/ 2552700 h 3157680"/>
                  <a:gd name="connsiteX16" fmla="*/ 3014304 w 6181367"/>
                  <a:gd name="connsiteY16" fmla="*/ 2590800 h 3157680"/>
                  <a:gd name="connsiteX17" fmla="*/ 2733317 w 6181367"/>
                  <a:gd name="connsiteY17" fmla="*/ 2600325 h 3157680"/>
                  <a:gd name="connsiteX18" fmla="*/ 2399942 w 6181367"/>
                  <a:gd name="connsiteY18" fmla="*/ 2738438 h 3157680"/>
                  <a:gd name="connsiteX19" fmla="*/ 2252304 w 6181367"/>
                  <a:gd name="connsiteY19" fmla="*/ 2795588 h 3157680"/>
                  <a:gd name="connsiteX20" fmla="*/ 2166579 w 6181367"/>
                  <a:gd name="connsiteY20" fmla="*/ 2786063 h 3157680"/>
                  <a:gd name="connsiteX21" fmla="*/ 2076092 w 6181367"/>
                  <a:gd name="connsiteY21" fmla="*/ 2843213 h 3157680"/>
                  <a:gd name="connsiteX22" fmla="*/ 1818917 w 6181367"/>
                  <a:gd name="connsiteY22" fmla="*/ 2862263 h 3157680"/>
                  <a:gd name="connsiteX23" fmla="*/ 1680804 w 6181367"/>
                  <a:gd name="connsiteY23" fmla="*/ 2981325 h 3157680"/>
                  <a:gd name="connsiteX24" fmla="*/ 1666516 w 6181367"/>
                  <a:gd name="connsiteY24" fmla="*/ 3028951 h 3157680"/>
                  <a:gd name="connsiteX25" fmla="*/ 1504592 w 6181367"/>
                  <a:gd name="connsiteY25" fmla="*/ 3057525 h 3157680"/>
                  <a:gd name="connsiteX26" fmla="*/ 1290279 w 6181367"/>
                  <a:gd name="connsiteY26" fmla="*/ 3119438 h 3157680"/>
                  <a:gd name="connsiteX27" fmla="*/ 1001453 w 6181367"/>
                  <a:gd name="connsiteY27" fmla="*/ 3116684 h 3157680"/>
                  <a:gd name="connsiteX28" fmla="*/ 893503 w 6181367"/>
                  <a:gd name="connsiteY28" fmla="*/ 3040484 h 3157680"/>
                  <a:gd name="connsiteX29" fmla="*/ 677603 w 6181367"/>
                  <a:gd name="connsiteY29" fmla="*/ 3154784 h 3157680"/>
                  <a:gd name="connsiteX30" fmla="*/ 474403 w 6181367"/>
                  <a:gd name="connsiteY30" fmla="*/ 3084934 h 3157680"/>
                  <a:gd name="connsiteX31" fmla="*/ 309304 w 6181367"/>
                  <a:gd name="connsiteY31" fmla="*/ 3027784 h 3157680"/>
                  <a:gd name="connsiteX32" fmla="*/ 140933 w 6181367"/>
                  <a:gd name="connsiteY32" fmla="*/ 2964150 h 3157680"/>
                  <a:gd name="connsiteX33" fmla="*/ 1 w 6181367"/>
                  <a:gd name="connsiteY33" fmla="*/ 3057308 h 3157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181367" h="3157680">
                    <a:moveTo>
                      <a:pt x="6181367" y="0"/>
                    </a:moveTo>
                    <a:lnTo>
                      <a:pt x="5962292" y="209550"/>
                    </a:lnTo>
                    <a:lnTo>
                      <a:pt x="5867042" y="280988"/>
                    </a:lnTo>
                    <a:lnTo>
                      <a:pt x="5843229" y="366713"/>
                    </a:lnTo>
                    <a:lnTo>
                      <a:pt x="5833704" y="571500"/>
                    </a:lnTo>
                    <a:lnTo>
                      <a:pt x="5724167" y="695325"/>
                    </a:lnTo>
                    <a:lnTo>
                      <a:pt x="5214579" y="1119188"/>
                    </a:lnTo>
                    <a:lnTo>
                      <a:pt x="4890729" y="1395413"/>
                    </a:lnTo>
                    <a:lnTo>
                      <a:pt x="4552592" y="1681163"/>
                    </a:lnTo>
                    <a:lnTo>
                      <a:pt x="4485917" y="1743075"/>
                    </a:lnTo>
                    <a:lnTo>
                      <a:pt x="3790592" y="2081213"/>
                    </a:lnTo>
                    <a:lnTo>
                      <a:pt x="3552467" y="2214563"/>
                    </a:lnTo>
                    <a:lnTo>
                      <a:pt x="3442929" y="2314575"/>
                    </a:lnTo>
                    <a:lnTo>
                      <a:pt x="3319104" y="2352675"/>
                    </a:lnTo>
                    <a:lnTo>
                      <a:pt x="3195279" y="2495550"/>
                    </a:lnTo>
                    <a:lnTo>
                      <a:pt x="3076217" y="2552700"/>
                    </a:lnTo>
                    <a:lnTo>
                      <a:pt x="3014304" y="2590800"/>
                    </a:lnTo>
                    <a:lnTo>
                      <a:pt x="2733317" y="2600325"/>
                    </a:lnTo>
                    <a:lnTo>
                      <a:pt x="2399942" y="2738438"/>
                    </a:lnTo>
                    <a:lnTo>
                      <a:pt x="2252304" y="2795588"/>
                    </a:lnTo>
                    <a:lnTo>
                      <a:pt x="2166579" y="2786063"/>
                    </a:lnTo>
                    <a:lnTo>
                      <a:pt x="2076092" y="2843213"/>
                    </a:lnTo>
                    <a:lnTo>
                      <a:pt x="1818917" y="2862263"/>
                    </a:lnTo>
                    <a:lnTo>
                      <a:pt x="1680804" y="2981325"/>
                    </a:lnTo>
                    <a:lnTo>
                      <a:pt x="1666516" y="3028951"/>
                    </a:lnTo>
                    <a:lnTo>
                      <a:pt x="1504592" y="3057525"/>
                    </a:lnTo>
                    <a:lnTo>
                      <a:pt x="1290279" y="3119438"/>
                    </a:lnTo>
                    <a:cubicBezTo>
                      <a:pt x="1252989" y="3129298"/>
                      <a:pt x="1003417" y="3117258"/>
                      <a:pt x="1001453" y="3116684"/>
                    </a:cubicBezTo>
                    <a:lnTo>
                      <a:pt x="893503" y="3040484"/>
                    </a:lnTo>
                    <a:cubicBezTo>
                      <a:pt x="871278" y="3026726"/>
                      <a:pt x="682895" y="3156107"/>
                      <a:pt x="677603" y="3154784"/>
                    </a:cubicBezTo>
                    <a:cubicBezTo>
                      <a:pt x="640561" y="3174892"/>
                      <a:pt x="475726" y="3083611"/>
                      <a:pt x="474403" y="3084934"/>
                    </a:cubicBezTo>
                    <a:cubicBezTo>
                      <a:pt x="442653" y="3071176"/>
                      <a:pt x="306658" y="3030430"/>
                      <a:pt x="309304" y="3027784"/>
                    </a:cubicBezTo>
                    <a:cubicBezTo>
                      <a:pt x="279671" y="3019317"/>
                      <a:pt x="143579" y="2962827"/>
                      <a:pt x="140933" y="2964150"/>
                    </a:cubicBezTo>
                    <a:cubicBezTo>
                      <a:pt x="126117" y="2978967"/>
                      <a:pt x="1324" y="3057308"/>
                      <a:pt x="1" y="3057308"/>
                    </a:cubicBezTo>
                  </a:path>
                </a:pathLst>
              </a:custGeom>
              <a:noFill/>
              <a:ln w="63500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54" name="大阪ベイ１">
                <a:extLst>
                  <a:ext uri="{FF2B5EF4-FFF2-40B4-BE49-F238E27FC236}">
                    <a16:creationId xmlns:a16="http://schemas.microsoft.com/office/drawing/2014/main" id="{539DD952-B418-4577-9BDF-389DEA3F8CFD}"/>
                  </a:ext>
                </a:extLst>
              </p:cNvPr>
              <p:cNvSpPr/>
              <p:nvPr/>
            </p:nvSpPr>
            <p:spPr>
              <a:xfrm>
                <a:off x="6313278" y="4268757"/>
                <a:ext cx="932290" cy="1132709"/>
              </a:xfrm>
              <a:custGeom>
                <a:avLst/>
                <a:gdLst>
                  <a:gd name="connsiteX0" fmla="*/ 1479550 w 1479550"/>
                  <a:gd name="connsiteY0" fmla="*/ 0 h 1790700"/>
                  <a:gd name="connsiteX1" fmla="*/ 1377950 w 1479550"/>
                  <a:gd name="connsiteY1" fmla="*/ 184150 h 1790700"/>
                  <a:gd name="connsiteX2" fmla="*/ 1219200 w 1479550"/>
                  <a:gd name="connsiteY2" fmla="*/ 266700 h 1790700"/>
                  <a:gd name="connsiteX3" fmla="*/ 1143000 w 1479550"/>
                  <a:gd name="connsiteY3" fmla="*/ 400050 h 1790700"/>
                  <a:gd name="connsiteX4" fmla="*/ 1092200 w 1479550"/>
                  <a:gd name="connsiteY4" fmla="*/ 558800 h 1790700"/>
                  <a:gd name="connsiteX5" fmla="*/ 806450 w 1479550"/>
                  <a:gd name="connsiteY5" fmla="*/ 800100 h 1790700"/>
                  <a:gd name="connsiteX6" fmla="*/ 768350 w 1479550"/>
                  <a:gd name="connsiteY6" fmla="*/ 971550 h 1790700"/>
                  <a:gd name="connsiteX7" fmla="*/ 615950 w 1479550"/>
                  <a:gd name="connsiteY7" fmla="*/ 1206500 h 1790700"/>
                  <a:gd name="connsiteX8" fmla="*/ 514350 w 1479550"/>
                  <a:gd name="connsiteY8" fmla="*/ 1263650 h 1790700"/>
                  <a:gd name="connsiteX9" fmla="*/ 184150 w 1479550"/>
                  <a:gd name="connsiteY9" fmla="*/ 1676400 h 1790700"/>
                  <a:gd name="connsiteX10" fmla="*/ 95250 w 1479550"/>
                  <a:gd name="connsiteY10" fmla="*/ 1790700 h 1790700"/>
                  <a:gd name="connsiteX11" fmla="*/ 0 w 1479550"/>
                  <a:gd name="connsiteY11" fmla="*/ 1676400 h 1790700"/>
                  <a:gd name="connsiteX0" fmla="*/ 1479550 w 1479550"/>
                  <a:gd name="connsiteY0" fmla="*/ 0 h 1790700"/>
                  <a:gd name="connsiteX1" fmla="*/ 1377950 w 1479550"/>
                  <a:gd name="connsiteY1" fmla="*/ 184150 h 1790700"/>
                  <a:gd name="connsiteX2" fmla="*/ 1257300 w 1479550"/>
                  <a:gd name="connsiteY2" fmla="*/ 114300 h 1790700"/>
                  <a:gd name="connsiteX3" fmla="*/ 1143000 w 1479550"/>
                  <a:gd name="connsiteY3" fmla="*/ 400050 h 1790700"/>
                  <a:gd name="connsiteX4" fmla="*/ 1092200 w 1479550"/>
                  <a:gd name="connsiteY4" fmla="*/ 558800 h 1790700"/>
                  <a:gd name="connsiteX5" fmla="*/ 806450 w 1479550"/>
                  <a:gd name="connsiteY5" fmla="*/ 800100 h 1790700"/>
                  <a:gd name="connsiteX6" fmla="*/ 768350 w 1479550"/>
                  <a:gd name="connsiteY6" fmla="*/ 971550 h 1790700"/>
                  <a:gd name="connsiteX7" fmla="*/ 615950 w 1479550"/>
                  <a:gd name="connsiteY7" fmla="*/ 1206500 h 1790700"/>
                  <a:gd name="connsiteX8" fmla="*/ 514350 w 1479550"/>
                  <a:gd name="connsiteY8" fmla="*/ 1263650 h 1790700"/>
                  <a:gd name="connsiteX9" fmla="*/ 184150 w 1479550"/>
                  <a:gd name="connsiteY9" fmla="*/ 1676400 h 1790700"/>
                  <a:gd name="connsiteX10" fmla="*/ 95250 w 1479550"/>
                  <a:gd name="connsiteY10" fmla="*/ 1790700 h 1790700"/>
                  <a:gd name="connsiteX11" fmla="*/ 0 w 1479550"/>
                  <a:gd name="connsiteY11" fmla="*/ 1676400 h 1790700"/>
                  <a:gd name="connsiteX0" fmla="*/ 1479550 w 1479550"/>
                  <a:gd name="connsiteY0" fmla="*/ 0 h 1790700"/>
                  <a:gd name="connsiteX1" fmla="*/ 1377950 w 1479550"/>
                  <a:gd name="connsiteY1" fmla="*/ 184150 h 1790700"/>
                  <a:gd name="connsiteX2" fmla="*/ 1301750 w 1479550"/>
                  <a:gd name="connsiteY2" fmla="*/ 114300 h 1790700"/>
                  <a:gd name="connsiteX3" fmla="*/ 1143000 w 1479550"/>
                  <a:gd name="connsiteY3" fmla="*/ 400050 h 1790700"/>
                  <a:gd name="connsiteX4" fmla="*/ 1092200 w 1479550"/>
                  <a:gd name="connsiteY4" fmla="*/ 558800 h 1790700"/>
                  <a:gd name="connsiteX5" fmla="*/ 806450 w 1479550"/>
                  <a:gd name="connsiteY5" fmla="*/ 800100 h 1790700"/>
                  <a:gd name="connsiteX6" fmla="*/ 768350 w 1479550"/>
                  <a:gd name="connsiteY6" fmla="*/ 971550 h 1790700"/>
                  <a:gd name="connsiteX7" fmla="*/ 615950 w 1479550"/>
                  <a:gd name="connsiteY7" fmla="*/ 1206500 h 1790700"/>
                  <a:gd name="connsiteX8" fmla="*/ 514350 w 1479550"/>
                  <a:gd name="connsiteY8" fmla="*/ 1263650 h 1790700"/>
                  <a:gd name="connsiteX9" fmla="*/ 184150 w 1479550"/>
                  <a:gd name="connsiteY9" fmla="*/ 1676400 h 1790700"/>
                  <a:gd name="connsiteX10" fmla="*/ 95250 w 1479550"/>
                  <a:gd name="connsiteY10" fmla="*/ 1790700 h 1790700"/>
                  <a:gd name="connsiteX11" fmla="*/ 0 w 1479550"/>
                  <a:gd name="connsiteY11" fmla="*/ 1676400 h 1790700"/>
                  <a:gd name="connsiteX0" fmla="*/ 1498600 w 1498600"/>
                  <a:gd name="connsiteY0" fmla="*/ 0 h 1822450"/>
                  <a:gd name="connsiteX1" fmla="*/ 1377950 w 1498600"/>
                  <a:gd name="connsiteY1" fmla="*/ 215900 h 1822450"/>
                  <a:gd name="connsiteX2" fmla="*/ 1301750 w 1498600"/>
                  <a:gd name="connsiteY2" fmla="*/ 146050 h 1822450"/>
                  <a:gd name="connsiteX3" fmla="*/ 1143000 w 1498600"/>
                  <a:gd name="connsiteY3" fmla="*/ 431800 h 1822450"/>
                  <a:gd name="connsiteX4" fmla="*/ 1092200 w 1498600"/>
                  <a:gd name="connsiteY4" fmla="*/ 590550 h 1822450"/>
                  <a:gd name="connsiteX5" fmla="*/ 806450 w 1498600"/>
                  <a:gd name="connsiteY5" fmla="*/ 831850 h 1822450"/>
                  <a:gd name="connsiteX6" fmla="*/ 768350 w 1498600"/>
                  <a:gd name="connsiteY6" fmla="*/ 1003300 h 1822450"/>
                  <a:gd name="connsiteX7" fmla="*/ 615950 w 1498600"/>
                  <a:gd name="connsiteY7" fmla="*/ 1238250 h 1822450"/>
                  <a:gd name="connsiteX8" fmla="*/ 514350 w 1498600"/>
                  <a:gd name="connsiteY8" fmla="*/ 1295400 h 1822450"/>
                  <a:gd name="connsiteX9" fmla="*/ 184150 w 1498600"/>
                  <a:gd name="connsiteY9" fmla="*/ 1708150 h 1822450"/>
                  <a:gd name="connsiteX10" fmla="*/ 95250 w 1498600"/>
                  <a:gd name="connsiteY10" fmla="*/ 1822450 h 1822450"/>
                  <a:gd name="connsiteX11" fmla="*/ 0 w 1498600"/>
                  <a:gd name="connsiteY11" fmla="*/ 1708150 h 1822450"/>
                  <a:gd name="connsiteX0" fmla="*/ 1484312 w 1484312"/>
                  <a:gd name="connsiteY0" fmla="*/ 0 h 1803400"/>
                  <a:gd name="connsiteX1" fmla="*/ 1377950 w 1484312"/>
                  <a:gd name="connsiteY1" fmla="*/ 196850 h 1803400"/>
                  <a:gd name="connsiteX2" fmla="*/ 1301750 w 1484312"/>
                  <a:gd name="connsiteY2" fmla="*/ 127000 h 1803400"/>
                  <a:gd name="connsiteX3" fmla="*/ 1143000 w 1484312"/>
                  <a:gd name="connsiteY3" fmla="*/ 412750 h 1803400"/>
                  <a:gd name="connsiteX4" fmla="*/ 1092200 w 1484312"/>
                  <a:gd name="connsiteY4" fmla="*/ 571500 h 1803400"/>
                  <a:gd name="connsiteX5" fmla="*/ 806450 w 1484312"/>
                  <a:gd name="connsiteY5" fmla="*/ 812800 h 1803400"/>
                  <a:gd name="connsiteX6" fmla="*/ 768350 w 1484312"/>
                  <a:gd name="connsiteY6" fmla="*/ 984250 h 1803400"/>
                  <a:gd name="connsiteX7" fmla="*/ 615950 w 1484312"/>
                  <a:gd name="connsiteY7" fmla="*/ 1219200 h 1803400"/>
                  <a:gd name="connsiteX8" fmla="*/ 514350 w 1484312"/>
                  <a:gd name="connsiteY8" fmla="*/ 1276350 h 1803400"/>
                  <a:gd name="connsiteX9" fmla="*/ 184150 w 1484312"/>
                  <a:gd name="connsiteY9" fmla="*/ 1689100 h 1803400"/>
                  <a:gd name="connsiteX10" fmla="*/ 95250 w 1484312"/>
                  <a:gd name="connsiteY10" fmla="*/ 1803400 h 1803400"/>
                  <a:gd name="connsiteX11" fmla="*/ 0 w 1484312"/>
                  <a:gd name="connsiteY11" fmla="*/ 1689100 h 180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4312" h="1803400">
                    <a:moveTo>
                      <a:pt x="1484312" y="0"/>
                    </a:moveTo>
                    <a:lnTo>
                      <a:pt x="1377950" y="196850"/>
                    </a:lnTo>
                    <a:lnTo>
                      <a:pt x="1301750" y="127000"/>
                    </a:lnTo>
                    <a:lnTo>
                      <a:pt x="1143000" y="412750"/>
                    </a:lnTo>
                    <a:lnTo>
                      <a:pt x="1092200" y="571500"/>
                    </a:lnTo>
                    <a:lnTo>
                      <a:pt x="806450" y="812800"/>
                    </a:lnTo>
                    <a:lnTo>
                      <a:pt x="768350" y="984250"/>
                    </a:lnTo>
                    <a:lnTo>
                      <a:pt x="615950" y="1219200"/>
                    </a:lnTo>
                    <a:lnTo>
                      <a:pt x="514350" y="1276350"/>
                    </a:lnTo>
                    <a:lnTo>
                      <a:pt x="184150" y="1689100"/>
                    </a:lnTo>
                    <a:lnTo>
                      <a:pt x="95250" y="1803400"/>
                    </a:lnTo>
                    <a:lnTo>
                      <a:pt x="0" y="1689100"/>
                    </a:lnTo>
                  </a:path>
                </a:pathLst>
              </a:cu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grpSp>
            <p:nvGrpSpPr>
              <p:cNvPr id="55" name="グループ化 54">
                <a:extLst>
                  <a:ext uri="{FF2B5EF4-FFF2-40B4-BE49-F238E27FC236}">
                    <a16:creationId xmlns:a16="http://schemas.microsoft.com/office/drawing/2014/main" id="{D6496D17-79BF-417E-B3ED-403061FB870C}"/>
                  </a:ext>
                </a:extLst>
              </p:cNvPr>
              <p:cNvGrpSpPr/>
              <p:nvPr/>
            </p:nvGrpSpPr>
            <p:grpSpPr>
              <a:xfrm>
                <a:off x="5183743" y="1616448"/>
                <a:ext cx="3729763" cy="4925935"/>
                <a:chOff x="5183743" y="1616448"/>
                <a:chExt cx="3729763" cy="4925935"/>
              </a:xfrm>
            </p:grpSpPr>
            <p:sp>
              <p:nvSpPr>
                <p:cNvPr id="130" name="京奈和">
                  <a:extLst>
                    <a:ext uri="{FF2B5EF4-FFF2-40B4-BE49-F238E27FC236}">
                      <a16:creationId xmlns:a16="http://schemas.microsoft.com/office/drawing/2014/main" id="{1D0E852B-0C2F-46BB-A973-44E11811A1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94510" y="1616448"/>
                  <a:ext cx="3318996" cy="4741514"/>
                </a:xfrm>
                <a:custGeom>
                  <a:avLst/>
                  <a:gdLst>
                    <a:gd name="connsiteX0" fmla="*/ 4366516 w 5147352"/>
                    <a:gd name="connsiteY0" fmla="*/ 0 h 5686746"/>
                    <a:gd name="connsiteX1" fmla="*/ 4345968 w 5147352"/>
                    <a:gd name="connsiteY1" fmla="*/ 10274 h 5686746"/>
                    <a:gd name="connsiteX2" fmla="*/ 4423024 w 5147352"/>
                    <a:gd name="connsiteY2" fmla="*/ 82193 h 5686746"/>
                    <a:gd name="connsiteX3" fmla="*/ 4428161 w 5147352"/>
                    <a:gd name="connsiteY3" fmla="*/ 97604 h 5686746"/>
                    <a:gd name="connsiteX4" fmla="*/ 4438435 w 5147352"/>
                    <a:gd name="connsiteY4" fmla="*/ 107879 h 5686746"/>
                    <a:gd name="connsiteX5" fmla="*/ 4453847 w 5147352"/>
                    <a:gd name="connsiteY5" fmla="*/ 102742 h 5686746"/>
                    <a:gd name="connsiteX6" fmla="*/ 4474395 w 5147352"/>
                    <a:gd name="connsiteY6" fmla="*/ 107879 h 5686746"/>
                    <a:gd name="connsiteX7" fmla="*/ 4494943 w 5147352"/>
                    <a:gd name="connsiteY7" fmla="*/ 154112 h 5686746"/>
                    <a:gd name="connsiteX8" fmla="*/ 4510355 w 5147352"/>
                    <a:gd name="connsiteY8" fmla="*/ 236306 h 5686746"/>
                    <a:gd name="connsiteX9" fmla="*/ 4556588 w 5147352"/>
                    <a:gd name="connsiteY9" fmla="*/ 287676 h 5686746"/>
                    <a:gd name="connsiteX10" fmla="*/ 4597685 w 5147352"/>
                    <a:gd name="connsiteY10" fmla="*/ 328773 h 5686746"/>
                    <a:gd name="connsiteX11" fmla="*/ 4628507 w 5147352"/>
                    <a:gd name="connsiteY11" fmla="*/ 369870 h 5686746"/>
                    <a:gd name="connsiteX12" fmla="*/ 4643919 w 5147352"/>
                    <a:gd name="connsiteY12" fmla="*/ 416103 h 5686746"/>
                    <a:gd name="connsiteX13" fmla="*/ 4649056 w 5147352"/>
                    <a:gd name="connsiteY13" fmla="*/ 431515 h 5686746"/>
                    <a:gd name="connsiteX14" fmla="*/ 4664467 w 5147352"/>
                    <a:gd name="connsiteY14" fmla="*/ 441789 h 5686746"/>
                    <a:gd name="connsiteX15" fmla="*/ 4685015 w 5147352"/>
                    <a:gd name="connsiteY15" fmla="*/ 472611 h 5686746"/>
                    <a:gd name="connsiteX16" fmla="*/ 4695289 w 5147352"/>
                    <a:gd name="connsiteY16" fmla="*/ 488022 h 5686746"/>
                    <a:gd name="connsiteX17" fmla="*/ 4705564 w 5147352"/>
                    <a:gd name="connsiteY17" fmla="*/ 529119 h 5686746"/>
                    <a:gd name="connsiteX18" fmla="*/ 4700426 w 5147352"/>
                    <a:gd name="connsiteY18" fmla="*/ 554804 h 5686746"/>
                    <a:gd name="connsiteX19" fmla="*/ 4695289 w 5147352"/>
                    <a:gd name="connsiteY19" fmla="*/ 601038 h 5686746"/>
                    <a:gd name="connsiteX20" fmla="*/ 4679878 w 5147352"/>
                    <a:gd name="connsiteY20" fmla="*/ 642135 h 5686746"/>
                    <a:gd name="connsiteX21" fmla="*/ 4664467 w 5147352"/>
                    <a:gd name="connsiteY21" fmla="*/ 662683 h 5686746"/>
                    <a:gd name="connsiteX22" fmla="*/ 4649056 w 5147352"/>
                    <a:gd name="connsiteY22" fmla="*/ 688368 h 5686746"/>
                    <a:gd name="connsiteX23" fmla="*/ 4638782 w 5147352"/>
                    <a:gd name="connsiteY23" fmla="*/ 698643 h 5686746"/>
                    <a:gd name="connsiteX24" fmla="*/ 4572000 w 5147352"/>
                    <a:gd name="connsiteY24" fmla="*/ 744876 h 5686746"/>
                    <a:gd name="connsiteX25" fmla="*/ 4556588 w 5147352"/>
                    <a:gd name="connsiteY25" fmla="*/ 760288 h 5686746"/>
                    <a:gd name="connsiteX26" fmla="*/ 4515492 w 5147352"/>
                    <a:gd name="connsiteY26" fmla="*/ 816795 h 5686746"/>
                    <a:gd name="connsiteX27" fmla="*/ 4489806 w 5147352"/>
                    <a:gd name="connsiteY27" fmla="*/ 868166 h 5686746"/>
                    <a:gd name="connsiteX28" fmla="*/ 4479532 w 5147352"/>
                    <a:gd name="connsiteY28" fmla="*/ 883577 h 5686746"/>
                    <a:gd name="connsiteX29" fmla="*/ 4484669 w 5147352"/>
                    <a:gd name="connsiteY29" fmla="*/ 914400 h 5686746"/>
                    <a:gd name="connsiteX30" fmla="*/ 4530903 w 5147352"/>
                    <a:gd name="connsiteY30" fmla="*/ 940085 h 5686746"/>
                    <a:gd name="connsiteX31" fmla="*/ 4561725 w 5147352"/>
                    <a:gd name="connsiteY31" fmla="*/ 945222 h 5686746"/>
                    <a:gd name="connsiteX32" fmla="*/ 4623370 w 5147352"/>
                    <a:gd name="connsiteY32" fmla="*/ 950359 h 5686746"/>
                    <a:gd name="connsiteX33" fmla="*/ 4669604 w 5147352"/>
                    <a:gd name="connsiteY33" fmla="*/ 981182 h 5686746"/>
                    <a:gd name="connsiteX34" fmla="*/ 4710701 w 5147352"/>
                    <a:gd name="connsiteY34" fmla="*/ 1032553 h 5686746"/>
                    <a:gd name="connsiteX35" fmla="*/ 4726112 w 5147352"/>
                    <a:gd name="connsiteY35" fmla="*/ 1037690 h 5686746"/>
                    <a:gd name="connsiteX36" fmla="*/ 4746660 w 5147352"/>
                    <a:gd name="connsiteY36" fmla="*/ 1089061 h 5686746"/>
                    <a:gd name="connsiteX37" fmla="*/ 4756934 w 5147352"/>
                    <a:gd name="connsiteY37" fmla="*/ 1109609 h 5686746"/>
                    <a:gd name="connsiteX38" fmla="*/ 4767209 w 5147352"/>
                    <a:gd name="connsiteY38" fmla="*/ 1135294 h 5686746"/>
                    <a:gd name="connsiteX39" fmla="*/ 4777483 w 5147352"/>
                    <a:gd name="connsiteY39" fmla="*/ 1166117 h 5686746"/>
                    <a:gd name="connsiteX40" fmla="*/ 4787757 w 5147352"/>
                    <a:gd name="connsiteY40" fmla="*/ 1186665 h 5686746"/>
                    <a:gd name="connsiteX41" fmla="*/ 4798031 w 5147352"/>
                    <a:gd name="connsiteY41" fmla="*/ 1232899 h 5686746"/>
                    <a:gd name="connsiteX42" fmla="*/ 4808305 w 5147352"/>
                    <a:gd name="connsiteY42" fmla="*/ 1248310 h 5686746"/>
                    <a:gd name="connsiteX43" fmla="*/ 4828853 w 5147352"/>
                    <a:gd name="connsiteY43" fmla="*/ 1273995 h 5686746"/>
                    <a:gd name="connsiteX44" fmla="*/ 4869950 w 5147352"/>
                    <a:gd name="connsiteY44" fmla="*/ 1284270 h 5686746"/>
                    <a:gd name="connsiteX45" fmla="*/ 4900773 w 5147352"/>
                    <a:gd name="connsiteY45" fmla="*/ 1299681 h 5686746"/>
                    <a:gd name="connsiteX46" fmla="*/ 4931595 w 5147352"/>
                    <a:gd name="connsiteY46" fmla="*/ 1309955 h 5686746"/>
                    <a:gd name="connsiteX47" fmla="*/ 4952143 w 5147352"/>
                    <a:gd name="connsiteY47" fmla="*/ 1325366 h 5686746"/>
                    <a:gd name="connsiteX48" fmla="*/ 4977829 w 5147352"/>
                    <a:gd name="connsiteY48" fmla="*/ 1351052 h 5686746"/>
                    <a:gd name="connsiteX49" fmla="*/ 5008651 w 5147352"/>
                    <a:gd name="connsiteY49" fmla="*/ 1371600 h 5686746"/>
                    <a:gd name="connsiteX50" fmla="*/ 5024062 w 5147352"/>
                    <a:gd name="connsiteY50" fmla="*/ 1376737 h 5686746"/>
                    <a:gd name="connsiteX51" fmla="*/ 5054885 w 5147352"/>
                    <a:gd name="connsiteY51" fmla="*/ 1392148 h 5686746"/>
                    <a:gd name="connsiteX52" fmla="*/ 5080570 w 5147352"/>
                    <a:gd name="connsiteY52" fmla="*/ 1453793 h 5686746"/>
                    <a:gd name="connsiteX53" fmla="*/ 5060022 w 5147352"/>
                    <a:gd name="connsiteY53" fmla="*/ 1525712 h 5686746"/>
                    <a:gd name="connsiteX54" fmla="*/ 5044611 w 5147352"/>
                    <a:gd name="connsiteY54" fmla="*/ 1556535 h 5686746"/>
                    <a:gd name="connsiteX55" fmla="*/ 5054885 w 5147352"/>
                    <a:gd name="connsiteY55" fmla="*/ 1582220 h 5686746"/>
                    <a:gd name="connsiteX56" fmla="*/ 5075433 w 5147352"/>
                    <a:gd name="connsiteY56" fmla="*/ 1613043 h 5686746"/>
                    <a:gd name="connsiteX57" fmla="*/ 5085707 w 5147352"/>
                    <a:gd name="connsiteY57" fmla="*/ 1643865 h 5686746"/>
                    <a:gd name="connsiteX58" fmla="*/ 5090844 w 5147352"/>
                    <a:gd name="connsiteY58" fmla="*/ 1659276 h 5686746"/>
                    <a:gd name="connsiteX59" fmla="*/ 5101119 w 5147352"/>
                    <a:gd name="connsiteY59" fmla="*/ 1700373 h 5686746"/>
                    <a:gd name="connsiteX60" fmla="*/ 5085707 w 5147352"/>
                    <a:gd name="connsiteY60" fmla="*/ 1767155 h 5686746"/>
                    <a:gd name="connsiteX61" fmla="*/ 5090844 w 5147352"/>
                    <a:gd name="connsiteY61" fmla="*/ 1792840 h 5686746"/>
                    <a:gd name="connsiteX62" fmla="*/ 5106256 w 5147352"/>
                    <a:gd name="connsiteY62" fmla="*/ 1869897 h 5686746"/>
                    <a:gd name="connsiteX63" fmla="*/ 5121667 w 5147352"/>
                    <a:gd name="connsiteY63" fmla="*/ 1916130 h 5686746"/>
                    <a:gd name="connsiteX64" fmla="*/ 5126804 w 5147352"/>
                    <a:gd name="connsiteY64" fmla="*/ 1931542 h 5686746"/>
                    <a:gd name="connsiteX65" fmla="*/ 5131941 w 5147352"/>
                    <a:gd name="connsiteY65" fmla="*/ 1962364 h 5686746"/>
                    <a:gd name="connsiteX66" fmla="*/ 5137078 w 5147352"/>
                    <a:gd name="connsiteY66" fmla="*/ 1977775 h 5686746"/>
                    <a:gd name="connsiteX67" fmla="*/ 5147352 w 5147352"/>
                    <a:gd name="connsiteY67" fmla="*/ 2013735 h 5686746"/>
                    <a:gd name="connsiteX68" fmla="*/ 5137078 w 5147352"/>
                    <a:gd name="connsiteY68" fmla="*/ 2183258 h 5686746"/>
                    <a:gd name="connsiteX69" fmla="*/ 5126804 w 5147352"/>
                    <a:gd name="connsiteY69" fmla="*/ 2214081 h 5686746"/>
                    <a:gd name="connsiteX70" fmla="*/ 5095982 w 5147352"/>
                    <a:gd name="connsiteY70" fmla="*/ 2260315 h 5686746"/>
                    <a:gd name="connsiteX71" fmla="*/ 5085707 w 5147352"/>
                    <a:gd name="connsiteY71" fmla="*/ 2275726 h 5686746"/>
                    <a:gd name="connsiteX72" fmla="*/ 5075433 w 5147352"/>
                    <a:gd name="connsiteY72" fmla="*/ 2291137 h 5686746"/>
                    <a:gd name="connsiteX73" fmla="*/ 5060022 w 5147352"/>
                    <a:gd name="connsiteY73" fmla="*/ 2301411 h 5686746"/>
                    <a:gd name="connsiteX74" fmla="*/ 5039474 w 5147352"/>
                    <a:gd name="connsiteY74" fmla="*/ 2296274 h 5686746"/>
                    <a:gd name="connsiteX75" fmla="*/ 5013788 w 5147352"/>
                    <a:gd name="connsiteY75" fmla="*/ 2388742 h 5686746"/>
                    <a:gd name="connsiteX76" fmla="*/ 5003514 w 5147352"/>
                    <a:gd name="connsiteY76" fmla="*/ 2440112 h 5686746"/>
                    <a:gd name="connsiteX77" fmla="*/ 5024062 w 5147352"/>
                    <a:gd name="connsiteY77" fmla="*/ 2537717 h 5686746"/>
                    <a:gd name="connsiteX78" fmla="*/ 5039474 w 5147352"/>
                    <a:gd name="connsiteY78" fmla="*/ 2547991 h 5686746"/>
                    <a:gd name="connsiteX79" fmla="*/ 5049748 w 5147352"/>
                    <a:gd name="connsiteY79" fmla="*/ 2583950 h 5686746"/>
                    <a:gd name="connsiteX80" fmla="*/ 5044611 w 5147352"/>
                    <a:gd name="connsiteY80" fmla="*/ 2625047 h 5686746"/>
                    <a:gd name="connsiteX81" fmla="*/ 5034337 w 5147352"/>
                    <a:gd name="connsiteY81" fmla="*/ 2640458 h 5686746"/>
                    <a:gd name="connsiteX82" fmla="*/ 5024062 w 5147352"/>
                    <a:gd name="connsiteY82" fmla="*/ 2671281 h 5686746"/>
                    <a:gd name="connsiteX83" fmla="*/ 5018925 w 5147352"/>
                    <a:gd name="connsiteY83" fmla="*/ 2686692 h 5686746"/>
                    <a:gd name="connsiteX84" fmla="*/ 5024062 w 5147352"/>
                    <a:gd name="connsiteY84" fmla="*/ 2743200 h 5686746"/>
                    <a:gd name="connsiteX85" fmla="*/ 5018925 w 5147352"/>
                    <a:gd name="connsiteY85" fmla="*/ 2758611 h 5686746"/>
                    <a:gd name="connsiteX86" fmla="*/ 5024062 w 5147352"/>
                    <a:gd name="connsiteY86" fmla="*/ 2784297 h 5686746"/>
                    <a:gd name="connsiteX87" fmla="*/ 5013788 w 5147352"/>
                    <a:gd name="connsiteY87" fmla="*/ 2861353 h 5686746"/>
                    <a:gd name="connsiteX88" fmla="*/ 4993240 w 5147352"/>
                    <a:gd name="connsiteY88" fmla="*/ 2907586 h 5686746"/>
                    <a:gd name="connsiteX89" fmla="*/ 4982966 w 5147352"/>
                    <a:gd name="connsiteY89" fmla="*/ 2917861 h 5686746"/>
                    <a:gd name="connsiteX90" fmla="*/ 4962417 w 5147352"/>
                    <a:gd name="connsiteY90" fmla="*/ 2933272 h 5686746"/>
                    <a:gd name="connsiteX91" fmla="*/ 4926458 w 5147352"/>
                    <a:gd name="connsiteY91" fmla="*/ 2938409 h 5686746"/>
                    <a:gd name="connsiteX92" fmla="*/ 4921321 w 5147352"/>
                    <a:gd name="connsiteY92" fmla="*/ 2953820 h 5686746"/>
                    <a:gd name="connsiteX93" fmla="*/ 4905910 w 5147352"/>
                    <a:gd name="connsiteY93" fmla="*/ 2969231 h 5686746"/>
                    <a:gd name="connsiteX94" fmla="*/ 4900773 w 5147352"/>
                    <a:gd name="connsiteY94" fmla="*/ 3005191 h 5686746"/>
                    <a:gd name="connsiteX95" fmla="*/ 4895635 w 5147352"/>
                    <a:gd name="connsiteY95" fmla="*/ 3046288 h 5686746"/>
                    <a:gd name="connsiteX96" fmla="*/ 4844265 w 5147352"/>
                    <a:gd name="connsiteY96" fmla="*/ 3051425 h 5686746"/>
                    <a:gd name="connsiteX97" fmla="*/ 4823716 w 5147352"/>
                    <a:gd name="connsiteY97" fmla="*/ 3077110 h 5686746"/>
                    <a:gd name="connsiteX98" fmla="*/ 4808305 w 5147352"/>
                    <a:gd name="connsiteY98" fmla="*/ 3082247 h 5686746"/>
                    <a:gd name="connsiteX99" fmla="*/ 4798031 w 5147352"/>
                    <a:gd name="connsiteY99" fmla="*/ 3097658 h 5686746"/>
                    <a:gd name="connsiteX100" fmla="*/ 4803168 w 5147352"/>
                    <a:gd name="connsiteY100" fmla="*/ 3113070 h 5686746"/>
                    <a:gd name="connsiteX101" fmla="*/ 4808305 w 5147352"/>
                    <a:gd name="connsiteY101" fmla="*/ 3159303 h 5686746"/>
                    <a:gd name="connsiteX102" fmla="*/ 4803168 w 5147352"/>
                    <a:gd name="connsiteY102" fmla="*/ 3246634 h 5686746"/>
                    <a:gd name="connsiteX103" fmla="*/ 4798031 w 5147352"/>
                    <a:gd name="connsiteY103" fmla="*/ 3298004 h 5686746"/>
                    <a:gd name="connsiteX104" fmla="*/ 4808305 w 5147352"/>
                    <a:gd name="connsiteY104" fmla="*/ 3333964 h 5686746"/>
                    <a:gd name="connsiteX105" fmla="*/ 4818579 w 5147352"/>
                    <a:gd name="connsiteY105" fmla="*/ 3349375 h 5686746"/>
                    <a:gd name="connsiteX106" fmla="*/ 4828853 w 5147352"/>
                    <a:gd name="connsiteY106" fmla="*/ 3385335 h 5686746"/>
                    <a:gd name="connsiteX107" fmla="*/ 4833991 w 5147352"/>
                    <a:gd name="connsiteY107" fmla="*/ 3400746 h 5686746"/>
                    <a:gd name="connsiteX108" fmla="*/ 4828853 w 5147352"/>
                    <a:gd name="connsiteY108" fmla="*/ 3488076 h 5686746"/>
                    <a:gd name="connsiteX109" fmla="*/ 4823716 w 5147352"/>
                    <a:gd name="connsiteY109" fmla="*/ 3518899 h 5686746"/>
                    <a:gd name="connsiteX110" fmla="*/ 4844265 w 5147352"/>
                    <a:gd name="connsiteY110" fmla="*/ 3549721 h 5686746"/>
                    <a:gd name="connsiteX111" fmla="*/ 4849402 w 5147352"/>
                    <a:gd name="connsiteY111" fmla="*/ 3565133 h 5686746"/>
                    <a:gd name="connsiteX112" fmla="*/ 4823716 w 5147352"/>
                    <a:gd name="connsiteY112" fmla="*/ 3590818 h 5686746"/>
                    <a:gd name="connsiteX113" fmla="*/ 4808305 w 5147352"/>
                    <a:gd name="connsiteY113" fmla="*/ 3595955 h 5686746"/>
                    <a:gd name="connsiteX114" fmla="*/ 4792894 w 5147352"/>
                    <a:gd name="connsiteY114" fmla="*/ 3606229 h 5686746"/>
                    <a:gd name="connsiteX115" fmla="*/ 4782620 w 5147352"/>
                    <a:gd name="connsiteY115" fmla="*/ 3647326 h 5686746"/>
                    <a:gd name="connsiteX116" fmla="*/ 4787757 w 5147352"/>
                    <a:gd name="connsiteY116" fmla="*/ 3673011 h 5686746"/>
                    <a:gd name="connsiteX117" fmla="*/ 4782620 w 5147352"/>
                    <a:gd name="connsiteY117" fmla="*/ 3719245 h 5686746"/>
                    <a:gd name="connsiteX118" fmla="*/ 4777483 w 5147352"/>
                    <a:gd name="connsiteY118" fmla="*/ 3739793 h 5686746"/>
                    <a:gd name="connsiteX119" fmla="*/ 4751797 w 5147352"/>
                    <a:gd name="connsiteY119" fmla="*/ 3765479 h 5686746"/>
                    <a:gd name="connsiteX120" fmla="*/ 4746660 w 5147352"/>
                    <a:gd name="connsiteY120" fmla="*/ 3780890 h 5686746"/>
                    <a:gd name="connsiteX121" fmla="*/ 4751797 w 5147352"/>
                    <a:gd name="connsiteY121" fmla="*/ 3801438 h 5686746"/>
                    <a:gd name="connsiteX122" fmla="*/ 4756934 w 5147352"/>
                    <a:gd name="connsiteY122" fmla="*/ 3827124 h 5686746"/>
                    <a:gd name="connsiteX123" fmla="*/ 4746660 w 5147352"/>
                    <a:gd name="connsiteY123" fmla="*/ 3888768 h 5686746"/>
                    <a:gd name="connsiteX124" fmla="*/ 4736386 w 5147352"/>
                    <a:gd name="connsiteY124" fmla="*/ 3919591 h 5686746"/>
                    <a:gd name="connsiteX125" fmla="*/ 4731249 w 5147352"/>
                    <a:gd name="connsiteY125" fmla="*/ 3935002 h 5686746"/>
                    <a:gd name="connsiteX126" fmla="*/ 4756934 w 5147352"/>
                    <a:gd name="connsiteY126" fmla="*/ 3955550 h 5686746"/>
                    <a:gd name="connsiteX127" fmla="*/ 4839128 w 5147352"/>
                    <a:gd name="connsiteY127" fmla="*/ 3965825 h 5686746"/>
                    <a:gd name="connsiteX128" fmla="*/ 4854539 w 5147352"/>
                    <a:gd name="connsiteY128" fmla="*/ 3970962 h 5686746"/>
                    <a:gd name="connsiteX129" fmla="*/ 4885361 w 5147352"/>
                    <a:gd name="connsiteY129" fmla="*/ 3996647 h 5686746"/>
                    <a:gd name="connsiteX130" fmla="*/ 4890498 w 5147352"/>
                    <a:gd name="connsiteY130" fmla="*/ 4022333 h 5686746"/>
                    <a:gd name="connsiteX131" fmla="*/ 4885361 w 5147352"/>
                    <a:gd name="connsiteY131" fmla="*/ 4037744 h 5686746"/>
                    <a:gd name="connsiteX132" fmla="*/ 4875087 w 5147352"/>
                    <a:gd name="connsiteY132" fmla="*/ 4078840 h 5686746"/>
                    <a:gd name="connsiteX133" fmla="*/ 4869950 w 5147352"/>
                    <a:gd name="connsiteY133" fmla="*/ 4094252 h 5686746"/>
                    <a:gd name="connsiteX134" fmla="*/ 4849402 w 5147352"/>
                    <a:gd name="connsiteY134" fmla="*/ 4140485 h 5686746"/>
                    <a:gd name="connsiteX135" fmla="*/ 4818579 w 5147352"/>
                    <a:gd name="connsiteY135" fmla="*/ 4155897 h 5686746"/>
                    <a:gd name="connsiteX136" fmla="*/ 4813442 w 5147352"/>
                    <a:gd name="connsiteY136" fmla="*/ 4171308 h 5686746"/>
                    <a:gd name="connsiteX137" fmla="*/ 4813442 w 5147352"/>
                    <a:gd name="connsiteY137" fmla="*/ 4207267 h 5686746"/>
                    <a:gd name="connsiteX138" fmla="*/ 4803168 w 5147352"/>
                    <a:gd name="connsiteY138" fmla="*/ 4217542 h 5686746"/>
                    <a:gd name="connsiteX139" fmla="*/ 4772346 w 5147352"/>
                    <a:gd name="connsiteY139" fmla="*/ 4248364 h 5686746"/>
                    <a:gd name="connsiteX140" fmla="*/ 4762071 w 5147352"/>
                    <a:gd name="connsiteY140" fmla="*/ 4279186 h 5686746"/>
                    <a:gd name="connsiteX141" fmla="*/ 4756934 w 5147352"/>
                    <a:gd name="connsiteY141" fmla="*/ 4294598 h 5686746"/>
                    <a:gd name="connsiteX142" fmla="*/ 4762071 w 5147352"/>
                    <a:gd name="connsiteY142" fmla="*/ 4330557 h 5686746"/>
                    <a:gd name="connsiteX143" fmla="*/ 4762071 w 5147352"/>
                    <a:gd name="connsiteY143" fmla="*/ 4371654 h 5686746"/>
                    <a:gd name="connsiteX144" fmla="*/ 4803168 w 5147352"/>
                    <a:gd name="connsiteY144" fmla="*/ 4407613 h 5686746"/>
                    <a:gd name="connsiteX145" fmla="*/ 4818579 w 5147352"/>
                    <a:gd name="connsiteY145" fmla="*/ 4412750 h 5686746"/>
                    <a:gd name="connsiteX146" fmla="*/ 4844265 w 5147352"/>
                    <a:gd name="connsiteY146" fmla="*/ 4428162 h 5686746"/>
                    <a:gd name="connsiteX147" fmla="*/ 4854539 w 5147352"/>
                    <a:gd name="connsiteY147" fmla="*/ 4443573 h 5686746"/>
                    <a:gd name="connsiteX148" fmla="*/ 4844265 w 5147352"/>
                    <a:gd name="connsiteY148" fmla="*/ 4479533 h 5686746"/>
                    <a:gd name="connsiteX149" fmla="*/ 4849402 w 5147352"/>
                    <a:gd name="connsiteY149" fmla="*/ 4505218 h 5686746"/>
                    <a:gd name="connsiteX150" fmla="*/ 4885361 w 5147352"/>
                    <a:gd name="connsiteY150" fmla="*/ 4505218 h 5686746"/>
                    <a:gd name="connsiteX151" fmla="*/ 4900773 w 5147352"/>
                    <a:gd name="connsiteY151" fmla="*/ 4510355 h 5686746"/>
                    <a:gd name="connsiteX152" fmla="*/ 4911047 w 5147352"/>
                    <a:gd name="connsiteY152" fmla="*/ 4525766 h 5686746"/>
                    <a:gd name="connsiteX153" fmla="*/ 4869950 w 5147352"/>
                    <a:gd name="connsiteY153" fmla="*/ 4530903 h 5686746"/>
                    <a:gd name="connsiteX154" fmla="*/ 4849402 w 5147352"/>
                    <a:gd name="connsiteY154" fmla="*/ 4536040 h 5686746"/>
                    <a:gd name="connsiteX155" fmla="*/ 4828853 w 5147352"/>
                    <a:gd name="connsiteY155" fmla="*/ 4577137 h 5686746"/>
                    <a:gd name="connsiteX156" fmla="*/ 4813442 w 5147352"/>
                    <a:gd name="connsiteY156" fmla="*/ 4582274 h 5686746"/>
                    <a:gd name="connsiteX157" fmla="*/ 4798031 w 5147352"/>
                    <a:gd name="connsiteY157" fmla="*/ 4597685 h 5686746"/>
                    <a:gd name="connsiteX158" fmla="*/ 4803168 w 5147352"/>
                    <a:gd name="connsiteY158" fmla="*/ 4561726 h 5686746"/>
                    <a:gd name="connsiteX159" fmla="*/ 4808305 w 5147352"/>
                    <a:gd name="connsiteY159" fmla="*/ 4577137 h 5686746"/>
                    <a:gd name="connsiteX160" fmla="*/ 4798031 w 5147352"/>
                    <a:gd name="connsiteY160" fmla="*/ 4607959 h 5686746"/>
                    <a:gd name="connsiteX161" fmla="*/ 4792894 w 5147352"/>
                    <a:gd name="connsiteY161" fmla="*/ 4623371 h 5686746"/>
                    <a:gd name="connsiteX162" fmla="*/ 4798031 w 5147352"/>
                    <a:gd name="connsiteY162" fmla="*/ 4649056 h 5686746"/>
                    <a:gd name="connsiteX163" fmla="*/ 4808305 w 5147352"/>
                    <a:gd name="connsiteY163" fmla="*/ 4679879 h 5686746"/>
                    <a:gd name="connsiteX164" fmla="*/ 4787757 w 5147352"/>
                    <a:gd name="connsiteY164" fmla="*/ 4710701 h 5686746"/>
                    <a:gd name="connsiteX165" fmla="*/ 4762071 w 5147352"/>
                    <a:gd name="connsiteY165" fmla="*/ 4705564 h 5686746"/>
                    <a:gd name="connsiteX166" fmla="*/ 4746660 w 5147352"/>
                    <a:gd name="connsiteY166" fmla="*/ 4700427 h 5686746"/>
                    <a:gd name="connsiteX167" fmla="*/ 4726112 w 5147352"/>
                    <a:gd name="connsiteY167" fmla="*/ 4695290 h 5686746"/>
                    <a:gd name="connsiteX168" fmla="*/ 4710701 w 5147352"/>
                    <a:gd name="connsiteY168" fmla="*/ 4685016 h 5686746"/>
                    <a:gd name="connsiteX169" fmla="*/ 4705564 w 5147352"/>
                    <a:gd name="connsiteY169" fmla="*/ 4715838 h 5686746"/>
                    <a:gd name="connsiteX170" fmla="*/ 4700426 w 5147352"/>
                    <a:gd name="connsiteY170" fmla="*/ 4731249 h 5686746"/>
                    <a:gd name="connsiteX171" fmla="*/ 4669604 w 5147352"/>
                    <a:gd name="connsiteY171" fmla="*/ 4710701 h 5686746"/>
                    <a:gd name="connsiteX172" fmla="*/ 4649056 w 5147352"/>
                    <a:gd name="connsiteY172" fmla="*/ 4679879 h 5686746"/>
                    <a:gd name="connsiteX173" fmla="*/ 4633644 w 5147352"/>
                    <a:gd name="connsiteY173" fmla="*/ 4674742 h 5686746"/>
                    <a:gd name="connsiteX174" fmla="*/ 4592548 w 5147352"/>
                    <a:gd name="connsiteY174" fmla="*/ 4700427 h 5686746"/>
                    <a:gd name="connsiteX175" fmla="*/ 4597685 w 5147352"/>
                    <a:gd name="connsiteY175" fmla="*/ 4715838 h 5686746"/>
                    <a:gd name="connsiteX176" fmla="*/ 4582274 w 5147352"/>
                    <a:gd name="connsiteY176" fmla="*/ 4772346 h 5686746"/>
                    <a:gd name="connsiteX177" fmla="*/ 4572000 w 5147352"/>
                    <a:gd name="connsiteY177" fmla="*/ 4787757 h 5686746"/>
                    <a:gd name="connsiteX178" fmla="*/ 4556588 w 5147352"/>
                    <a:gd name="connsiteY178" fmla="*/ 4782620 h 5686746"/>
                    <a:gd name="connsiteX179" fmla="*/ 4525766 w 5147352"/>
                    <a:gd name="connsiteY179" fmla="*/ 4798031 h 5686746"/>
                    <a:gd name="connsiteX180" fmla="*/ 4505217 w 5147352"/>
                    <a:gd name="connsiteY180" fmla="*/ 4823717 h 5686746"/>
                    <a:gd name="connsiteX181" fmla="*/ 4489806 w 5147352"/>
                    <a:gd name="connsiteY181" fmla="*/ 4818580 h 5686746"/>
                    <a:gd name="connsiteX182" fmla="*/ 4479532 w 5147352"/>
                    <a:gd name="connsiteY182" fmla="*/ 4798031 h 5686746"/>
                    <a:gd name="connsiteX183" fmla="*/ 4474395 w 5147352"/>
                    <a:gd name="connsiteY183" fmla="*/ 4823717 h 5686746"/>
                    <a:gd name="connsiteX184" fmla="*/ 4469258 w 5147352"/>
                    <a:gd name="connsiteY184" fmla="*/ 4839128 h 5686746"/>
                    <a:gd name="connsiteX185" fmla="*/ 4453847 w 5147352"/>
                    <a:gd name="connsiteY185" fmla="*/ 4828854 h 5686746"/>
                    <a:gd name="connsiteX186" fmla="*/ 4423024 w 5147352"/>
                    <a:gd name="connsiteY186" fmla="*/ 4849402 h 5686746"/>
                    <a:gd name="connsiteX187" fmla="*/ 4366516 w 5147352"/>
                    <a:gd name="connsiteY187" fmla="*/ 4849402 h 5686746"/>
                    <a:gd name="connsiteX188" fmla="*/ 4356242 w 5147352"/>
                    <a:gd name="connsiteY188" fmla="*/ 4864813 h 5686746"/>
                    <a:gd name="connsiteX189" fmla="*/ 4345968 w 5147352"/>
                    <a:gd name="connsiteY189" fmla="*/ 4875088 h 5686746"/>
                    <a:gd name="connsiteX190" fmla="*/ 4279186 w 5147352"/>
                    <a:gd name="connsiteY190" fmla="*/ 4885362 h 5686746"/>
                    <a:gd name="connsiteX191" fmla="*/ 4263775 w 5147352"/>
                    <a:gd name="connsiteY191" fmla="*/ 4895636 h 5686746"/>
                    <a:gd name="connsiteX192" fmla="*/ 4232952 w 5147352"/>
                    <a:gd name="connsiteY192" fmla="*/ 4905910 h 5686746"/>
                    <a:gd name="connsiteX193" fmla="*/ 4217541 w 5147352"/>
                    <a:gd name="connsiteY193" fmla="*/ 4900773 h 5686746"/>
                    <a:gd name="connsiteX194" fmla="*/ 4166170 w 5147352"/>
                    <a:gd name="connsiteY194" fmla="*/ 4941870 h 5686746"/>
                    <a:gd name="connsiteX195" fmla="*/ 4135348 w 5147352"/>
                    <a:gd name="connsiteY195" fmla="*/ 4952144 h 5686746"/>
                    <a:gd name="connsiteX196" fmla="*/ 4078840 w 5147352"/>
                    <a:gd name="connsiteY196" fmla="*/ 4967555 h 5686746"/>
                    <a:gd name="connsiteX197" fmla="*/ 4027469 w 5147352"/>
                    <a:gd name="connsiteY197" fmla="*/ 5008652 h 5686746"/>
                    <a:gd name="connsiteX198" fmla="*/ 3986373 w 5147352"/>
                    <a:gd name="connsiteY198" fmla="*/ 5003515 h 5686746"/>
                    <a:gd name="connsiteX199" fmla="*/ 3970961 w 5147352"/>
                    <a:gd name="connsiteY199" fmla="*/ 4998377 h 5686746"/>
                    <a:gd name="connsiteX200" fmla="*/ 3940139 w 5147352"/>
                    <a:gd name="connsiteY200" fmla="*/ 5003515 h 5686746"/>
                    <a:gd name="connsiteX201" fmla="*/ 3883631 w 5147352"/>
                    <a:gd name="connsiteY201" fmla="*/ 5024063 h 5686746"/>
                    <a:gd name="connsiteX202" fmla="*/ 3868220 w 5147352"/>
                    <a:gd name="connsiteY202" fmla="*/ 5029200 h 5686746"/>
                    <a:gd name="connsiteX203" fmla="*/ 3852809 w 5147352"/>
                    <a:gd name="connsiteY203" fmla="*/ 5044611 h 5686746"/>
                    <a:gd name="connsiteX204" fmla="*/ 3837397 w 5147352"/>
                    <a:gd name="connsiteY204" fmla="*/ 5039474 h 5686746"/>
                    <a:gd name="connsiteX205" fmla="*/ 3821986 w 5147352"/>
                    <a:gd name="connsiteY205" fmla="*/ 5049748 h 5686746"/>
                    <a:gd name="connsiteX206" fmla="*/ 3816849 w 5147352"/>
                    <a:gd name="connsiteY206" fmla="*/ 5075434 h 5686746"/>
                    <a:gd name="connsiteX207" fmla="*/ 3770615 w 5147352"/>
                    <a:gd name="connsiteY207" fmla="*/ 5116530 h 5686746"/>
                    <a:gd name="connsiteX208" fmla="*/ 3755204 w 5147352"/>
                    <a:gd name="connsiteY208" fmla="*/ 5126804 h 5686746"/>
                    <a:gd name="connsiteX209" fmla="*/ 3714107 w 5147352"/>
                    <a:gd name="connsiteY209" fmla="*/ 5137079 h 5686746"/>
                    <a:gd name="connsiteX210" fmla="*/ 3698696 w 5147352"/>
                    <a:gd name="connsiteY210" fmla="*/ 5142216 h 5686746"/>
                    <a:gd name="connsiteX211" fmla="*/ 3673011 w 5147352"/>
                    <a:gd name="connsiteY211" fmla="*/ 5147353 h 5686746"/>
                    <a:gd name="connsiteX212" fmla="*/ 3657600 w 5147352"/>
                    <a:gd name="connsiteY212" fmla="*/ 5142216 h 5686746"/>
                    <a:gd name="connsiteX213" fmla="*/ 3637051 w 5147352"/>
                    <a:gd name="connsiteY213" fmla="*/ 5116530 h 5686746"/>
                    <a:gd name="connsiteX214" fmla="*/ 3580543 w 5147352"/>
                    <a:gd name="connsiteY214" fmla="*/ 5106256 h 5686746"/>
                    <a:gd name="connsiteX215" fmla="*/ 3539447 w 5147352"/>
                    <a:gd name="connsiteY215" fmla="*/ 5106256 h 5686746"/>
                    <a:gd name="connsiteX216" fmla="*/ 3508624 w 5147352"/>
                    <a:gd name="connsiteY216" fmla="*/ 5126804 h 5686746"/>
                    <a:gd name="connsiteX217" fmla="*/ 3462391 w 5147352"/>
                    <a:gd name="connsiteY217" fmla="*/ 5121667 h 5686746"/>
                    <a:gd name="connsiteX218" fmla="*/ 3431568 w 5147352"/>
                    <a:gd name="connsiteY218" fmla="*/ 5116530 h 5686746"/>
                    <a:gd name="connsiteX219" fmla="*/ 3411020 w 5147352"/>
                    <a:gd name="connsiteY219" fmla="*/ 5121667 h 5686746"/>
                    <a:gd name="connsiteX220" fmla="*/ 3385334 w 5147352"/>
                    <a:gd name="connsiteY220" fmla="*/ 5137079 h 5686746"/>
                    <a:gd name="connsiteX221" fmla="*/ 3359649 w 5147352"/>
                    <a:gd name="connsiteY221" fmla="*/ 5111393 h 5686746"/>
                    <a:gd name="connsiteX222" fmla="*/ 3339101 w 5147352"/>
                    <a:gd name="connsiteY222" fmla="*/ 5142216 h 5686746"/>
                    <a:gd name="connsiteX223" fmla="*/ 3313415 w 5147352"/>
                    <a:gd name="connsiteY223" fmla="*/ 5162764 h 5686746"/>
                    <a:gd name="connsiteX224" fmla="*/ 3267182 w 5147352"/>
                    <a:gd name="connsiteY224" fmla="*/ 5157627 h 5686746"/>
                    <a:gd name="connsiteX225" fmla="*/ 3236359 w 5147352"/>
                    <a:gd name="connsiteY225" fmla="*/ 5173038 h 5686746"/>
                    <a:gd name="connsiteX226" fmla="*/ 3210674 w 5147352"/>
                    <a:gd name="connsiteY226" fmla="*/ 5193586 h 5686746"/>
                    <a:gd name="connsiteX227" fmla="*/ 3200400 w 5147352"/>
                    <a:gd name="connsiteY227" fmla="*/ 5203861 h 5686746"/>
                    <a:gd name="connsiteX228" fmla="*/ 3184988 w 5147352"/>
                    <a:gd name="connsiteY228" fmla="*/ 5208998 h 5686746"/>
                    <a:gd name="connsiteX229" fmla="*/ 3143892 w 5147352"/>
                    <a:gd name="connsiteY229" fmla="*/ 5183312 h 5686746"/>
                    <a:gd name="connsiteX230" fmla="*/ 3133617 w 5147352"/>
                    <a:gd name="connsiteY230" fmla="*/ 5193586 h 5686746"/>
                    <a:gd name="connsiteX231" fmla="*/ 3102795 w 5147352"/>
                    <a:gd name="connsiteY231" fmla="*/ 5203861 h 5686746"/>
                    <a:gd name="connsiteX232" fmla="*/ 3082247 w 5147352"/>
                    <a:gd name="connsiteY232" fmla="*/ 5214135 h 5686746"/>
                    <a:gd name="connsiteX233" fmla="*/ 3066835 w 5147352"/>
                    <a:gd name="connsiteY233" fmla="*/ 5250094 h 5686746"/>
                    <a:gd name="connsiteX234" fmla="*/ 3036013 w 5147352"/>
                    <a:gd name="connsiteY234" fmla="*/ 5280917 h 5686746"/>
                    <a:gd name="connsiteX235" fmla="*/ 3025739 w 5147352"/>
                    <a:gd name="connsiteY235" fmla="*/ 5255231 h 5686746"/>
                    <a:gd name="connsiteX236" fmla="*/ 3020602 w 5147352"/>
                    <a:gd name="connsiteY236" fmla="*/ 5239820 h 5686746"/>
                    <a:gd name="connsiteX237" fmla="*/ 3005191 w 5147352"/>
                    <a:gd name="connsiteY237" fmla="*/ 5234683 h 5686746"/>
                    <a:gd name="connsiteX238" fmla="*/ 2964094 w 5147352"/>
                    <a:gd name="connsiteY238" fmla="*/ 5239820 h 5686746"/>
                    <a:gd name="connsiteX239" fmla="*/ 2958957 w 5147352"/>
                    <a:gd name="connsiteY239" fmla="*/ 5255231 h 5686746"/>
                    <a:gd name="connsiteX240" fmla="*/ 2953820 w 5147352"/>
                    <a:gd name="connsiteY240" fmla="*/ 5275780 h 5686746"/>
                    <a:gd name="connsiteX241" fmla="*/ 2928134 w 5147352"/>
                    <a:gd name="connsiteY241" fmla="*/ 5301465 h 5686746"/>
                    <a:gd name="connsiteX242" fmla="*/ 2917860 w 5147352"/>
                    <a:gd name="connsiteY242" fmla="*/ 5332288 h 5686746"/>
                    <a:gd name="connsiteX243" fmla="*/ 2881901 w 5147352"/>
                    <a:gd name="connsiteY243" fmla="*/ 5357973 h 5686746"/>
                    <a:gd name="connsiteX244" fmla="*/ 2866489 w 5147352"/>
                    <a:gd name="connsiteY244" fmla="*/ 5363110 h 5686746"/>
                    <a:gd name="connsiteX245" fmla="*/ 2851078 w 5147352"/>
                    <a:gd name="connsiteY245" fmla="*/ 5357973 h 5686746"/>
                    <a:gd name="connsiteX246" fmla="*/ 2820256 w 5147352"/>
                    <a:gd name="connsiteY246" fmla="*/ 5363110 h 5686746"/>
                    <a:gd name="connsiteX247" fmla="*/ 2763748 w 5147352"/>
                    <a:gd name="connsiteY247" fmla="*/ 5383658 h 5686746"/>
                    <a:gd name="connsiteX248" fmla="*/ 2702103 w 5147352"/>
                    <a:gd name="connsiteY248" fmla="*/ 5440166 h 5686746"/>
                    <a:gd name="connsiteX249" fmla="*/ 2686692 w 5147352"/>
                    <a:gd name="connsiteY249" fmla="*/ 5450440 h 5686746"/>
                    <a:gd name="connsiteX250" fmla="*/ 2640458 w 5147352"/>
                    <a:gd name="connsiteY250" fmla="*/ 5460715 h 5686746"/>
                    <a:gd name="connsiteX251" fmla="*/ 2630184 w 5147352"/>
                    <a:gd name="connsiteY251" fmla="*/ 5476126 h 5686746"/>
                    <a:gd name="connsiteX252" fmla="*/ 2558265 w 5147352"/>
                    <a:gd name="connsiteY252" fmla="*/ 5491537 h 5686746"/>
                    <a:gd name="connsiteX253" fmla="*/ 2522305 w 5147352"/>
                    <a:gd name="connsiteY253" fmla="*/ 5486400 h 5686746"/>
                    <a:gd name="connsiteX254" fmla="*/ 2512031 w 5147352"/>
                    <a:gd name="connsiteY254" fmla="*/ 5455577 h 5686746"/>
                    <a:gd name="connsiteX255" fmla="*/ 2496620 w 5147352"/>
                    <a:gd name="connsiteY255" fmla="*/ 5450440 h 5686746"/>
                    <a:gd name="connsiteX256" fmla="*/ 2470934 w 5147352"/>
                    <a:gd name="connsiteY256" fmla="*/ 5465852 h 5686746"/>
                    <a:gd name="connsiteX257" fmla="*/ 2455523 w 5147352"/>
                    <a:gd name="connsiteY257" fmla="*/ 5470989 h 5686746"/>
                    <a:gd name="connsiteX258" fmla="*/ 2378467 w 5147352"/>
                    <a:gd name="connsiteY258" fmla="*/ 5501811 h 5686746"/>
                    <a:gd name="connsiteX259" fmla="*/ 2327096 w 5147352"/>
                    <a:gd name="connsiteY259" fmla="*/ 5517222 h 5686746"/>
                    <a:gd name="connsiteX260" fmla="*/ 2280862 w 5147352"/>
                    <a:gd name="connsiteY260" fmla="*/ 5532634 h 5686746"/>
                    <a:gd name="connsiteX261" fmla="*/ 2301411 w 5147352"/>
                    <a:gd name="connsiteY261" fmla="*/ 5506948 h 5686746"/>
                    <a:gd name="connsiteX262" fmla="*/ 2296274 w 5147352"/>
                    <a:gd name="connsiteY262" fmla="*/ 5476126 h 5686746"/>
                    <a:gd name="connsiteX263" fmla="*/ 2280862 w 5147352"/>
                    <a:gd name="connsiteY263" fmla="*/ 5460715 h 5686746"/>
                    <a:gd name="connsiteX264" fmla="*/ 2260314 w 5147352"/>
                    <a:gd name="connsiteY264" fmla="*/ 5429892 h 5686746"/>
                    <a:gd name="connsiteX265" fmla="*/ 2229492 w 5147352"/>
                    <a:gd name="connsiteY265" fmla="*/ 5409344 h 5686746"/>
                    <a:gd name="connsiteX266" fmla="*/ 2188395 w 5147352"/>
                    <a:gd name="connsiteY266" fmla="*/ 5414481 h 5686746"/>
                    <a:gd name="connsiteX267" fmla="*/ 2131887 w 5147352"/>
                    <a:gd name="connsiteY267" fmla="*/ 5404207 h 5686746"/>
                    <a:gd name="connsiteX268" fmla="*/ 2075379 w 5147352"/>
                    <a:gd name="connsiteY268" fmla="*/ 5409344 h 5686746"/>
                    <a:gd name="connsiteX269" fmla="*/ 2003460 w 5147352"/>
                    <a:gd name="connsiteY269" fmla="*/ 5409344 h 5686746"/>
                    <a:gd name="connsiteX270" fmla="*/ 1895582 w 5147352"/>
                    <a:gd name="connsiteY270" fmla="*/ 5465852 h 5686746"/>
                    <a:gd name="connsiteX271" fmla="*/ 1864759 w 5147352"/>
                    <a:gd name="connsiteY271" fmla="*/ 5476126 h 5686746"/>
                    <a:gd name="connsiteX272" fmla="*/ 1844211 w 5147352"/>
                    <a:gd name="connsiteY272" fmla="*/ 5486400 h 5686746"/>
                    <a:gd name="connsiteX273" fmla="*/ 1813388 w 5147352"/>
                    <a:gd name="connsiteY273" fmla="*/ 5460715 h 5686746"/>
                    <a:gd name="connsiteX274" fmla="*/ 1797977 w 5147352"/>
                    <a:gd name="connsiteY274" fmla="*/ 5450440 h 5686746"/>
                    <a:gd name="connsiteX275" fmla="*/ 1767155 w 5147352"/>
                    <a:gd name="connsiteY275" fmla="*/ 5419618 h 5686746"/>
                    <a:gd name="connsiteX276" fmla="*/ 1736332 w 5147352"/>
                    <a:gd name="connsiteY276" fmla="*/ 5399070 h 5686746"/>
                    <a:gd name="connsiteX277" fmla="*/ 1726058 w 5147352"/>
                    <a:gd name="connsiteY277" fmla="*/ 5388795 h 5686746"/>
                    <a:gd name="connsiteX278" fmla="*/ 1710647 w 5147352"/>
                    <a:gd name="connsiteY278" fmla="*/ 5383658 h 5686746"/>
                    <a:gd name="connsiteX279" fmla="*/ 1690098 w 5147352"/>
                    <a:gd name="connsiteY279" fmla="*/ 5373384 h 5686746"/>
                    <a:gd name="connsiteX280" fmla="*/ 1659276 w 5147352"/>
                    <a:gd name="connsiteY280" fmla="*/ 5352836 h 5686746"/>
                    <a:gd name="connsiteX281" fmla="*/ 1566809 w 5147352"/>
                    <a:gd name="connsiteY281" fmla="*/ 5378521 h 5686746"/>
                    <a:gd name="connsiteX282" fmla="*/ 1546260 w 5147352"/>
                    <a:gd name="connsiteY282" fmla="*/ 5388795 h 5686746"/>
                    <a:gd name="connsiteX283" fmla="*/ 1464067 w 5147352"/>
                    <a:gd name="connsiteY283" fmla="*/ 5435029 h 5686746"/>
                    <a:gd name="connsiteX284" fmla="*/ 1422970 w 5147352"/>
                    <a:gd name="connsiteY284" fmla="*/ 5450440 h 5686746"/>
                    <a:gd name="connsiteX285" fmla="*/ 1412696 w 5147352"/>
                    <a:gd name="connsiteY285" fmla="*/ 5460715 h 5686746"/>
                    <a:gd name="connsiteX286" fmla="*/ 1387011 w 5147352"/>
                    <a:gd name="connsiteY286" fmla="*/ 5486400 h 5686746"/>
                    <a:gd name="connsiteX287" fmla="*/ 1366462 w 5147352"/>
                    <a:gd name="connsiteY287" fmla="*/ 5491537 h 5686746"/>
                    <a:gd name="connsiteX288" fmla="*/ 1330503 w 5147352"/>
                    <a:gd name="connsiteY288" fmla="*/ 5506948 h 5686746"/>
                    <a:gd name="connsiteX289" fmla="*/ 1304817 w 5147352"/>
                    <a:gd name="connsiteY289" fmla="*/ 5532634 h 5686746"/>
                    <a:gd name="connsiteX290" fmla="*/ 1263721 w 5147352"/>
                    <a:gd name="connsiteY290" fmla="*/ 5558319 h 5686746"/>
                    <a:gd name="connsiteX291" fmla="*/ 1217487 w 5147352"/>
                    <a:gd name="connsiteY291" fmla="*/ 5584004 h 5686746"/>
                    <a:gd name="connsiteX292" fmla="*/ 1212350 w 5147352"/>
                    <a:gd name="connsiteY292" fmla="*/ 5599416 h 5686746"/>
                    <a:gd name="connsiteX293" fmla="*/ 1196939 w 5147352"/>
                    <a:gd name="connsiteY293" fmla="*/ 5609690 h 5686746"/>
                    <a:gd name="connsiteX294" fmla="*/ 1207213 w 5147352"/>
                    <a:gd name="connsiteY294" fmla="*/ 5640512 h 5686746"/>
                    <a:gd name="connsiteX295" fmla="*/ 1222624 w 5147352"/>
                    <a:gd name="connsiteY295" fmla="*/ 5671335 h 5686746"/>
                    <a:gd name="connsiteX296" fmla="*/ 1243173 w 5147352"/>
                    <a:gd name="connsiteY296" fmla="*/ 5661061 h 5686746"/>
                    <a:gd name="connsiteX297" fmla="*/ 1232898 w 5147352"/>
                    <a:gd name="connsiteY297" fmla="*/ 5686746 h 5686746"/>
                    <a:gd name="connsiteX298" fmla="*/ 0 w 5147352"/>
                    <a:gd name="connsiteY298" fmla="*/ 5029200 h 5686746"/>
                    <a:gd name="connsiteX0" fmla="*/ 4366516 w 5147352"/>
                    <a:gd name="connsiteY0" fmla="*/ 0 h 5686746"/>
                    <a:gd name="connsiteX1" fmla="*/ 4345968 w 5147352"/>
                    <a:gd name="connsiteY1" fmla="*/ 10274 h 5686746"/>
                    <a:gd name="connsiteX2" fmla="*/ 4423024 w 5147352"/>
                    <a:gd name="connsiteY2" fmla="*/ 82193 h 5686746"/>
                    <a:gd name="connsiteX3" fmla="*/ 4428161 w 5147352"/>
                    <a:gd name="connsiteY3" fmla="*/ 97604 h 5686746"/>
                    <a:gd name="connsiteX4" fmla="*/ 4438435 w 5147352"/>
                    <a:gd name="connsiteY4" fmla="*/ 107879 h 5686746"/>
                    <a:gd name="connsiteX5" fmla="*/ 4453847 w 5147352"/>
                    <a:gd name="connsiteY5" fmla="*/ 102742 h 5686746"/>
                    <a:gd name="connsiteX6" fmla="*/ 4474395 w 5147352"/>
                    <a:gd name="connsiteY6" fmla="*/ 107879 h 5686746"/>
                    <a:gd name="connsiteX7" fmla="*/ 4494943 w 5147352"/>
                    <a:gd name="connsiteY7" fmla="*/ 154112 h 5686746"/>
                    <a:gd name="connsiteX8" fmla="*/ 4510355 w 5147352"/>
                    <a:gd name="connsiteY8" fmla="*/ 236306 h 5686746"/>
                    <a:gd name="connsiteX9" fmla="*/ 4556588 w 5147352"/>
                    <a:gd name="connsiteY9" fmla="*/ 287676 h 5686746"/>
                    <a:gd name="connsiteX10" fmla="*/ 4597685 w 5147352"/>
                    <a:gd name="connsiteY10" fmla="*/ 328773 h 5686746"/>
                    <a:gd name="connsiteX11" fmla="*/ 4628507 w 5147352"/>
                    <a:gd name="connsiteY11" fmla="*/ 369870 h 5686746"/>
                    <a:gd name="connsiteX12" fmla="*/ 4643919 w 5147352"/>
                    <a:gd name="connsiteY12" fmla="*/ 416103 h 5686746"/>
                    <a:gd name="connsiteX13" fmla="*/ 4649056 w 5147352"/>
                    <a:gd name="connsiteY13" fmla="*/ 431515 h 5686746"/>
                    <a:gd name="connsiteX14" fmla="*/ 4664467 w 5147352"/>
                    <a:gd name="connsiteY14" fmla="*/ 441789 h 5686746"/>
                    <a:gd name="connsiteX15" fmla="*/ 4685015 w 5147352"/>
                    <a:gd name="connsiteY15" fmla="*/ 472611 h 5686746"/>
                    <a:gd name="connsiteX16" fmla="*/ 4695289 w 5147352"/>
                    <a:gd name="connsiteY16" fmla="*/ 488022 h 5686746"/>
                    <a:gd name="connsiteX17" fmla="*/ 4705564 w 5147352"/>
                    <a:gd name="connsiteY17" fmla="*/ 529119 h 5686746"/>
                    <a:gd name="connsiteX18" fmla="*/ 4700426 w 5147352"/>
                    <a:gd name="connsiteY18" fmla="*/ 554804 h 5686746"/>
                    <a:gd name="connsiteX19" fmla="*/ 4695289 w 5147352"/>
                    <a:gd name="connsiteY19" fmla="*/ 601038 h 5686746"/>
                    <a:gd name="connsiteX20" fmla="*/ 4679878 w 5147352"/>
                    <a:gd name="connsiteY20" fmla="*/ 642135 h 5686746"/>
                    <a:gd name="connsiteX21" fmla="*/ 4664467 w 5147352"/>
                    <a:gd name="connsiteY21" fmla="*/ 662683 h 5686746"/>
                    <a:gd name="connsiteX22" fmla="*/ 4649056 w 5147352"/>
                    <a:gd name="connsiteY22" fmla="*/ 688368 h 5686746"/>
                    <a:gd name="connsiteX23" fmla="*/ 4638782 w 5147352"/>
                    <a:gd name="connsiteY23" fmla="*/ 698643 h 5686746"/>
                    <a:gd name="connsiteX24" fmla="*/ 4572000 w 5147352"/>
                    <a:gd name="connsiteY24" fmla="*/ 744876 h 5686746"/>
                    <a:gd name="connsiteX25" fmla="*/ 4556588 w 5147352"/>
                    <a:gd name="connsiteY25" fmla="*/ 760288 h 5686746"/>
                    <a:gd name="connsiteX26" fmla="*/ 4515492 w 5147352"/>
                    <a:gd name="connsiteY26" fmla="*/ 816795 h 5686746"/>
                    <a:gd name="connsiteX27" fmla="*/ 4489806 w 5147352"/>
                    <a:gd name="connsiteY27" fmla="*/ 868166 h 5686746"/>
                    <a:gd name="connsiteX28" fmla="*/ 4479532 w 5147352"/>
                    <a:gd name="connsiteY28" fmla="*/ 883577 h 5686746"/>
                    <a:gd name="connsiteX29" fmla="*/ 4484669 w 5147352"/>
                    <a:gd name="connsiteY29" fmla="*/ 914400 h 5686746"/>
                    <a:gd name="connsiteX30" fmla="*/ 4530903 w 5147352"/>
                    <a:gd name="connsiteY30" fmla="*/ 940085 h 5686746"/>
                    <a:gd name="connsiteX31" fmla="*/ 4561725 w 5147352"/>
                    <a:gd name="connsiteY31" fmla="*/ 945222 h 5686746"/>
                    <a:gd name="connsiteX32" fmla="*/ 4623370 w 5147352"/>
                    <a:gd name="connsiteY32" fmla="*/ 950359 h 5686746"/>
                    <a:gd name="connsiteX33" fmla="*/ 4669604 w 5147352"/>
                    <a:gd name="connsiteY33" fmla="*/ 981182 h 5686746"/>
                    <a:gd name="connsiteX34" fmla="*/ 4710701 w 5147352"/>
                    <a:gd name="connsiteY34" fmla="*/ 1032553 h 5686746"/>
                    <a:gd name="connsiteX35" fmla="*/ 4726112 w 5147352"/>
                    <a:gd name="connsiteY35" fmla="*/ 1037690 h 5686746"/>
                    <a:gd name="connsiteX36" fmla="*/ 4746660 w 5147352"/>
                    <a:gd name="connsiteY36" fmla="*/ 1089061 h 5686746"/>
                    <a:gd name="connsiteX37" fmla="*/ 4756934 w 5147352"/>
                    <a:gd name="connsiteY37" fmla="*/ 1109609 h 5686746"/>
                    <a:gd name="connsiteX38" fmla="*/ 4767209 w 5147352"/>
                    <a:gd name="connsiteY38" fmla="*/ 1135294 h 5686746"/>
                    <a:gd name="connsiteX39" fmla="*/ 4777483 w 5147352"/>
                    <a:gd name="connsiteY39" fmla="*/ 1166117 h 5686746"/>
                    <a:gd name="connsiteX40" fmla="*/ 4787757 w 5147352"/>
                    <a:gd name="connsiteY40" fmla="*/ 1186665 h 5686746"/>
                    <a:gd name="connsiteX41" fmla="*/ 4798031 w 5147352"/>
                    <a:gd name="connsiteY41" fmla="*/ 1232899 h 5686746"/>
                    <a:gd name="connsiteX42" fmla="*/ 4808305 w 5147352"/>
                    <a:gd name="connsiteY42" fmla="*/ 1248310 h 5686746"/>
                    <a:gd name="connsiteX43" fmla="*/ 4828853 w 5147352"/>
                    <a:gd name="connsiteY43" fmla="*/ 1273995 h 5686746"/>
                    <a:gd name="connsiteX44" fmla="*/ 4869950 w 5147352"/>
                    <a:gd name="connsiteY44" fmla="*/ 1284270 h 5686746"/>
                    <a:gd name="connsiteX45" fmla="*/ 4900773 w 5147352"/>
                    <a:gd name="connsiteY45" fmla="*/ 1299681 h 5686746"/>
                    <a:gd name="connsiteX46" fmla="*/ 4931595 w 5147352"/>
                    <a:gd name="connsiteY46" fmla="*/ 1309955 h 5686746"/>
                    <a:gd name="connsiteX47" fmla="*/ 4952143 w 5147352"/>
                    <a:gd name="connsiteY47" fmla="*/ 1325366 h 5686746"/>
                    <a:gd name="connsiteX48" fmla="*/ 4977829 w 5147352"/>
                    <a:gd name="connsiteY48" fmla="*/ 1351052 h 5686746"/>
                    <a:gd name="connsiteX49" fmla="*/ 5008651 w 5147352"/>
                    <a:gd name="connsiteY49" fmla="*/ 1371600 h 5686746"/>
                    <a:gd name="connsiteX50" fmla="*/ 5024062 w 5147352"/>
                    <a:gd name="connsiteY50" fmla="*/ 1376737 h 5686746"/>
                    <a:gd name="connsiteX51" fmla="*/ 5054885 w 5147352"/>
                    <a:gd name="connsiteY51" fmla="*/ 1392148 h 5686746"/>
                    <a:gd name="connsiteX52" fmla="*/ 5080570 w 5147352"/>
                    <a:gd name="connsiteY52" fmla="*/ 1453793 h 5686746"/>
                    <a:gd name="connsiteX53" fmla="*/ 5060022 w 5147352"/>
                    <a:gd name="connsiteY53" fmla="*/ 1525712 h 5686746"/>
                    <a:gd name="connsiteX54" fmla="*/ 5044611 w 5147352"/>
                    <a:gd name="connsiteY54" fmla="*/ 1556535 h 5686746"/>
                    <a:gd name="connsiteX55" fmla="*/ 5054885 w 5147352"/>
                    <a:gd name="connsiteY55" fmla="*/ 1582220 h 5686746"/>
                    <a:gd name="connsiteX56" fmla="*/ 5075433 w 5147352"/>
                    <a:gd name="connsiteY56" fmla="*/ 1613043 h 5686746"/>
                    <a:gd name="connsiteX57" fmla="*/ 5085707 w 5147352"/>
                    <a:gd name="connsiteY57" fmla="*/ 1643865 h 5686746"/>
                    <a:gd name="connsiteX58" fmla="*/ 5090844 w 5147352"/>
                    <a:gd name="connsiteY58" fmla="*/ 1659276 h 5686746"/>
                    <a:gd name="connsiteX59" fmla="*/ 5101119 w 5147352"/>
                    <a:gd name="connsiteY59" fmla="*/ 1700373 h 5686746"/>
                    <a:gd name="connsiteX60" fmla="*/ 5085707 w 5147352"/>
                    <a:gd name="connsiteY60" fmla="*/ 1767155 h 5686746"/>
                    <a:gd name="connsiteX61" fmla="*/ 5090844 w 5147352"/>
                    <a:gd name="connsiteY61" fmla="*/ 1792840 h 5686746"/>
                    <a:gd name="connsiteX62" fmla="*/ 5106256 w 5147352"/>
                    <a:gd name="connsiteY62" fmla="*/ 1869897 h 5686746"/>
                    <a:gd name="connsiteX63" fmla="*/ 5121667 w 5147352"/>
                    <a:gd name="connsiteY63" fmla="*/ 1916130 h 5686746"/>
                    <a:gd name="connsiteX64" fmla="*/ 5126804 w 5147352"/>
                    <a:gd name="connsiteY64" fmla="*/ 1931542 h 5686746"/>
                    <a:gd name="connsiteX65" fmla="*/ 5131941 w 5147352"/>
                    <a:gd name="connsiteY65" fmla="*/ 1962364 h 5686746"/>
                    <a:gd name="connsiteX66" fmla="*/ 5137078 w 5147352"/>
                    <a:gd name="connsiteY66" fmla="*/ 1977775 h 5686746"/>
                    <a:gd name="connsiteX67" fmla="*/ 5147352 w 5147352"/>
                    <a:gd name="connsiteY67" fmla="*/ 2013735 h 5686746"/>
                    <a:gd name="connsiteX68" fmla="*/ 5137078 w 5147352"/>
                    <a:gd name="connsiteY68" fmla="*/ 2183258 h 5686746"/>
                    <a:gd name="connsiteX69" fmla="*/ 5126804 w 5147352"/>
                    <a:gd name="connsiteY69" fmla="*/ 2214081 h 5686746"/>
                    <a:gd name="connsiteX70" fmla="*/ 5095982 w 5147352"/>
                    <a:gd name="connsiteY70" fmla="*/ 2260315 h 5686746"/>
                    <a:gd name="connsiteX71" fmla="*/ 5085707 w 5147352"/>
                    <a:gd name="connsiteY71" fmla="*/ 2275726 h 5686746"/>
                    <a:gd name="connsiteX72" fmla="*/ 5075433 w 5147352"/>
                    <a:gd name="connsiteY72" fmla="*/ 2291137 h 5686746"/>
                    <a:gd name="connsiteX73" fmla="*/ 5060022 w 5147352"/>
                    <a:gd name="connsiteY73" fmla="*/ 2301411 h 5686746"/>
                    <a:gd name="connsiteX74" fmla="*/ 5039474 w 5147352"/>
                    <a:gd name="connsiteY74" fmla="*/ 2296274 h 5686746"/>
                    <a:gd name="connsiteX75" fmla="*/ 5013788 w 5147352"/>
                    <a:gd name="connsiteY75" fmla="*/ 2388742 h 5686746"/>
                    <a:gd name="connsiteX76" fmla="*/ 5003514 w 5147352"/>
                    <a:gd name="connsiteY76" fmla="*/ 2440112 h 5686746"/>
                    <a:gd name="connsiteX77" fmla="*/ 5024062 w 5147352"/>
                    <a:gd name="connsiteY77" fmla="*/ 2537717 h 5686746"/>
                    <a:gd name="connsiteX78" fmla="*/ 5039474 w 5147352"/>
                    <a:gd name="connsiteY78" fmla="*/ 2547991 h 5686746"/>
                    <a:gd name="connsiteX79" fmla="*/ 5049748 w 5147352"/>
                    <a:gd name="connsiteY79" fmla="*/ 2583950 h 5686746"/>
                    <a:gd name="connsiteX80" fmla="*/ 5044611 w 5147352"/>
                    <a:gd name="connsiteY80" fmla="*/ 2625047 h 5686746"/>
                    <a:gd name="connsiteX81" fmla="*/ 5034337 w 5147352"/>
                    <a:gd name="connsiteY81" fmla="*/ 2640458 h 5686746"/>
                    <a:gd name="connsiteX82" fmla="*/ 5024062 w 5147352"/>
                    <a:gd name="connsiteY82" fmla="*/ 2671281 h 5686746"/>
                    <a:gd name="connsiteX83" fmla="*/ 5018925 w 5147352"/>
                    <a:gd name="connsiteY83" fmla="*/ 2686692 h 5686746"/>
                    <a:gd name="connsiteX84" fmla="*/ 5024062 w 5147352"/>
                    <a:gd name="connsiteY84" fmla="*/ 2743200 h 5686746"/>
                    <a:gd name="connsiteX85" fmla="*/ 5018925 w 5147352"/>
                    <a:gd name="connsiteY85" fmla="*/ 2758611 h 5686746"/>
                    <a:gd name="connsiteX86" fmla="*/ 5024062 w 5147352"/>
                    <a:gd name="connsiteY86" fmla="*/ 2784297 h 5686746"/>
                    <a:gd name="connsiteX87" fmla="*/ 5013788 w 5147352"/>
                    <a:gd name="connsiteY87" fmla="*/ 2861353 h 5686746"/>
                    <a:gd name="connsiteX88" fmla="*/ 4993240 w 5147352"/>
                    <a:gd name="connsiteY88" fmla="*/ 2907586 h 5686746"/>
                    <a:gd name="connsiteX89" fmla="*/ 4982966 w 5147352"/>
                    <a:gd name="connsiteY89" fmla="*/ 2917861 h 5686746"/>
                    <a:gd name="connsiteX90" fmla="*/ 4962417 w 5147352"/>
                    <a:gd name="connsiteY90" fmla="*/ 2933272 h 5686746"/>
                    <a:gd name="connsiteX91" fmla="*/ 4926458 w 5147352"/>
                    <a:gd name="connsiteY91" fmla="*/ 2938409 h 5686746"/>
                    <a:gd name="connsiteX92" fmla="*/ 4921321 w 5147352"/>
                    <a:gd name="connsiteY92" fmla="*/ 2953820 h 5686746"/>
                    <a:gd name="connsiteX93" fmla="*/ 4905910 w 5147352"/>
                    <a:gd name="connsiteY93" fmla="*/ 2969231 h 5686746"/>
                    <a:gd name="connsiteX94" fmla="*/ 4900773 w 5147352"/>
                    <a:gd name="connsiteY94" fmla="*/ 3005191 h 5686746"/>
                    <a:gd name="connsiteX95" fmla="*/ 4895635 w 5147352"/>
                    <a:gd name="connsiteY95" fmla="*/ 3046288 h 5686746"/>
                    <a:gd name="connsiteX96" fmla="*/ 4844265 w 5147352"/>
                    <a:gd name="connsiteY96" fmla="*/ 3051425 h 5686746"/>
                    <a:gd name="connsiteX97" fmla="*/ 4823716 w 5147352"/>
                    <a:gd name="connsiteY97" fmla="*/ 3077110 h 5686746"/>
                    <a:gd name="connsiteX98" fmla="*/ 4808305 w 5147352"/>
                    <a:gd name="connsiteY98" fmla="*/ 3082247 h 5686746"/>
                    <a:gd name="connsiteX99" fmla="*/ 4798031 w 5147352"/>
                    <a:gd name="connsiteY99" fmla="*/ 3097658 h 5686746"/>
                    <a:gd name="connsiteX100" fmla="*/ 4803168 w 5147352"/>
                    <a:gd name="connsiteY100" fmla="*/ 3113070 h 5686746"/>
                    <a:gd name="connsiteX101" fmla="*/ 4808305 w 5147352"/>
                    <a:gd name="connsiteY101" fmla="*/ 3159303 h 5686746"/>
                    <a:gd name="connsiteX102" fmla="*/ 4803168 w 5147352"/>
                    <a:gd name="connsiteY102" fmla="*/ 3246634 h 5686746"/>
                    <a:gd name="connsiteX103" fmla="*/ 4798031 w 5147352"/>
                    <a:gd name="connsiteY103" fmla="*/ 3298004 h 5686746"/>
                    <a:gd name="connsiteX104" fmla="*/ 4808305 w 5147352"/>
                    <a:gd name="connsiteY104" fmla="*/ 3333964 h 5686746"/>
                    <a:gd name="connsiteX105" fmla="*/ 4818579 w 5147352"/>
                    <a:gd name="connsiteY105" fmla="*/ 3349375 h 5686746"/>
                    <a:gd name="connsiteX106" fmla="*/ 4828853 w 5147352"/>
                    <a:gd name="connsiteY106" fmla="*/ 3385335 h 5686746"/>
                    <a:gd name="connsiteX107" fmla="*/ 4833991 w 5147352"/>
                    <a:gd name="connsiteY107" fmla="*/ 3400746 h 5686746"/>
                    <a:gd name="connsiteX108" fmla="*/ 4828853 w 5147352"/>
                    <a:gd name="connsiteY108" fmla="*/ 3488076 h 5686746"/>
                    <a:gd name="connsiteX109" fmla="*/ 4823716 w 5147352"/>
                    <a:gd name="connsiteY109" fmla="*/ 3518899 h 5686746"/>
                    <a:gd name="connsiteX110" fmla="*/ 4844265 w 5147352"/>
                    <a:gd name="connsiteY110" fmla="*/ 3549721 h 5686746"/>
                    <a:gd name="connsiteX111" fmla="*/ 4849402 w 5147352"/>
                    <a:gd name="connsiteY111" fmla="*/ 3565133 h 5686746"/>
                    <a:gd name="connsiteX112" fmla="*/ 4823716 w 5147352"/>
                    <a:gd name="connsiteY112" fmla="*/ 3590818 h 5686746"/>
                    <a:gd name="connsiteX113" fmla="*/ 4808305 w 5147352"/>
                    <a:gd name="connsiteY113" fmla="*/ 3595955 h 5686746"/>
                    <a:gd name="connsiteX114" fmla="*/ 4792894 w 5147352"/>
                    <a:gd name="connsiteY114" fmla="*/ 3606229 h 5686746"/>
                    <a:gd name="connsiteX115" fmla="*/ 4782620 w 5147352"/>
                    <a:gd name="connsiteY115" fmla="*/ 3647326 h 5686746"/>
                    <a:gd name="connsiteX116" fmla="*/ 4787757 w 5147352"/>
                    <a:gd name="connsiteY116" fmla="*/ 3673011 h 5686746"/>
                    <a:gd name="connsiteX117" fmla="*/ 4782620 w 5147352"/>
                    <a:gd name="connsiteY117" fmla="*/ 3719245 h 5686746"/>
                    <a:gd name="connsiteX118" fmla="*/ 4777483 w 5147352"/>
                    <a:gd name="connsiteY118" fmla="*/ 3739793 h 5686746"/>
                    <a:gd name="connsiteX119" fmla="*/ 4751797 w 5147352"/>
                    <a:gd name="connsiteY119" fmla="*/ 3765479 h 5686746"/>
                    <a:gd name="connsiteX120" fmla="*/ 4746660 w 5147352"/>
                    <a:gd name="connsiteY120" fmla="*/ 3780890 h 5686746"/>
                    <a:gd name="connsiteX121" fmla="*/ 4751797 w 5147352"/>
                    <a:gd name="connsiteY121" fmla="*/ 3801438 h 5686746"/>
                    <a:gd name="connsiteX122" fmla="*/ 4756934 w 5147352"/>
                    <a:gd name="connsiteY122" fmla="*/ 3827124 h 5686746"/>
                    <a:gd name="connsiteX123" fmla="*/ 4746660 w 5147352"/>
                    <a:gd name="connsiteY123" fmla="*/ 3888768 h 5686746"/>
                    <a:gd name="connsiteX124" fmla="*/ 4736386 w 5147352"/>
                    <a:gd name="connsiteY124" fmla="*/ 3919591 h 5686746"/>
                    <a:gd name="connsiteX125" fmla="*/ 4731249 w 5147352"/>
                    <a:gd name="connsiteY125" fmla="*/ 3935002 h 5686746"/>
                    <a:gd name="connsiteX126" fmla="*/ 4756934 w 5147352"/>
                    <a:gd name="connsiteY126" fmla="*/ 3955550 h 5686746"/>
                    <a:gd name="connsiteX127" fmla="*/ 4839128 w 5147352"/>
                    <a:gd name="connsiteY127" fmla="*/ 3965825 h 5686746"/>
                    <a:gd name="connsiteX128" fmla="*/ 4854539 w 5147352"/>
                    <a:gd name="connsiteY128" fmla="*/ 3970962 h 5686746"/>
                    <a:gd name="connsiteX129" fmla="*/ 4885361 w 5147352"/>
                    <a:gd name="connsiteY129" fmla="*/ 3996647 h 5686746"/>
                    <a:gd name="connsiteX130" fmla="*/ 4890498 w 5147352"/>
                    <a:gd name="connsiteY130" fmla="*/ 4022333 h 5686746"/>
                    <a:gd name="connsiteX131" fmla="*/ 4885361 w 5147352"/>
                    <a:gd name="connsiteY131" fmla="*/ 4037744 h 5686746"/>
                    <a:gd name="connsiteX132" fmla="*/ 4875087 w 5147352"/>
                    <a:gd name="connsiteY132" fmla="*/ 4078840 h 5686746"/>
                    <a:gd name="connsiteX133" fmla="*/ 4869950 w 5147352"/>
                    <a:gd name="connsiteY133" fmla="*/ 4094252 h 5686746"/>
                    <a:gd name="connsiteX134" fmla="*/ 4849402 w 5147352"/>
                    <a:gd name="connsiteY134" fmla="*/ 4140485 h 5686746"/>
                    <a:gd name="connsiteX135" fmla="*/ 4818579 w 5147352"/>
                    <a:gd name="connsiteY135" fmla="*/ 4155897 h 5686746"/>
                    <a:gd name="connsiteX136" fmla="*/ 4813442 w 5147352"/>
                    <a:gd name="connsiteY136" fmla="*/ 4171308 h 5686746"/>
                    <a:gd name="connsiteX137" fmla="*/ 4813442 w 5147352"/>
                    <a:gd name="connsiteY137" fmla="*/ 4207267 h 5686746"/>
                    <a:gd name="connsiteX138" fmla="*/ 4803168 w 5147352"/>
                    <a:gd name="connsiteY138" fmla="*/ 4217542 h 5686746"/>
                    <a:gd name="connsiteX139" fmla="*/ 4772346 w 5147352"/>
                    <a:gd name="connsiteY139" fmla="*/ 4248364 h 5686746"/>
                    <a:gd name="connsiteX140" fmla="*/ 4762071 w 5147352"/>
                    <a:gd name="connsiteY140" fmla="*/ 4279186 h 5686746"/>
                    <a:gd name="connsiteX141" fmla="*/ 4756934 w 5147352"/>
                    <a:gd name="connsiteY141" fmla="*/ 4294598 h 5686746"/>
                    <a:gd name="connsiteX142" fmla="*/ 4762071 w 5147352"/>
                    <a:gd name="connsiteY142" fmla="*/ 4330557 h 5686746"/>
                    <a:gd name="connsiteX143" fmla="*/ 4762071 w 5147352"/>
                    <a:gd name="connsiteY143" fmla="*/ 4371654 h 5686746"/>
                    <a:gd name="connsiteX144" fmla="*/ 4803168 w 5147352"/>
                    <a:gd name="connsiteY144" fmla="*/ 4407613 h 5686746"/>
                    <a:gd name="connsiteX145" fmla="*/ 4818579 w 5147352"/>
                    <a:gd name="connsiteY145" fmla="*/ 4412750 h 5686746"/>
                    <a:gd name="connsiteX146" fmla="*/ 4844265 w 5147352"/>
                    <a:gd name="connsiteY146" fmla="*/ 4428162 h 5686746"/>
                    <a:gd name="connsiteX147" fmla="*/ 4854539 w 5147352"/>
                    <a:gd name="connsiteY147" fmla="*/ 4443573 h 5686746"/>
                    <a:gd name="connsiteX148" fmla="*/ 4844265 w 5147352"/>
                    <a:gd name="connsiteY148" fmla="*/ 4479533 h 5686746"/>
                    <a:gd name="connsiteX149" fmla="*/ 4849402 w 5147352"/>
                    <a:gd name="connsiteY149" fmla="*/ 4505218 h 5686746"/>
                    <a:gd name="connsiteX150" fmla="*/ 4885361 w 5147352"/>
                    <a:gd name="connsiteY150" fmla="*/ 4505218 h 5686746"/>
                    <a:gd name="connsiteX151" fmla="*/ 4900773 w 5147352"/>
                    <a:gd name="connsiteY151" fmla="*/ 4510355 h 5686746"/>
                    <a:gd name="connsiteX152" fmla="*/ 4911047 w 5147352"/>
                    <a:gd name="connsiteY152" fmla="*/ 4525766 h 5686746"/>
                    <a:gd name="connsiteX153" fmla="*/ 4869950 w 5147352"/>
                    <a:gd name="connsiteY153" fmla="*/ 4530903 h 5686746"/>
                    <a:gd name="connsiteX154" fmla="*/ 4849402 w 5147352"/>
                    <a:gd name="connsiteY154" fmla="*/ 4536040 h 5686746"/>
                    <a:gd name="connsiteX155" fmla="*/ 4828853 w 5147352"/>
                    <a:gd name="connsiteY155" fmla="*/ 4577137 h 5686746"/>
                    <a:gd name="connsiteX156" fmla="*/ 4813442 w 5147352"/>
                    <a:gd name="connsiteY156" fmla="*/ 4582274 h 5686746"/>
                    <a:gd name="connsiteX157" fmla="*/ 4798031 w 5147352"/>
                    <a:gd name="connsiteY157" fmla="*/ 4597685 h 5686746"/>
                    <a:gd name="connsiteX158" fmla="*/ 4803168 w 5147352"/>
                    <a:gd name="connsiteY158" fmla="*/ 4561726 h 5686746"/>
                    <a:gd name="connsiteX159" fmla="*/ 4808305 w 5147352"/>
                    <a:gd name="connsiteY159" fmla="*/ 4577137 h 5686746"/>
                    <a:gd name="connsiteX160" fmla="*/ 4798031 w 5147352"/>
                    <a:gd name="connsiteY160" fmla="*/ 4607959 h 5686746"/>
                    <a:gd name="connsiteX161" fmla="*/ 4792894 w 5147352"/>
                    <a:gd name="connsiteY161" fmla="*/ 4623371 h 5686746"/>
                    <a:gd name="connsiteX162" fmla="*/ 4798031 w 5147352"/>
                    <a:gd name="connsiteY162" fmla="*/ 4649056 h 5686746"/>
                    <a:gd name="connsiteX163" fmla="*/ 4808305 w 5147352"/>
                    <a:gd name="connsiteY163" fmla="*/ 4679879 h 5686746"/>
                    <a:gd name="connsiteX164" fmla="*/ 4787757 w 5147352"/>
                    <a:gd name="connsiteY164" fmla="*/ 4710701 h 5686746"/>
                    <a:gd name="connsiteX165" fmla="*/ 4762071 w 5147352"/>
                    <a:gd name="connsiteY165" fmla="*/ 4705564 h 5686746"/>
                    <a:gd name="connsiteX166" fmla="*/ 4746660 w 5147352"/>
                    <a:gd name="connsiteY166" fmla="*/ 4700427 h 5686746"/>
                    <a:gd name="connsiteX167" fmla="*/ 4726112 w 5147352"/>
                    <a:gd name="connsiteY167" fmla="*/ 4695290 h 5686746"/>
                    <a:gd name="connsiteX168" fmla="*/ 4710701 w 5147352"/>
                    <a:gd name="connsiteY168" fmla="*/ 4685016 h 5686746"/>
                    <a:gd name="connsiteX169" fmla="*/ 4705564 w 5147352"/>
                    <a:gd name="connsiteY169" fmla="*/ 4715838 h 5686746"/>
                    <a:gd name="connsiteX170" fmla="*/ 4700426 w 5147352"/>
                    <a:gd name="connsiteY170" fmla="*/ 4731249 h 5686746"/>
                    <a:gd name="connsiteX171" fmla="*/ 4669604 w 5147352"/>
                    <a:gd name="connsiteY171" fmla="*/ 4710701 h 5686746"/>
                    <a:gd name="connsiteX172" fmla="*/ 4649056 w 5147352"/>
                    <a:gd name="connsiteY172" fmla="*/ 4679879 h 5686746"/>
                    <a:gd name="connsiteX173" fmla="*/ 4633644 w 5147352"/>
                    <a:gd name="connsiteY173" fmla="*/ 4674742 h 5686746"/>
                    <a:gd name="connsiteX174" fmla="*/ 4592548 w 5147352"/>
                    <a:gd name="connsiteY174" fmla="*/ 4700427 h 5686746"/>
                    <a:gd name="connsiteX175" fmla="*/ 4597685 w 5147352"/>
                    <a:gd name="connsiteY175" fmla="*/ 4715838 h 5686746"/>
                    <a:gd name="connsiteX176" fmla="*/ 4582274 w 5147352"/>
                    <a:gd name="connsiteY176" fmla="*/ 4772346 h 5686746"/>
                    <a:gd name="connsiteX177" fmla="*/ 4572000 w 5147352"/>
                    <a:gd name="connsiteY177" fmla="*/ 4787757 h 5686746"/>
                    <a:gd name="connsiteX178" fmla="*/ 4556588 w 5147352"/>
                    <a:gd name="connsiteY178" fmla="*/ 4782620 h 5686746"/>
                    <a:gd name="connsiteX179" fmla="*/ 4525766 w 5147352"/>
                    <a:gd name="connsiteY179" fmla="*/ 4798031 h 5686746"/>
                    <a:gd name="connsiteX180" fmla="*/ 4505217 w 5147352"/>
                    <a:gd name="connsiteY180" fmla="*/ 4823717 h 5686746"/>
                    <a:gd name="connsiteX181" fmla="*/ 4489806 w 5147352"/>
                    <a:gd name="connsiteY181" fmla="*/ 4818580 h 5686746"/>
                    <a:gd name="connsiteX182" fmla="*/ 4479532 w 5147352"/>
                    <a:gd name="connsiteY182" fmla="*/ 4798031 h 5686746"/>
                    <a:gd name="connsiteX183" fmla="*/ 4474395 w 5147352"/>
                    <a:gd name="connsiteY183" fmla="*/ 4823717 h 5686746"/>
                    <a:gd name="connsiteX184" fmla="*/ 4469258 w 5147352"/>
                    <a:gd name="connsiteY184" fmla="*/ 4839128 h 5686746"/>
                    <a:gd name="connsiteX185" fmla="*/ 4453847 w 5147352"/>
                    <a:gd name="connsiteY185" fmla="*/ 4828854 h 5686746"/>
                    <a:gd name="connsiteX186" fmla="*/ 4423024 w 5147352"/>
                    <a:gd name="connsiteY186" fmla="*/ 4849402 h 5686746"/>
                    <a:gd name="connsiteX187" fmla="*/ 4366516 w 5147352"/>
                    <a:gd name="connsiteY187" fmla="*/ 4849402 h 5686746"/>
                    <a:gd name="connsiteX188" fmla="*/ 4356242 w 5147352"/>
                    <a:gd name="connsiteY188" fmla="*/ 4864813 h 5686746"/>
                    <a:gd name="connsiteX189" fmla="*/ 4345968 w 5147352"/>
                    <a:gd name="connsiteY189" fmla="*/ 4875088 h 5686746"/>
                    <a:gd name="connsiteX190" fmla="*/ 4279186 w 5147352"/>
                    <a:gd name="connsiteY190" fmla="*/ 4885362 h 5686746"/>
                    <a:gd name="connsiteX191" fmla="*/ 4263775 w 5147352"/>
                    <a:gd name="connsiteY191" fmla="*/ 4895636 h 5686746"/>
                    <a:gd name="connsiteX192" fmla="*/ 4232952 w 5147352"/>
                    <a:gd name="connsiteY192" fmla="*/ 4905910 h 5686746"/>
                    <a:gd name="connsiteX193" fmla="*/ 4217541 w 5147352"/>
                    <a:gd name="connsiteY193" fmla="*/ 4900773 h 5686746"/>
                    <a:gd name="connsiteX194" fmla="*/ 4166170 w 5147352"/>
                    <a:gd name="connsiteY194" fmla="*/ 4941870 h 5686746"/>
                    <a:gd name="connsiteX195" fmla="*/ 4135348 w 5147352"/>
                    <a:gd name="connsiteY195" fmla="*/ 4952144 h 5686746"/>
                    <a:gd name="connsiteX196" fmla="*/ 4078840 w 5147352"/>
                    <a:gd name="connsiteY196" fmla="*/ 4967555 h 5686746"/>
                    <a:gd name="connsiteX197" fmla="*/ 4027469 w 5147352"/>
                    <a:gd name="connsiteY197" fmla="*/ 5008652 h 5686746"/>
                    <a:gd name="connsiteX198" fmla="*/ 3986373 w 5147352"/>
                    <a:gd name="connsiteY198" fmla="*/ 5003515 h 5686746"/>
                    <a:gd name="connsiteX199" fmla="*/ 3970961 w 5147352"/>
                    <a:gd name="connsiteY199" fmla="*/ 4998377 h 5686746"/>
                    <a:gd name="connsiteX200" fmla="*/ 3940139 w 5147352"/>
                    <a:gd name="connsiteY200" fmla="*/ 5003515 h 5686746"/>
                    <a:gd name="connsiteX201" fmla="*/ 3883631 w 5147352"/>
                    <a:gd name="connsiteY201" fmla="*/ 5024063 h 5686746"/>
                    <a:gd name="connsiteX202" fmla="*/ 3868220 w 5147352"/>
                    <a:gd name="connsiteY202" fmla="*/ 5029200 h 5686746"/>
                    <a:gd name="connsiteX203" fmla="*/ 3852809 w 5147352"/>
                    <a:gd name="connsiteY203" fmla="*/ 5044611 h 5686746"/>
                    <a:gd name="connsiteX204" fmla="*/ 3837397 w 5147352"/>
                    <a:gd name="connsiteY204" fmla="*/ 5039474 h 5686746"/>
                    <a:gd name="connsiteX205" fmla="*/ 3821986 w 5147352"/>
                    <a:gd name="connsiteY205" fmla="*/ 5049748 h 5686746"/>
                    <a:gd name="connsiteX206" fmla="*/ 3816849 w 5147352"/>
                    <a:gd name="connsiteY206" fmla="*/ 5075434 h 5686746"/>
                    <a:gd name="connsiteX207" fmla="*/ 3770615 w 5147352"/>
                    <a:gd name="connsiteY207" fmla="*/ 5116530 h 5686746"/>
                    <a:gd name="connsiteX208" fmla="*/ 3755204 w 5147352"/>
                    <a:gd name="connsiteY208" fmla="*/ 5126804 h 5686746"/>
                    <a:gd name="connsiteX209" fmla="*/ 3714107 w 5147352"/>
                    <a:gd name="connsiteY209" fmla="*/ 5137079 h 5686746"/>
                    <a:gd name="connsiteX210" fmla="*/ 3698696 w 5147352"/>
                    <a:gd name="connsiteY210" fmla="*/ 5142216 h 5686746"/>
                    <a:gd name="connsiteX211" fmla="*/ 3673011 w 5147352"/>
                    <a:gd name="connsiteY211" fmla="*/ 5147353 h 5686746"/>
                    <a:gd name="connsiteX212" fmla="*/ 3657600 w 5147352"/>
                    <a:gd name="connsiteY212" fmla="*/ 5142216 h 5686746"/>
                    <a:gd name="connsiteX213" fmla="*/ 3637051 w 5147352"/>
                    <a:gd name="connsiteY213" fmla="*/ 5116530 h 5686746"/>
                    <a:gd name="connsiteX214" fmla="*/ 3580543 w 5147352"/>
                    <a:gd name="connsiteY214" fmla="*/ 5106256 h 5686746"/>
                    <a:gd name="connsiteX215" fmla="*/ 3539447 w 5147352"/>
                    <a:gd name="connsiteY215" fmla="*/ 5106256 h 5686746"/>
                    <a:gd name="connsiteX216" fmla="*/ 3508624 w 5147352"/>
                    <a:gd name="connsiteY216" fmla="*/ 5126804 h 5686746"/>
                    <a:gd name="connsiteX217" fmla="*/ 3462391 w 5147352"/>
                    <a:gd name="connsiteY217" fmla="*/ 5121667 h 5686746"/>
                    <a:gd name="connsiteX218" fmla="*/ 3431568 w 5147352"/>
                    <a:gd name="connsiteY218" fmla="*/ 5116530 h 5686746"/>
                    <a:gd name="connsiteX219" fmla="*/ 3411020 w 5147352"/>
                    <a:gd name="connsiteY219" fmla="*/ 5121667 h 5686746"/>
                    <a:gd name="connsiteX220" fmla="*/ 3385334 w 5147352"/>
                    <a:gd name="connsiteY220" fmla="*/ 5137079 h 5686746"/>
                    <a:gd name="connsiteX221" fmla="*/ 3359649 w 5147352"/>
                    <a:gd name="connsiteY221" fmla="*/ 5111393 h 5686746"/>
                    <a:gd name="connsiteX222" fmla="*/ 3339101 w 5147352"/>
                    <a:gd name="connsiteY222" fmla="*/ 5142216 h 5686746"/>
                    <a:gd name="connsiteX223" fmla="*/ 3313415 w 5147352"/>
                    <a:gd name="connsiteY223" fmla="*/ 5162764 h 5686746"/>
                    <a:gd name="connsiteX224" fmla="*/ 3267182 w 5147352"/>
                    <a:gd name="connsiteY224" fmla="*/ 5157627 h 5686746"/>
                    <a:gd name="connsiteX225" fmla="*/ 3236359 w 5147352"/>
                    <a:gd name="connsiteY225" fmla="*/ 5173038 h 5686746"/>
                    <a:gd name="connsiteX226" fmla="*/ 3210674 w 5147352"/>
                    <a:gd name="connsiteY226" fmla="*/ 5193586 h 5686746"/>
                    <a:gd name="connsiteX227" fmla="*/ 3200400 w 5147352"/>
                    <a:gd name="connsiteY227" fmla="*/ 5203861 h 5686746"/>
                    <a:gd name="connsiteX228" fmla="*/ 3184988 w 5147352"/>
                    <a:gd name="connsiteY228" fmla="*/ 5208998 h 5686746"/>
                    <a:gd name="connsiteX229" fmla="*/ 3143892 w 5147352"/>
                    <a:gd name="connsiteY229" fmla="*/ 5183312 h 5686746"/>
                    <a:gd name="connsiteX230" fmla="*/ 3133617 w 5147352"/>
                    <a:gd name="connsiteY230" fmla="*/ 5193586 h 5686746"/>
                    <a:gd name="connsiteX231" fmla="*/ 3102795 w 5147352"/>
                    <a:gd name="connsiteY231" fmla="*/ 5203861 h 5686746"/>
                    <a:gd name="connsiteX232" fmla="*/ 3082247 w 5147352"/>
                    <a:gd name="connsiteY232" fmla="*/ 5214135 h 5686746"/>
                    <a:gd name="connsiteX233" fmla="*/ 3066835 w 5147352"/>
                    <a:gd name="connsiteY233" fmla="*/ 5250094 h 5686746"/>
                    <a:gd name="connsiteX234" fmla="*/ 3036013 w 5147352"/>
                    <a:gd name="connsiteY234" fmla="*/ 5280917 h 5686746"/>
                    <a:gd name="connsiteX235" fmla="*/ 3025739 w 5147352"/>
                    <a:gd name="connsiteY235" fmla="*/ 5255231 h 5686746"/>
                    <a:gd name="connsiteX236" fmla="*/ 3020602 w 5147352"/>
                    <a:gd name="connsiteY236" fmla="*/ 5239820 h 5686746"/>
                    <a:gd name="connsiteX237" fmla="*/ 3005191 w 5147352"/>
                    <a:gd name="connsiteY237" fmla="*/ 5234683 h 5686746"/>
                    <a:gd name="connsiteX238" fmla="*/ 2964094 w 5147352"/>
                    <a:gd name="connsiteY238" fmla="*/ 5239820 h 5686746"/>
                    <a:gd name="connsiteX239" fmla="*/ 2958957 w 5147352"/>
                    <a:gd name="connsiteY239" fmla="*/ 5255231 h 5686746"/>
                    <a:gd name="connsiteX240" fmla="*/ 2953820 w 5147352"/>
                    <a:gd name="connsiteY240" fmla="*/ 5275780 h 5686746"/>
                    <a:gd name="connsiteX241" fmla="*/ 2928134 w 5147352"/>
                    <a:gd name="connsiteY241" fmla="*/ 5301465 h 5686746"/>
                    <a:gd name="connsiteX242" fmla="*/ 2917860 w 5147352"/>
                    <a:gd name="connsiteY242" fmla="*/ 5332288 h 5686746"/>
                    <a:gd name="connsiteX243" fmla="*/ 2881901 w 5147352"/>
                    <a:gd name="connsiteY243" fmla="*/ 5357973 h 5686746"/>
                    <a:gd name="connsiteX244" fmla="*/ 2866489 w 5147352"/>
                    <a:gd name="connsiteY244" fmla="*/ 5363110 h 5686746"/>
                    <a:gd name="connsiteX245" fmla="*/ 2851078 w 5147352"/>
                    <a:gd name="connsiteY245" fmla="*/ 5357973 h 5686746"/>
                    <a:gd name="connsiteX246" fmla="*/ 2820256 w 5147352"/>
                    <a:gd name="connsiteY246" fmla="*/ 5363110 h 5686746"/>
                    <a:gd name="connsiteX247" fmla="*/ 2763748 w 5147352"/>
                    <a:gd name="connsiteY247" fmla="*/ 5383658 h 5686746"/>
                    <a:gd name="connsiteX248" fmla="*/ 2702103 w 5147352"/>
                    <a:gd name="connsiteY248" fmla="*/ 5440166 h 5686746"/>
                    <a:gd name="connsiteX249" fmla="*/ 2686692 w 5147352"/>
                    <a:gd name="connsiteY249" fmla="*/ 5450440 h 5686746"/>
                    <a:gd name="connsiteX250" fmla="*/ 2640458 w 5147352"/>
                    <a:gd name="connsiteY250" fmla="*/ 5460715 h 5686746"/>
                    <a:gd name="connsiteX251" fmla="*/ 2630184 w 5147352"/>
                    <a:gd name="connsiteY251" fmla="*/ 5476126 h 5686746"/>
                    <a:gd name="connsiteX252" fmla="*/ 2558265 w 5147352"/>
                    <a:gd name="connsiteY252" fmla="*/ 5491537 h 5686746"/>
                    <a:gd name="connsiteX253" fmla="*/ 2522305 w 5147352"/>
                    <a:gd name="connsiteY253" fmla="*/ 5486400 h 5686746"/>
                    <a:gd name="connsiteX254" fmla="*/ 2512031 w 5147352"/>
                    <a:gd name="connsiteY254" fmla="*/ 5455577 h 5686746"/>
                    <a:gd name="connsiteX255" fmla="*/ 2496620 w 5147352"/>
                    <a:gd name="connsiteY255" fmla="*/ 5450440 h 5686746"/>
                    <a:gd name="connsiteX256" fmla="*/ 2470934 w 5147352"/>
                    <a:gd name="connsiteY256" fmla="*/ 5465852 h 5686746"/>
                    <a:gd name="connsiteX257" fmla="*/ 2455523 w 5147352"/>
                    <a:gd name="connsiteY257" fmla="*/ 5470989 h 5686746"/>
                    <a:gd name="connsiteX258" fmla="*/ 2378467 w 5147352"/>
                    <a:gd name="connsiteY258" fmla="*/ 5501811 h 5686746"/>
                    <a:gd name="connsiteX259" fmla="*/ 2327096 w 5147352"/>
                    <a:gd name="connsiteY259" fmla="*/ 5517222 h 5686746"/>
                    <a:gd name="connsiteX260" fmla="*/ 2280862 w 5147352"/>
                    <a:gd name="connsiteY260" fmla="*/ 5532634 h 5686746"/>
                    <a:gd name="connsiteX261" fmla="*/ 2301411 w 5147352"/>
                    <a:gd name="connsiteY261" fmla="*/ 5506948 h 5686746"/>
                    <a:gd name="connsiteX262" fmla="*/ 2296274 w 5147352"/>
                    <a:gd name="connsiteY262" fmla="*/ 5476126 h 5686746"/>
                    <a:gd name="connsiteX263" fmla="*/ 2280862 w 5147352"/>
                    <a:gd name="connsiteY263" fmla="*/ 5460715 h 5686746"/>
                    <a:gd name="connsiteX264" fmla="*/ 2260314 w 5147352"/>
                    <a:gd name="connsiteY264" fmla="*/ 5429892 h 5686746"/>
                    <a:gd name="connsiteX265" fmla="*/ 2229492 w 5147352"/>
                    <a:gd name="connsiteY265" fmla="*/ 5409344 h 5686746"/>
                    <a:gd name="connsiteX266" fmla="*/ 2188395 w 5147352"/>
                    <a:gd name="connsiteY266" fmla="*/ 5414481 h 5686746"/>
                    <a:gd name="connsiteX267" fmla="*/ 2131887 w 5147352"/>
                    <a:gd name="connsiteY267" fmla="*/ 5404207 h 5686746"/>
                    <a:gd name="connsiteX268" fmla="*/ 2075379 w 5147352"/>
                    <a:gd name="connsiteY268" fmla="*/ 5409344 h 5686746"/>
                    <a:gd name="connsiteX269" fmla="*/ 2003460 w 5147352"/>
                    <a:gd name="connsiteY269" fmla="*/ 5409344 h 5686746"/>
                    <a:gd name="connsiteX270" fmla="*/ 1895582 w 5147352"/>
                    <a:gd name="connsiteY270" fmla="*/ 5465852 h 5686746"/>
                    <a:gd name="connsiteX271" fmla="*/ 1864759 w 5147352"/>
                    <a:gd name="connsiteY271" fmla="*/ 5476126 h 5686746"/>
                    <a:gd name="connsiteX272" fmla="*/ 1844211 w 5147352"/>
                    <a:gd name="connsiteY272" fmla="*/ 5486400 h 5686746"/>
                    <a:gd name="connsiteX273" fmla="*/ 1813388 w 5147352"/>
                    <a:gd name="connsiteY273" fmla="*/ 5460715 h 5686746"/>
                    <a:gd name="connsiteX274" fmla="*/ 1797977 w 5147352"/>
                    <a:gd name="connsiteY274" fmla="*/ 5450440 h 5686746"/>
                    <a:gd name="connsiteX275" fmla="*/ 1767155 w 5147352"/>
                    <a:gd name="connsiteY275" fmla="*/ 5419618 h 5686746"/>
                    <a:gd name="connsiteX276" fmla="*/ 1736332 w 5147352"/>
                    <a:gd name="connsiteY276" fmla="*/ 5399070 h 5686746"/>
                    <a:gd name="connsiteX277" fmla="*/ 1726058 w 5147352"/>
                    <a:gd name="connsiteY277" fmla="*/ 5388795 h 5686746"/>
                    <a:gd name="connsiteX278" fmla="*/ 1710647 w 5147352"/>
                    <a:gd name="connsiteY278" fmla="*/ 5383658 h 5686746"/>
                    <a:gd name="connsiteX279" fmla="*/ 1690098 w 5147352"/>
                    <a:gd name="connsiteY279" fmla="*/ 5373384 h 5686746"/>
                    <a:gd name="connsiteX280" fmla="*/ 1659276 w 5147352"/>
                    <a:gd name="connsiteY280" fmla="*/ 5352836 h 5686746"/>
                    <a:gd name="connsiteX281" fmla="*/ 1566809 w 5147352"/>
                    <a:gd name="connsiteY281" fmla="*/ 5378521 h 5686746"/>
                    <a:gd name="connsiteX282" fmla="*/ 1546260 w 5147352"/>
                    <a:gd name="connsiteY282" fmla="*/ 5388795 h 5686746"/>
                    <a:gd name="connsiteX283" fmla="*/ 1464067 w 5147352"/>
                    <a:gd name="connsiteY283" fmla="*/ 5435029 h 5686746"/>
                    <a:gd name="connsiteX284" fmla="*/ 1422970 w 5147352"/>
                    <a:gd name="connsiteY284" fmla="*/ 5450440 h 5686746"/>
                    <a:gd name="connsiteX285" fmla="*/ 1412696 w 5147352"/>
                    <a:gd name="connsiteY285" fmla="*/ 5460715 h 5686746"/>
                    <a:gd name="connsiteX286" fmla="*/ 1387011 w 5147352"/>
                    <a:gd name="connsiteY286" fmla="*/ 5486400 h 5686746"/>
                    <a:gd name="connsiteX287" fmla="*/ 1366462 w 5147352"/>
                    <a:gd name="connsiteY287" fmla="*/ 5491537 h 5686746"/>
                    <a:gd name="connsiteX288" fmla="*/ 1330503 w 5147352"/>
                    <a:gd name="connsiteY288" fmla="*/ 5506948 h 5686746"/>
                    <a:gd name="connsiteX289" fmla="*/ 1304817 w 5147352"/>
                    <a:gd name="connsiteY289" fmla="*/ 5532634 h 5686746"/>
                    <a:gd name="connsiteX290" fmla="*/ 1263721 w 5147352"/>
                    <a:gd name="connsiteY290" fmla="*/ 5558319 h 5686746"/>
                    <a:gd name="connsiteX291" fmla="*/ 1217487 w 5147352"/>
                    <a:gd name="connsiteY291" fmla="*/ 5584004 h 5686746"/>
                    <a:gd name="connsiteX292" fmla="*/ 1212350 w 5147352"/>
                    <a:gd name="connsiteY292" fmla="*/ 5599416 h 5686746"/>
                    <a:gd name="connsiteX293" fmla="*/ 1196939 w 5147352"/>
                    <a:gd name="connsiteY293" fmla="*/ 5609690 h 5686746"/>
                    <a:gd name="connsiteX294" fmla="*/ 1207213 w 5147352"/>
                    <a:gd name="connsiteY294" fmla="*/ 5640512 h 5686746"/>
                    <a:gd name="connsiteX295" fmla="*/ 1222624 w 5147352"/>
                    <a:gd name="connsiteY295" fmla="*/ 5671335 h 5686746"/>
                    <a:gd name="connsiteX296" fmla="*/ 1243173 w 5147352"/>
                    <a:gd name="connsiteY296" fmla="*/ 5661061 h 5686746"/>
                    <a:gd name="connsiteX297" fmla="*/ 1232898 w 5147352"/>
                    <a:gd name="connsiteY297" fmla="*/ 5686746 h 5686746"/>
                    <a:gd name="connsiteX298" fmla="*/ 0 w 5147352"/>
                    <a:gd name="connsiteY298" fmla="*/ 5029200 h 5686746"/>
                    <a:gd name="connsiteX0" fmla="*/ 4366516 w 5147352"/>
                    <a:gd name="connsiteY0" fmla="*/ 0 h 5686746"/>
                    <a:gd name="connsiteX1" fmla="*/ 4345968 w 5147352"/>
                    <a:gd name="connsiteY1" fmla="*/ 10274 h 5686746"/>
                    <a:gd name="connsiteX2" fmla="*/ 4423024 w 5147352"/>
                    <a:gd name="connsiteY2" fmla="*/ 82193 h 5686746"/>
                    <a:gd name="connsiteX3" fmla="*/ 4428161 w 5147352"/>
                    <a:gd name="connsiteY3" fmla="*/ 97604 h 5686746"/>
                    <a:gd name="connsiteX4" fmla="*/ 4438435 w 5147352"/>
                    <a:gd name="connsiteY4" fmla="*/ 107879 h 5686746"/>
                    <a:gd name="connsiteX5" fmla="*/ 4453847 w 5147352"/>
                    <a:gd name="connsiteY5" fmla="*/ 102742 h 5686746"/>
                    <a:gd name="connsiteX6" fmla="*/ 4474395 w 5147352"/>
                    <a:gd name="connsiteY6" fmla="*/ 107879 h 5686746"/>
                    <a:gd name="connsiteX7" fmla="*/ 4494943 w 5147352"/>
                    <a:gd name="connsiteY7" fmla="*/ 154112 h 5686746"/>
                    <a:gd name="connsiteX8" fmla="*/ 4510355 w 5147352"/>
                    <a:gd name="connsiteY8" fmla="*/ 236306 h 5686746"/>
                    <a:gd name="connsiteX9" fmla="*/ 4556588 w 5147352"/>
                    <a:gd name="connsiteY9" fmla="*/ 287676 h 5686746"/>
                    <a:gd name="connsiteX10" fmla="*/ 4597685 w 5147352"/>
                    <a:gd name="connsiteY10" fmla="*/ 328773 h 5686746"/>
                    <a:gd name="connsiteX11" fmla="*/ 4628507 w 5147352"/>
                    <a:gd name="connsiteY11" fmla="*/ 369870 h 5686746"/>
                    <a:gd name="connsiteX12" fmla="*/ 4643919 w 5147352"/>
                    <a:gd name="connsiteY12" fmla="*/ 416103 h 5686746"/>
                    <a:gd name="connsiteX13" fmla="*/ 4649056 w 5147352"/>
                    <a:gd name="connsiteY13" fmla="*/ 431515 h 5686746"/>
                    <a:gd name="connsiteX14" fmla="*/ 4664467 w 5147352"/>
                    <a:gd name="connsiteY14" fmla="*/ 441789 h 5686746"/>
                    <a:gd name="connsiteX15" fmla="*/ 4685015 w 5147352"/>
                    <a:gd name="connsiteY15" fmla="*/ 472611 h 5686746"/>
                    <a:gd name="connsiteX16" fmla="*/ 4695289 w 5147352"/>
                    <a:gd name="connsiteY16" fmla="*/ 488022 h 5686746"/>
                    <a:gd name="connsiteX17" fmla="*/ 4705564 w 5147352"/>
                    <a:gd name="connsiteY17" fmla="*/ 529119 h 5686746"/>
                    <a:gd name="connsiteX18" fmla="*/ 4700426 w 5147352"/>
                    <a:gd name="connsiteY18" fmla="*/ 554804 h 5686746"/>
                    <a:gd name="connsiteX19" fmla="*/ 4695289 w 5147352"/>
                    <a:gd name="connsiteY19" fmla="*/ 601038 h 5686746"/>
                    <a:gd name="connsiteX20" fmla="*/ 4679878 w 5147352"/>
                    <a:gd name="connsiteY20" fmla="*/ 642135 h 5686746"/>
                    <a:gd name="connsiteX21" fmla="*/ 4664467 w 5147352"/>
                    <a:gd name="connsiteY21" fmla="*/ 662683 h 5686746"/>
                    <a:gd name="connsiteX22" fmla="*/ 4649056 w 5147352"/>
                    <a:gd name="connsiteY22" fmla="*/ 688368 h 5686746"/>
                    <a:gd name="connsiteX23" fmla="*/ 4638782 w 5147352"/>
                    <a:gd name="connsiteY23" fmla="*/ 698643 h 5686746"/>
                    <a:gd name="connsiteX24" fmla="*/ 4572000 w 5147352"/>
                    <a:gd name="connsiteY24" fmla="*/ 744876 h 5686746"/>
                    <a:gd name="connsiteX25" fmla="*/ 4556588 w 5147352"/>
                    <a:gd name="connsiteY25" fmla="*/ 760288 h 5686746"/>
                    <a:gd name="connsiteX26" fmla="*/ 4515492 w 5147352"/>
                    <a:gd name="connsiteY26" fmla="*/ 816795 h 5686746"/>
                    <a:gd name="connsiteX27" fmla="*/ 4489806 w 5147352"/>
                    <a:gd name="connsiteY27" fmla="*/ 868166 h 5686746"/>
                    <a:gd name="connsiteX28" fmla="*/ 4479532 w 5147352"/>
                    <a:gd name="connsiteY28" fmla="*/ 883577 h 5686746"/>
                    <a:gd name="connsiteX29" fmla="*/ 4484669 w 5147352"/>
                    <a:gd name="connsiteY29" fmla="*/ 914400 h 5686746"/>
                    <a:gd name="connsiteX30" fmla="*/ 4530903 w 5147352"/>
                    <a:gd name="connsiteY30" fmla="*/ 940085 h 5686746"/>
                    <a:gd name="connsiteX31" fmla="*/ 4561725 w 5147352"/>
                    <a:gd name="connsiteY31" fmla="*/ 945222 h 5686746"/>
                    <a:gd name="connsiteX32" fmla="*/ 4623370 w 5147352"/>
                    <a:gd name="connsiteY32" fmla="*/ 950359 h 5686746"/>
                    <a:gd name="connsiteX33" fmla="*/ 4669604 w 5147352"/>
                    <a:gd name="connsiteY33" fmla="*/ 981182 h 5686746"/>
                    <a:gd name="connsiteX34" fmla="*/ 4710701 w 5147352"/>
                    <a:gd name="connsiteY34" fmla="*/ 1032553 h 5686746"/>
                    <a:gd name="connsiteX35" fmla="*/ 4726112 w 5147352"/>
                    <a:gd name="connsiteY35" fmla="*/ 1037690 h 5686746"/>
                    <a:gd name="connsiteX36" fmla="*/ 4746660 w 5147352"/>
                    <a:gd name="connsiteY36" fmla="*/ 1089061 h 5686746"/>
                    <a:gd name="connsiteX37" fmla="*/ 4756934 w 5147352"/>
                    <a:gd name="connsiteY37" fmla="*/ 1109609 h 5686746"/>
                    <a:gd name="connsiteX38" fmla="*/ 4767209 w 5147352"/>
                    <a:gd name="connsiteY38" fmla="*/ 1135294 h 5686746"/>
                    <a:gd name="connsiteX39" fmla="*/ 4777483 w 5147352"/>
                    <a:gd name="connsiteY39" fmla="*/ 1166117 h 5686746"/>
                    <a:gd name="connsiteX40" fmla="*/ 4787757 w 5147352"/>
                    <a:gd name="connsiteY40" fmla="*/ 1186665 h 5686746"/>
                    <a:gd name="connsiteX41" fmla="*/ 4798031 w 5147352"/>
                    <a:gd name="connsiteY41" fmla="*/ 1232899 h 5686746"/>
                    <a:gd name="connsiteX42" fmla="*/ 4808305 w 5147352"/>
                    <a:gd name="connsiteY42" fmla="*/ 1248310 h 5686746"/>
                    <a:gd name="connsiteX43" fmla="*/ 4828853 w 5147352"/>
                    <a:gd name="connsiteY43" fmla="*/ 1273995 h 5686746"/>
                    <a:gd name="connsiteX44" fmla="*/ 4869950 w 5147352"/>
                    <a:gd name="connsiteY44" fmla="*/ 1284270 h 5686746"/>
                    <a:gd name="connsiteX45" fmla="*/ 4900773 w 5147352"/>
                    <a:gd name="connsiteY45" fmla="*/ 1299681 h 5686746"/>
                    <a:gd name="connsiteX46" fmla="*/ 4931595 w 5147352"/>
                    <a:gd name="connsiteY46" fmla="*/ 1309955 h 5686746"/>
                    <a:gd name="connsiteX47" fmla="*/ 4952143 w 5147352"/>
                    <a:gd name="connsiteY47" fmla="*/ 1325366 h 5686746"/>
                    <a:gd name="connsiteX48" fmla="*/ 4977829 w 5147352"/>
                    <a:gd name="connsiteY48" fmla="*/ 1351052 h 5686746"/>
                    <a:gd name="connsiteX49" fmla="*/ 5008651 w 5147352"/>
                    <a:gd name="connsiteY49" fmla="*/ 1371600 h 5686746"/>
                    <a:gd name="connsiteX50" fmla="*/ 5024062 w 5147352"/>
                    <a:gd name="connsiteY50" fmla="*/ 1376737 h 5686746"/>
                    <a:gd name="connsiteX51" fmla="*/ 5054885 w 5147352"/>
                    <a:gd name="connsiteY51" fmla="*/ 1392148 h 5686746"/>
                    <a:gd name="connsiteX52" fmla="*/ 5080570 w 5147352"/>
                    <a:gd name="connsiteY52" fmla="*/ 1453793 h 5686746"/>
                    <a:gd name="connsiteX53" fmla="*/ 5060022 w 5147352"/>
                    <a:gd name="connsiteY53" fmla="*/ 1525712 h 5686746"/>
                    <a:gd name="connsiteX54" fmla="*/ 5044611 w 5147352"/>
                    <a:gd name="connsiteY54" fmla="*/ 1556535 h 5686746"/>
                    <a:gd name="connsiteX55" fmla="*/ 5054885 w 5147352"/>
                    <a:gd name="connsiteY55" fmla="*/ 1582220 h 5686746"/>
                    <a:gd name="connsiteX56" fmla="*/ 5075433 w 5147352"/>
                    <a:gd name="connsiteY56" fmla="*/ 1613043 h 5686746"/>
                    <a:gd name="connsiteX57" fmla="*/ 5085707 w 5147352"/>
                    <a:gd name="connsiteY57" fmla="*/ 1643865 h 5686746"/>
                    <a:gd name="connsiteX58" fmla="*/ 5090844 w 5147352"/>
                    <a:gd name="connsiteY58" fmla="*/ 1659276 h 5686746"/>
                    <a:gd name="connsiteX59" fmla="*/ 5101119 w 5147352"/>
                    <a:gd name="connsiteY59" fmla="*/ 1700373 h 5686746"/>
                    <a:gd name="connsiteX60" fmla="*/ 5085707 w 5147352"/>
                    <a:gd name="connsiteY60" fmla="*/ 1767155 h 5686746"/>
                    <a:gd name="connsiteX61" fmla="*/ 5090844 w 5147352"/>
                    <a:gd name="connsiteY61" fmla="*/ 1792840 h 5686746"/>
                    <a:gd name="connsiteX62" fmla="*/ 5106256 w 5147352"/>
                    <a:gd name="connsiteY62" fmla="*/ 1869897 h 5686746"/>
                    <a:gd name="connsiteX63" fmla="*/ 5121667 w 5147352"/>
                    <a:gd name="connsiteY63" fmla="*/ 1916130 h 5686746"/>
                    <a:gd name="connsiteX64" fmla="*/ 5126804 w 5147352"/>
                    <a:gd name="connsiteY64" fmla="*/ 1931542 h 5686746"/>
                    <a:gd name="connsiteX65" fmla="*/ 5131941 w 5147352"/>
                    <a:gd name="connsiteY65" fmla="*/ 1962364 h 5686746"/>
                    <a:gd name="connsiteX66" fmla="*/ 5137078 w 5147352"/>
                    <a:gd name="connsiteY66" fmla="*/ 1977775 h 5686746"/>
                    <a:gd name="connsiteX67" fmla="*/ 5147352 w 5147352"/>
                    <a:gd name="connsiteY67" fmla="*/ 2013735 h 5686746"/>
                    <a:gd name="connsiteX68" fmla="*/ 5137078 w 5147352"/>
                    <a:gd name="connsiteY68" fmla="*/ 2183258 h 5686746"/>
                    <a:gd name="connsiteX69" fmla="*/ 5126804 w 5147352"/>
                    <a:gd name="connsiteY69" fmla="*/ 2214081 h 5686746"/>
                    <a:gd name="connsiteX70" fmla="*/ 5095982 w 5147352"/>
                    <a:gd name="connsiteY70" fmla="*/ 2260315 h 5686746"/>
                    <a:gd name="connsiteX71" fmla="*/ 5085707 w 5147352"/>
                    <a:gd name="connsiteY71" fmla="*/ 2275726 h 5686746"/>
                    <a:gd name="connsiteX72" fmla="*/ 5075433 w 5147352"/>
                    <a:gd name="connsiteY72" fmla="*/ 2291137 h 5686746"/>
                    <a:gd name="connsiteX73" fmla="*/ 5060022 w 5147352"/>
                    <a:gd name="connsiteY73" fmla="*/ 2301411 h 5686746"/>
                    <a:gd name="connsiteX74" fmla="*/ 5039474 w 5147352"/>
                    <a:gd name="connsiteY74" fmla="*/ 2296274 h 5686746"/>
                    <a:gd name="connsiteX75" fmla="*/ 5013788 w 5147352"/>
                    <a:gd name="connsiteY75" fmla="*/ 2388742 h 5686746"/>
                    <a:gd name="connsiteX76" fmla="*/ 5003514 w 5147352"/>
                    <a:gd name="connsiteY76" fmla="*/ 2440112 h 5686746"/>
                    <a:gd name="connsiteX77" fmla="*/ 5024062 w 5147352"/>
                    <a:gd name="connsiteY77" fmla="*/ 2537717 h 5686746"/>
                    <a:gd name="connsiteX78" fmla="*/ 5039474 w 5147352"/>
                    <a:gd name="connsiteY78" fmla="*/ 2547991 h 5686746"/>
                    <a:gd name="connsiteX79" fmla="*/ 5049748 w 5147352"/>
                    <a:gd name="connsiteY79" fmla="*/ 2583950 h 5686746"/>
                    <a:gd name="connsiteX80" fmla="*/ 5044611 w 5147352"/>
                    <a:gd name="connsiteY80" fmla="*/ 2625047 h 5686746"/>
                    <a:gd name="connsiteX81" fmla="*/ 5034337 w 5147352"/>
                    <a:gd name="connsiteY81" fmla="*/ 2640458 h 5686746"/>
                    <a:gd name="connsiteX82" fmla="*/ 5024062 w 5147352"/>
                    <a:gd name="connsiteY82" fmla="*/ 2671281 h 5686746"/>
                    <a:gd name="connsiteX83" fmla="*/ 5018925 w 5147352"/>
                    <a:gd name="connsiteY83" fmla="*/ 2686692 h 5686746"/>
                    <a:gd name="connsiteX84" fmla="*/ 5024062 w 5147352"/>
                    <a:gd name="connsiteY84" fmla="*/ 2743200 h 5686746"/>
                    <a:gd name="connsiteX85" fmla="*/ 5018925 w 5147352"/>
                    <a:gd name="connsiteY85" fmla="*/ 2758611 h 5686746"/>
                    <a:gd name="connsiteX86" fmla="*/ 5024062 w 5147352"/>
                    <a:gd name="connsiteY86" fmla="*/ 2784297 h 5686746"/>
                    <a:gd name="connsiteX87" fmla="*/ 5013788 w 5147352"/>
                    <a:gd name="connsiteY87" fmla="*/ 2861353 h 5686746"/>
                    <a:gd name="connsiteX88" fmla="*/ 4993240 w 5147352"/>
                    <a:gd name="connsiteY88" fmla="*/ 2907586 h 5686746"/>
                    <a:gd name="connsiteX89" fmla="*/ 4982966 w 5147352"/>
                    <a:gd name="connsiteY89" fmla="*/ 2917861 h 5686746"/>
                    <a:gd name="connsiteX90" fmla="*/ 4962417 w 5147352"/>
                    <a:gd name="connsiteY90" fmla="*/ 2933272 h 5686746"/>
                    <a:gd name="connsiteX91" fmla="*/ 4926458 w 5147352"/>
                    <a:gd name="connsiteY91" fmla="*/ 2938409 h 5686746"/>
                    <a:gd name="connsiteX92" fmla="*/ 4921321 w 5147352"/>
                    <a:gd name="connsiteY92" fmla="*/ 2953820 h 5686746"/>
                    <a:gd name="connsiteX93" fmla="*/ 4905910 w 5147352"/>
                    <a:gd name="connsiteY93" fmla="*/ 2969231 h 5686746"/>
                    <a:gd name="connsiteX94" fmla="*/ 4900773 w 5147352"/>
                    <a:gd name="connsiteY94" fmla="*/ 3005191 h 5686746"/>
                    <a:gd name="connsiteX95" fmla="*/ 4895635 w 5147352"/>
                    <a:gd name="connsiteY95" fmla="*/ 3046288 h 5686746"/>
                    <a:gd name="connsiteX96" fmla="*/ 4844265 w 5147352"/>
                    <a:gd name="connsiteY96" fmla="*/ 3051425 h 5686746"/>
                    <a:gd name="connsiteX97" fmla="*/ 4823716 w 5147352"/>
                    <a:gd name="connsiteY97" fmla="*/ 3077110 h 5686746"/>
                    <a:gd name="connsiteX98" fmla="*/ 4808305 w 5147352"/>
                    <a:gd name="connsiteY98" fmla="*/ 3082247 h 5686746"/>
                    <a:gd name="connsiteX99" fmla="*/ 4798031 w 5147352"/>
                    <a:gd name="connsiteY99" fmla="*/ 3097658 h 5686746"/>
                    <a:gd name="connsiteX100" fmla="*/ 4803168 w 5147352"/>
                    <a:gd name="connsiteY100" fmla="*/ 3113070 h 5686746"/>
                    <a:gd name="connsiteX101" fmla="*/ 4808305 w 5147352"/>
                    <a:gd name="connsiteY101" fmla="*/ 3159303 h 5686746"/>
                    <a:gd name="connsiteX102" fmla="*/ 4803168 w 5147352"/>
                    <a:gd name="connsiteY102" fmla="*/ 3246634 h 5686746"/>
                    <a:gd name="connsiteX103" fmla="*/ 4798031 w 5147352"/>
                    <a:gd name="connsiteY103" fmla="*/ 3298004 h 5686746"/>
                    <a:gd name="connsiteX104" fmla="*/ 4808305 w 5147352"/>
                    <a:gd name="connsiteY104" fmla="*/ 3333964 h 5686746"/>
                    <a:gd name="connsiteX105" fmla="*/ 4818579 w 5147352"/>
                    <a:gd name="connsiteY105" fmla="*/ 3349375 h 5686746"/>
                    <a:gd name="connsiteX106" fmla="*/ 4828853 w 5147352"/>
                    <a:gd name="connsiteY106" fmla="*/ 3385335 h 5686746"/>
                    <a:gd name="connsiteX107" fmla="*/ 4833991 w 5147352"/>
                    <a:gd name="connsiteY107" fmla="*/ 3400746 h 5686746"/>
                    <a:gd name="connsiteX108" fmla="*/ 4828853 w 5147352"/>
                    <a:gd name="connsiteY108" fmla="*/ 3488076 h 5686746"/>
                    <a:gd name="connsiteX109" fmla="*/ 4823716 w 5147352"/>
                    <a:gd name="connsiteY109" fmla="*/ 3518899 h 5686746"/>
                    <a:gd name="connsiteX110" fmla="*/ 4844265 w 5147352"/>
                    <a:gd name="connsiteY110" fmla="*/ 3549721 h 5686746"/>
                    <a:gd name="connsiteX111" fmla="*/ 4849402 w 5147352"/>
                    <a:gd name="connsiteY111" fmla="*/ 3565133 h 5686746"/>
                    <a:gd name="connsiteX112" fmla="*/ 4823716 w 5147352"/>
                    <a:gd name="connsiteY112" fmla="*/ 3590818 h 5686746"/>
                    <a:gd name="connsiteX113" fmla="*/ 4808305 w 5147352"/>
                    <a:gd name="connsiteY113" fmla="*/ 3595955 h 5686746"/>
                    <a:gd name="connsiteX114" fmla="*/ 4792894 w 5147352"/>
                    <a:gd name="connsiteY114" fmla="*/ 3606229 h 5686746"/>
                    <a:gd name="connsiteX115" fmla="*/ 4782620 w 5147352"/>
                    <a:gd name="connsiteY115" fmla="*/ 3647326 h 5686746"/>
                    <a:gd name="connsiteX116" fmla="*/ 4787757 w 5147352"/>
                    <a:gd name="connsiteY116" fmla="*/ 3673011 h 5686746"/>
                    <a:gd name="connsiteX117" fmla="*/ 4782620 w 5147352"/>
                    <a:gd name="connsiteY117" fmla="*/ 3719245 h 5686746"/>
                    <a:gd name="connsiteX118" fmla="*/ 4777483 w 5147352"/>
                    <a:gd name="connsiteY118" fmla="*/ 3739793 h 5686746"/>
                    <a:gd name="connsiteX119" fmla="*/ 4751797 w 5147352"/>
                    <a:gd name="connsiteY119" fmla="*/ 3765479 h 5686746"/>
                    <a:gd name="connsiteX120" fmla="*/ 4746660 w 5147352"/>
                    <a:gd name="connsiteY120" fmla="*/ 3780890 h 5686746"/>
                    <a:gd name="connsiteX121" fmla="*/ 4751797 w 5147352"/>
                    <a:gd name="connsiteY121" fmla="*/ 3801438 h 5686746"/>
                    <a:gd name="connsiteX122" fmla="*/ 4756934 w 5147352"/>
                    <a:gd name="connsiteY122" fmla="*/ 3827124 h 5686746"/>
                    <a:gd name="connsiteX123" fmla="*/ 4746660 w 5147352"/>
                    <a:gd name="connsiteY123" fmla="*/ 3888768 h 5686746"/>
                    <a:gd name="connsiteX124" fmla="*/ 4736386 w 5147352"/>
                    <a:gd name="connsiteY124" fmla="*/ 3919591 h 5686746"/>
                    <a:gd name="connsiteX125" fmla="*/ 4731249 w 5147352"/>
                    <a:gd name="connsiteY125" fmla="*/ 3935002 h 5686746"/>
                    <a:gd name="connsiteX126" fmla="*/ 4756934 w 5147352"/>
                    <a:gd name="connsiteY126" fmla="*/ 3955550 h 5686746"/>
                    <a:gd name="connsiteX127" fmla="*/ 4839128 w 5147352"/>
                    <a:gd name="connsiteY127" fmla="*/ 3965825 h 5686746"/>
                    <a:gd name="connsiteX128" fmla="*/ 4854539 w 5147352"/>
                    <a:gd name="connsiteY128" fmla="*/ 3970962 h 5686746"/>
                    <a:gd name="connsiteX129" fmla="*/ 4885361 w 5147352"/>
                    <a:gd name="connsiteY129" fmla="*/ 3996647 h 5686746"/>
                    <a:gd name="connsiteX130" fmla="*/ 4890498 w 5147352"/>
                    <a:gd name="connsiteY130" fmla="*/ 4022333 h 5686746"/>
                    <a:gd name="connsiteX131" fmla="*/ 4885361 w 5147352"/>
                    <a:gd name="connsiteY131" fmla="*/ 4037744 h 5686746"/>
                    <a:gd name="connsiteX132" fmla="*/ 4875087 w 5147352"/>
                    <a:gd name="connsiteY132" fmla="*/ 4078840 h 5686746"/>
                    <a:gd name="connsiteX133" fmla="*/ 4869950 w 5147352"/>
                    <a:gd name="connsiteY133" fmla="*/ 4094252 h 5686746"/>
                    <a:gd name="connsiteX134" fmla="*/ 4849402 w 5147352"/>
                    <a:gd name="connsiteY134" fmla="*/ 4140485 h 5686746"/>
                    <a:gd name="connsiteX135" fmla="*/ 4818579 w 5147352"/>
                    <a:gd name="connsiteY135" fmla="*/ 4155897 h 5686746"/>
                    <a:gd name="connsiteX136" fmla="*/ 4813442 w 5147352"/>
                    <a:gd name="connsiteY136" fmla="*/ 4171308 h 5686746"/>
                    <a:gd name="connsiteX137" fmla="*/ 4813442 w 5147352"/>
                    <a:gd name="connsiteY137" fmla="*/ 4207267 h 5686746"/>
                    <a:gd name="connsiteX138" fmla="*/ 4803168 w 5147352"/>
                    <a:gd name="connsiteY138" fmla="*/ 4217542 h 5686746"/>
                    <a:gd name="connsiteX139" fmla="*/ 4772346 w 5147352"/>
                    <a:gd name="connsiteY139" fmla="*/ 4248364 h 5686746"/>
                    <a:gd name="connsiteX140" fmla="*/ 4762071 w 5147352"/>
                    <a:gd name="connsiteY140" fmla="*/ 4279186 h 5686746"/>
                    <a:gd name="connsiteX141" fmla="*/ 4756934 w 5147352"/>
                    <a:gd name="connsiteY141" fmla="*/ 4294598 h 5686746"/>
                    <a:gd name="connsiteX142" fmla="*/ 4762071 w 5147352"/>
                    <a:gd name="connsiteY142" fmla="*/ 4330557 h 5686746"/>
                    <a:gd name="connsiteX143" fmla="*/ 4762071 w 5147352"/>
                    <a:gd name="connsiteY143" fmla="*/ 4371654 h 5686746"/>
                    <a:gd name="connsiteX144" fmla="*/ 4803168 w 5147352"/>
                    <a:gd name="connsiteY144" fmla="*/ 4407613 h 5686746"/>
                    <a:gd name="connsiteX145" fmla="*/ 4818579 w 5147352"/>
                    <a:gd name="connsiteY145" fmla="*/ 4412750 h 5686746"/>
                    <a:gd name="connsiteX146" fmla="*/ 4844265 w 5147352"/>
                    <a:gd name="connsiteY146" fmla="*/ 4428162 h 5686746"/>
                    <a:gd name="connsiteX147" fmla="*/ 4854539 w 5147352"/>
                    <a:gd name="connsiteY147" fmla="*/ 4443573 h 5686746"/>
                    <a:gd name="connsiteX148" fmla="*/ 4844265 w 5147352"/>
                    <a:gd name="connsiteY148" fmla="*/ 4479533 h 5686746"/>
                    <a:gd name="connsiteX149" fmla="*/ 4849402 w 5147352"/>
                    <a:gd name="connsiteY149" fmla="*/ 4505218 h 5686746"/>
                    <a:gd name="connsiteX150" fmla="*/ 4885361 w 5147352"/>
                    <a:gd name="connsiteY150" fmla="*/ 4505218 h 5686746"/>
                    <a:gd name="connsiteX151" fmla="*/ 4900773 w 5147352"/>
                    <a:gd name="connsiteY151" fmla="*/ 4510355 h 5686746"/>
                    <a:gd name="connsiteX152" fmla="*/ 4911047 w 5147352"/>
                    <a:gd name="connsiteY152" fmla="*/ 4525766 h 5686746"/>
                    <a:gd name="connsiteX153" fmla="*/ 4869950 w 5147352"/>
                    <a:gd name="connsiteY153" fmla="*/ 4530903 h 5686746"/>
                    <a:gd name="connsiteX154" fmla="*/ 4849402 w 5147352"/>
                    <a:gd name="connsiteY154" fmla="*/ 4536040 h 5686746"/>
                    <a:gd name="connsiteX155" fmla="*/ 4828853 w 5147352"/>
                    <a:gd name="connsiteY155" fmla="*/ 4577137 h 5686746"/>
                    <a:gd name="connsiteX156" fmla="*/ 4813442 w 5147352"/>
                    <a:gd name="connsiteY156" fmla="*/ 4582274 h 5686746"/>
                    <a:gd name="connsiteX157" fmla="*/ 4798031 w 5147352"/>
                    <a:gd name="connsiteY157" fmla="*/ 4597685 h 5686746"/>
                    <a:gd name="connsiteX158" fmla="*/ 4803168 w 5147352"/>
                    <a:gd name="connsiteY158" fmla="*/ 4561726 h 5686746"/>
                    <a:gd name="connsiteX159" fmla="*/ 4808305 w 5147352"/>
                    <a:gd name="connsiteY159" fmla="*/ 4577137 h 5686746"/>
                    <a:gd name="connsiteX160" fmla="*/ 4798031 w 5147352"/>
                    <a:gd name="connsiteY160" fmla="*/ 4607959 h 5686746"/>
                    <a:gd name="connsiteX161" fmla="*/ 4792894 w 5147352"/>
                    <a:gd name="connsiteY161" fmla="*/ 4623371 h 5686746"/>
                    <a:gd name="connsiteX162" fmla="*/ 4798031 w 5147352"/>
                    <a:gd name="connsiteY162" fmla="*/ 4649056 h 5686746"/>
                    <a:gd name="connsiteX163" fmla="*/ 4808305 w 5147352"/>
                    <a:gd name="connsiteY163" fmla="*/ 4679879 h 5686746"/>
                    <a:gd name="connsiteX164" fmla="*/ 4787757 w 5147352"/>
                    <a:gd name="connsiteY164" fmla="*/ 4710701 h 5686746"/>
                    <a:gd name="connsiteX165" fmla="*/ 4762071 w 5147352"/>
                    <a:gd name="connsiteY165" fmla="*/ 4705564 h 5686746"/>
                    <a:gd name="connsiteX166" fmla="*/ 4746660 w 5147352"/>
                    <a:gd name="connsiteY166" fmla="*/ 4700427 h 5686746"/>
                    <a:gd name="connsiteX167" fmla="*/ 4726112 w 5147352"/>
                    <a:gd name="connsiteY167" fmla="*/ 4695290 h 5686746"/>
                    <a:gd name="connsiteX168" fmla="*/ 4710701 w 5147352"/>
                    <a:gd name="connsiteY168" fmla="*/ 4685016 h 5686746"/>
                    <a:gd name="connsiteX169" fmla="*/ 4705564 w 5147352"/>
                    <a:gd name="connsiteY169" fmla="*/ 4715838 h 5686746"/>
                    <a:gd name="connsiteX170" fmla="*/ 4700426 w 5147352"/>
                    <a:gd name="connsiteY170" fmla="*/ 4731249 h 5686746"/>
                    <a:gd name="connsiteX171" fmla="*/ 4669604 w 5147352"/>
                    <a:gd name="connsiteY171" fmla="*/ 4710701 h 5686746"/>
                    <a:gd name="connsiteX172" fmla="*/ 4649056 w 5147352"/>
                    <a:gd name="connsiteY172" fmla="*/ 4679879 h 5686746"/>
                    <a:gd name="connsiteX173" fmla="*/ 4633644 w 5147352"/>
                    <a:gd name="connsiteY173" fmla="*/ 4674742 h 5686746"/>
                    <a:gd name="connsiteX174" fmla="*/ 4592548 w 5147352"/>
                    <a:gd name="connsiteY174" fmla="*/ 4700427 h 5686746"/>
                    <a:gd name="connsiteX175" fmla="*/ 4597685 w 5147352"/>
                    <a:gd name="connsiteY175" fmla="*/ 4715838 h 5686746"/>
                    <a:gd name="connsiteX176" fmla="*/ 4582274 w 5147352"/>
                    <a:gd name="connsiteY176" fmla="*/ 4772346 h 5686746"/>
                    <a:gd name="connsiteX177" fmla="*/ 4572000 w 5147352"/>
                    <a:gd name="connsiteY177" fmla="*/ 4787757 h 5686746"/>
                    <a:gd name="connsiteX178" fmla="*/ 4556588 w 5147352"/>
                    <a:gd name="connsiteY178" fmla="*/ 4782620 h 5686746"/>
                    <a:gd name="connsiteX179" fmla="*/ 4525766 w 5147352"/>
                    <a:gd name="connsiteY179" fmla="*/ 4798031 h 5686746"/>
                    <a:gd name="connsiteX180" fmla="*/ 4505217 w 5147352"/>
                    <a:gd name="connsiteY180" fmla="*/ 4823717 h 5686746"/>
                    <a:gd name="connsiteX181" fmla="*/ 4489806 w 5147352"/>
                    <a:gd name="connsiteY181" fmla="*/ 4818580 h 5686746"/>
                    <a:gd name="connsiteX182" fmla="*/ 4479532 w 5147352"/>
                    <a:gd name="connsiteY182" fmla="*/ 4798031 h 5686746"/>
                    <a:gd name="connsiteX183" fmla="*/ 4474395 w 5147352"/>
                    <a:gd name="connsiteY183" fmla="*/ 4823717 h 5686746"/>
                    <a:gd name="connsiteX184" fmla="*/ 4469258 w 5147352"/>
                    <a:gd name="connsiteY184" fmla="*/ 4839128 h 5686746"/>
                    <a:gd name="connsiteX185" fmla="*/ 4453847 w 5147352"/>
                    <a:gd name="connsiteY185" fmla="*/ 4828854 h 5686746"/>
                    <a:gd name="connsiteX186" fmla="*/ 4423024 w 5147352"/>
                    <a:gd name="connsiteY186" fmla="*/ 4849402 h 5686746"/>
                    <a:gd name="connsiteX187" fmla="*/ 4366516 w 5147352"/>
                    <a:gd name="connsiteY187" fmla="*/ 4849402 h 5686746"/>
                    <a:gd name="connsiteX188" fmla="*/ 4356242 w 5147352"/>
                    <a:gd name="connsiteY188" fmla="*/ 4864813 h 5686746"/>
                    <a:gd name="connsiteX189" fmla="*/ 4345968 w 5147352"/>
                    <a:gd name="connsiteY189" fmla="*/ 4875088 h 5686746"/>
                    <a:gd name="connsiteX190" fmla="*/ 4279186 w 5147352"/>
                    <a:gd name="connsiteY190" fmla="*/ 4885362 h 5686746"/>
                    <a:gd name="connsiteX191" fmla="*/ 4263775 w 5147352"/>
                    <a:gd name="connsiteY191" fmla="*/ 4895636 h 5686746"/>
                    <a:gd name="connsiteX192" fmla="*/ 4232952 w 5147352"/>
                    <a:gd name="connsiteY192" fmla="*/ 4905910 h 5686746"/>
                    <a:gd name="connsiteX193" fmla="*/ 4217541 w 5147352"/>
                    <a:gd name="connsiteY193" fmla="*/ 4900773 h 5686746"/>
                    <a:gd name="connsiteX194" fmla="*/ 4166170 w 5147352"/>
                    <a:gd name="connsiteY194" fmla="*/ 4941870 h 5686746"/>
                    <a:gd name="connsiteX195" fmla="*/ 4135348 w 5147352"/>
                    <a:gd name="connsiteY195" fmla="*/ 4952144 h 5686746"/>
                    <a:gd name="connsiteX196" fmla="*/ 4078840 w 5147352"/>
                    <a:gd name="connsiteY196" fmla="*/ 4967555 h 5686746"/>
                    <a:gd name="connsiteX197" fmla="*/ 4027469 w 5147352"/>
                    <a:gd name="connsiteY197" fmla="*/ 5008652 h 5686746"/>
                    <a:gd name="connsiteX198" fmla="*/ 3986373 w 5147352"/>
                    <a:gd name="connsiteY198" fmla="*/ 5003515 h 5686746"/>
                    <a:gd name="connsiteX199" fmla="*/ 3970961 w 5147352"/>
                    <a:gd name="connsiteY199" fmla="*/ 4998377 h 5686746"/>
                    <a:gd name="connsiteX200" fmla="*/ 3940139 w 5147352"/>
                    <a:gd name="connsiteY200" fmla="*/ 5003515 h 5686746"/>
                    <a:gd name="connsiteX201" fmla="*/ 3883631 w 5147352"/>
                    <a:gd name="connsiteY201" fmla="*/ 5024063 h 5686746"/>
                    <a:gd name="connsiteX202" fmla="*/ 3868220 w 5147352"/>
                    <a:gd name="connsiteY202" fmla="*/ 5029200 h 5686746"/>
                    <a:gd name="connsiteX203" fmla="*/ 3852809 w 5147352"/>
                    <a:gd name="connsiteY203" fmla="*/ 5044611 h 5686746"/>
                    <a:gd name="connsiteX204" fmla="*/ 3837397 w 5147352"/>
                    <a:gd name="connsiteY204" fmla="*/ 5039474 h 5686746"/>
                    <a:gd name="connsiteX205" fmla="*/ 3821986 w 5147352"/>
                    <a:gd name="connsiteY205" fmla="*/ 5049748 h 5686746"/>
                    <a:gd name="connsiteX206" fmla="*/ 3816849 w 5147352"/>
                    <a:gd name="connsiteY206" fmla="*/ 5075434 h 5686746"/>
                    <a:gd name="connsiteX207" fmla="*/ 3770615 w 5147352"/>
                    <a:gd name="connsiteY207" fmla="*/ 5116530 h 5686746"/>
                    <a:gd name="connsiteX208" fmla="*/ 3755204 w 5147352"/>
                    <a:gd name="connsiteY208" fmla="*/ 5126804 h 5686746"/>
                    <a:gd name="connsiteX209" fmla="*/ 3714107 w 5147352"/>
                    <a:gd name="connsiteY209" fmla="*/ 5137079 h 5686746"/>
                    <a:gd name="connsiteX210" fmla="*/ 3698696 w 5147352"/>
                    <a:gd name="connsiteY210" fmla="*/ 5142216 h 5686746"/>
                    <a:gd name="connsiteX211" fmla="*/ 3673011 w 5147352"/>
                    <a:gd name="connsiteY211" fmla="*/ 5147353 h 5686746"/>
                    <a:gd name="connsiteX212" fmla="*/ 3657600 w 5147352"/>
                    <a:gd name="connsiteY212" fmla="*/ 5142216 h 5686746"/>
                    <a:gd name="connsiteX213" fmla="*/ 3637051 w 5147352"/>
                    <a:gd name="connsiteY213" fmla="*/ 5116530 h 5686746"/>
                    <a:gd name="connsiteX214" fmla="*/ 3580543 w 5147352"/>
                    <a:gd name="connsiteY214" fmla="*/ 5106256 h 5686746"/>
                    <a:gd name="connsiteX215" fmla="*/ 3539447 w 5147352"/>
                    <a:gd name="connsiteY215" fmla="*/ 5106256 h 5686746"/>
                    <a:gd name="connsiteX216" fmla="*/ 3508624 w 5147352"/>
                    <a:gd name="connsiteY216" fmla="*/ 5126804 h 5686746"/>
                    <a:gd name="connsiteX217" fmla="*/ 3462391 w 5147352"/>
                    <a:gd name="connsiteY217" fmla="*/ 5121667 h 5686746"/>
                    <a:gd name="connsiteX218" fmla="*/ 3431568 w 5147352"/>
                    <a:gd name="connsiteY218" fmla="*/ 5116530 h 5686746"/>
                    <a:gd name="connsiteX219" fmla="*/ 3411020 w 5147352"/>
                    <a:gd name="connsiteY219" fmla="*/ 5121667 h 5686746"/>
                    <a:gd name="connsiteX220" fmla="*/ 3385334 w 5147352"/>
                    <a:gd name="connsiteY220" fmla="*/ 5137079 h 5686746"/>
                    <a:gd name="connsiteX221" fmla="*/ 3359649 w 5147352"/>
                    <a:gd name="connsiteY221" fmla="*/ 5111393 h 5686746"/>
                    <a:gd name="connsiteX222" fmla="*/ 3339101 w 5147352"/>
                    <a:gd name="connsiteY222" fmla="*/ 5142216 h 5686746"/>
                    <a:gd name="connsiteX223" fmla="*/ 3313415 w 5147352"/>
                    <a:gd name="connsiteY223" fmla="*/ 5162764 h 5686746"/>
                    <a:gd name="connsiteX224" fmla="*/ 3267182 w 5147352"/>
                    <a:gd name="connsiteY224" fmla="*/ 5157627 h 5686746"/>
                    <a:gd name="connsiteX225" fmla="*/ 3236359 w 5147352"/>
                    <a:gd name="connsiteY225" fmla="*/ 5173038 h 5686746"/>
                    <a:gd name="connsiteX226" fmla="*/ 3210674 w 5147352"/>
                    <a:gd name="connsiteY226" fmla="*/ 5193586 h 5686746"/>
                    <a:gd name="connsiteX227" fmla="*/ 3200400 w 5147352"/>
                    <a:gd name="connsiteY227" fmla="*/ 5203861 h 5686746"/>
                    <a:gd name="connsiteX228" fmla="*/ 3184988 w 5147352"/>
                    <a:gd name="connsiteY228" fmla="*/ 5208998 h 5686746"/>
                    <a:gd name="connsiteX229" fmla="*/ 3143892 w 5147352"/>
                    <a:gd name="connsiteY229" fmla="*/ 5183312 h 5686746"/>
                    <a:gd name="connsiteX230" fmla="*/ 3133617 w 5147352"/>
                    <a:gd name="connsiteY230" fmla="*/ 5193586 h 5686746"/>
                    <a:gd name="connsiteX231" fmla="*/ 3102795 w 5147352"/>
                    <a:gd name="connsiteY231" fmla="*/ 5203861 h 5686746"/>
                    <a:gd name="connsiteX232" fmla="*/ 3082247 w 5147352"/>
                    <a:gd name="connsiteY232" fmla="*/ 5214135 h 5686746"/>
                    <a:gd name="connsiteX233" fmla="*/ 3066835 w 5147352"/>
                    <a:gd name="connsiteY233" fmla="*/ 5250094 h 5686746"/>
                    <a:gd name="connsiteX234" fmla="*/ 3036013 w 5147352"/>
                    <a:gd name="connsiteY234" fmla="*/ 5280917 h 5686746"/>
                    <a:gd name="connsiteX235" fmla="*/ 3025739 w 5147352"/>
                    <a:gd name="connsiteY235" fmla="*/ 5255231 h 5686746"/>
                    <a:gd name="connsiteX236" fmla="*/ 3020602 w 5147352"/>
                    <a:gd name="connsiteY236" fmla="*/ 5239820 h 5686746"/>
                    <a:gd name="connsiteX237" fmla="*/ 3005191 w 5147352"/>
                    <a:gd name="connsiteY237" fmla="*/ 5234683 h 5686746"/>
                    <a:gd name="connsiteX238" fmla="*/ 2964094 w 5147352"/>
                    <a:gd name="connsiteY238" fmla="*/ 5239820 h 5686746"/>
                    <a:gd name="connsiteX239" fmla="*/ 2958957 w 5147352"/>
                    <a:gd name="connsiteY239" fmla="*/ 5255231 h 5686746"/>
                    <a:gd name="connsiteX240" fmla="*/ 2953820 w 5147352"/>
                    <a:gd name="connsiteY240" fmla="*/ 5275780 h 5686746"/>
                    <a:gd name="connsiteX241" fmla="*/ 2928134 w 5147352"/>
                    <a:gd name="connsiteY241" fmla="*/ 5301465 h 5686746"/>
                    <a:gd name="connsiteX242" fmla="*/ 2917860 w 5147352"/>
                    <a:gd name="connsiteY242" fmla="*/ 5332288 h 5686746"/>
                    <a:gd name="connsiteX243" fmla="*/ 2881901 w 5147352"/>
                    <a:gd name="connsiteY243" fmla="*/ 5357973 h 5686746"/>
                    <a:gd name="connsiteX244" fmla="*/ 2866489 w 5147352"/>
                    <a:gd name="connsiteY244" fmla="*/ 5363110 h 5686746"/>
                    <a:gd name="connsiteX245" fmla="*/ 2851078 w 5147352"/>
                    <a:gd name="connsiteY245" fmla="*/ 5357973 h 5686746"/>
                    <a:gd name="connsiteX246" fmla="*/ 2820256 w 5147352"/>
                    <a:gd name="connsiteY246" fmla="*/ 5363110 h 5686746"/>
                    <a:gd name="connsiteX247" fmla="*/ 2763748 w 5147352"/>
                    <a:gd name="connsiteY247" fmla="*/ 5383658 h 5686746"/>
                    <a:gd name="connsiteX248" fmla="*/ 2702103 w 5147352"/>
                    <a:gd name="connsiteY248" fmla="*/ 5440166 h 5686746"/>
                    <a:gd name="connsiteX249" fmla="*/ 2686692 w 5147352"/>
                    <a:gd name="connsiteY249" fmla="*/ 5450440 h 5686746"/>
                    <a:gd name="connsiteX250" fmla="*/ 2640458 w 5147352"/>
                    <a:gd name="connsiteY250" fmla="*/ 5460715 h 5686746"/>
                    <a:gd name="connsiteX251" fmla="*/ 2630184 w 5147352"/>
                    <a:gd name="connsiteY251" fmla="*/ 5476126 h 5686746"/>
                    <a:gd name="connsiteX252" fmla="*/ 2558265 w 5147352"/>
                    <a:gd name="connsiteY252" fmla="*/ 5491537 h 5686746"/>
                    <a:gd name="connsiteX253" fmla="*/ 2522305 w 5147352"/>
                    <a:gd name="connsiteY253" fmla="*/ 5486400 h 5686746"/>
                    <a:gd name="connsiteX254" fmla="*/ 2512031 w 5147352"/>
                    <a:gd name="connsiteY254" fmla="*/ 5455577 h 5686746"/>
                    <a:gd name="connsiteX255" fmla="*/ 2496620 w 5147352"/>
                    <a:gd name="connsiteY255" fmla="*/ 5450440 h 5686746"/>
                    <a:gd name="connsiteX256" fmla="*/ 2470934 w 5147352"/>
                    <a:gd name="connsiteY256" fmla="*/ 5465852 h 5686746"/>
                    <a:gd name="connsiteX257" fmla="*/ 2455523 w 5147352"/>
                    <a:gd name="connsiteY257" fmla="*/ 5470989 h 5686746"/>
                    <a:gd name="connsiteX258" fmla="*/ 2378467 w 5147352"/>
                    <a:gd name="connsiteY258" fmla="*/ 5501811 h 5686746"/>
                    <a:gd name="connsiteX259" fmla="*/ 2327096 w 5147352"/>
                    <a:gd name="connsiteY259" fmla="*/ 5517222 h 5686746"/>
                    <a:gd name="connsiteX260" fmla="*/ 2280862 w 5147352"/>
                    <a:gd name="connsiteY260" fmla="*/ 5532634 h 5686746"/>
                    <a:gd name="connsiteX261" fmla="*/ 2301411 w 5147352"/>
                    <a:gd name="connsiteY261" fmla="*/ 5506948 h 5686746"/>
                    <a:gd name="connsiteX262" fmla="*/ 2296274 w 5147352"/>
                    <a:gd name="connsiteY262" fmla="*/ 5476126 h 5686746"/>
                    <a:gd name="connsiteX263" fmla="*/ 2280862 w 5147352"/>
                    <a:gd name="connsiteY263" fmla="*/ 5460715 h 5686746"/>
                    <a:gd name="connsiteX264" fmla="*/ 2260314 w 5147352"/>
                    <a:gd name="connsiteY264" fmla="*/ 5429892 h 5686746"/>
                    <a:gd name="connsiteX265" fmla="*/ 2229492 w 5147352"/>
                    <a:gd name="connsiteY265" fmla="*/ 5409344 h 5686746"/>
                    <a:gd name="connsiteX266" fmla="*/ 2188395 w 5147352"/>
                    <a:gd name="connsiteY266" fmla="*/ 5414481 h 5686746"/>
                    <a:gd name="connsiteX267" fmla="*/ 2131887 w 5147352"/>
                    <a:gd name="connsiteY267" fmla="*/ 5404207 h 5686746"/>
                    <a:gd name="connsiteX268" fmla="*/ 2075379 w 5147352"/>
                    <a:gd name="connsiteY268" fmla="*/ 5409344 h 5686746"/>
                    <a:gd name="connsiteX269" fmla="*/ 2003460 w 5147352"/>
                    <a:gd name="connsiteY269" fmla="*/ 5409344 h 5686746"/>
                    <a:gd name="connsiteX270" fmla="*/ 1895582 w 5147352"/>
                    <a:gd name="connsiteY270" fmla="*/ 5465852 h 5686746"/>
                    <a:gd name="connsiteX271" fmla="*/ 1864759 w 5147352"/>
                    <a:gd name="connsiteY271" fmla="*/ 5476126 h 5686746"/>
                    <a:gd name="connsiteX272" fmla="*/ 1844211 w 5147352"/>
                    <a:gd name="connsiteY272" fmla="*/ 5486400 h 5686746"/>
                    <a:gd name="connsiteX273" fmla="*/ 1813388 w 5147352"/>
                    <a:gd name="connsiteY273" fmla="*/ 5460715 h 5686746"/>
                    <a:gd name="connsiteX274" fmla="*/ 1797977 w 5147352"/>
                    <a:gd name="connsiteY274" fmla="*/ 5450440 h 5686746"/>
                    <a:gd name="connsiteX275" fmla="*/ 1767155 w 5147352"/>
                    <a:gd name="connsiteY275" fmla="*/ 5419618 h 5686746"/>
                    <a:gd name="connsiteX276" fmla="*/ 1736332 w 5147352"/>
                    <a:gd name="connsiteY276" fmla="*/ 5399070 h 5686746"/>
                    <a:gd name="connsiteX277" fmla="*/ 1726058 w 5147352"/>
                    <a:gd name="connsiteY277" fmla="*/ 5388795 h 5686746"/>
                    <a:gd name="connsiteX278" fmla="*/ 1710647 w 5147352"/>
                    <a:gd name="connsiteY278" fmla="*/ 5383658 h 5686746"/>
                    <a:gd name="connsiteX279" fmla="*/ 1690098 w 5147352"/>
                    <a:gd name="connsiteY279" fmla="*/ 5373384 h 5686746"/>
                    <a:gd name="connsiteX280" fmla="*/ 1659276 w 5147352"/>
                    <a:gd name="connsiteY280" fmla="*/ 5352836 h 5686746"/>
                    <a:gd name="connsiteX281" fmla="*/ 1566809 w 5147352"/>
                    <a:gd name="connsiteY281" fmla="*/ 5378521 h 5686746"/>
                    <a:gd name="connsiteX282" fmla="*/ 1546260 w 5147352"/>
                    <a:gd name="connsiteY282" fmla="*/ 5388795 h 5686746"/>
                    <a:gd name="connsiteX283" fmla="*/ 1464067 w 5147352"/>
                    <a:gd name="connsiteY283" fmla="*/ 5435029 h 5686746"/>
                    <a:gd name="connsiteX284" fmla="*/ 1422970 w 5147352"/>
                    <a:gd name="connsiteY284" fmla="*/ 5450440 h 5686746"/>
                    <a:gd name="connsiteX285" fmla="*/ 1412696 w 5147352"/>
                    <a:gd name="connsiteY285" fmla="*/ 5460715 h 5686746"/>
                    <a:gd name="connsiteX286" fmla="*/ 1387011 w 5147352"/>
                    <a:gd name="connsiteY286" fmla="*/ 5486400 h 5686746"/>
                    <a:gd name="connsiteX287" fmla="*/ 1366462 w 5147352"/>
                    <a:gd name="connsiteY287" fmla="*/ 5491537 h 5686746"/>
                    <a:gd name="connsiteX288" fmla="*/ 1330503 w 5147352"/>
                    <a:gd name="connsiteY288" fmla="*/ 5506948 h 5686746"/>
                    <a:gd name="connsiteX289" fmla="*/ 1304817 w 5147352"/>
                    <a:gd name="connsiteY289" fmla="*/ 5532634 h 5686746"/>
                    <a:gd name="connsiteX290" fmla="*/ 1263721 w 5147352"/>
                    <a:gd name="connsiteY290" fmla="*/ 5558319 h 5686746"/>
                    <a:gd name="connsiteX291" fmla="*/ 1217487 w 5147352"/>
                    <a:gd name="connsiteY291" fmla="*/ 5584004 h 5686746"/>
                    <a:gd name="connsiteX292" fmla="*/ 1212350 w 5147352"/>
                    <a:gd name="connsiteY292" fmla="*/ 5599416 h 5686746"/>
                    <a:gd name="connsiteX293" fmla="*/ 1196939 w 5147352"/>
                    <a:gd name="connsiteY293" fmla="*/ 5609690 h 5686746"/>
                    <a:gd name="connsiteX294" fmla="*/ 1207213 w 5147352"/>
                    <a:gd name="connsiteY294" fmla="*/ 5640512 h 5686746"/>
                    <a:gd name="connsiteX295" fmla="*/ 1222624 w 5147352"/>
                    <a:gd name="connsiteY295" fmla="*/ 5671335 h 5686746"/>
                    <a:gd name="connsiteX296" fmla="*/ 1243173 w 5147352"/>
                    <a:gd name="connsiteY296" fmla="*/ 5661061 h 5686746"/>
                    <a:gd name="connsiteX297" fmla="*/ 1232898 w 5147352"/>
                    <a:gd name="connsiteY297" fmla="*/ 5686746 h 5686746"/>
                    <a:gd name="connsiteX298" fmla="*/ 0 w 5147352"/>
                    <a:gd name="connsiteY298" fmla="*/ 5029200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13564 w 3950561"/>
                    <a:gd name="connsiteY8" fmla="*/ 236306 h 5686746"/>
                    <a:gd name="connsiteX9" fmla="*/ 3359797 w 3950561"/>
                    <a:gd name="connsiteY9" fmla="*/ 287676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29267 w 3950561"/>
                    <a:gd name="connsiteY277" fmla="*/ 5388795 h 5686746"/>
                    <a:gd name="connsiteX278" fmla="*/ 513856 w 3950561"/>
                    <a:gd name="connsiteY278" fmla="*/ 5383658 h 5686746"/>
                    <a:gd name="connsiteX279" fmla="*/ 493307 w 3950561"/>
                    <a:gd name="connsiteY279" fmla="*/ 5373384 h 5686746"/>
                    <a:gd name="connsiteX280" fmla="*/ 462485 w 3950561"/>
                    <a:gd name="connsiteY280" fmla="*/ 5352836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13564 w 3950561"/>
                    <a:gd name="connsiteY8" fmla="*/ 236306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29267 w 3950561"/>
                    <a:gd name="connsiteY277" fmla="*/ 5388795 h 5686746"/>
                    <a:gd name="connsiteX278" fmla="*/ 513856 w 3950561"/>
                    <a:gd name="connsiteY278" fmla="*/ 5383658 h 5686746"/>
                    <a:gd name="connsiteX279" fmla="*/ 493307 w 3950561"/>
                    <a:gd name="connsiteY279" fmla="*/ 5373384 h 5686746"/>
                    <a:gd name="connsiteX280" fmla="*/ 462485 w 3950561"/>
                    <a:gd name="connsiteY280" fmla="*/ 5352836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29267 w 3950561"/>
                    <a:gd name="connsiteY277" fmla="*/ 5388795 h 5686746"/>
                    <a:gd name="connsiteX278" fmla="*/ 513856 w 3950561"/>
                    <a:gd name="connsiteY278" fmla="*/ 5383658 h 5686746"/>
                    <a:gd name="connsiteX279" fmla="*/ 493307 w 3950561"/>
                    <a:gd name="connsiteY279" fmla="*/ 5373384 h 5686746"/>
                    <a:gd name="connsiteX280" fmla="*/ 462485 w 3950561"/>
                    <a:gd name="connsiteY280" fmla="*/ 5352836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29267 w 3950561"/>
                    <a:gd name="connsiteY277" fmla="*/ 5388795 h 5686746"/>
                    <a:gd name="connsiteX278" fmla="*/ 513856 w 3950561"/>
                    <a:gd name="connsiteY278" fmla="*/ 5383658 h 5686746"/>
                    <a:gd name="connsiteX279" fmla="*/ 493307 w 3950561"/>
                    <a:gd name="connsiteY279" fmla="*/ 5373384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29267 w 3950561"/>
                    <a:gd name="connsiteY277" fmla="*/ 5388795 h 5686746"/>
                    <a:gd name="connsiteX278" fmla="*/ 513856 w 3950561"/>
                    <a:gd name="connsiteY278" fmla="*/ 5383658 h 5686746"/>
                    <a:gd name="connsiteX279" fmla="*/ 507685 w 3950561"/>
                    <a:gd name="connsiteY279" fmla="*/ 5433769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29267 w 3950561"/>
                    <a:gd name="connsiteY277" fmla="*/ 5388795 h 5686746"/>
                    <a:gd name="connsiteX278" fmla="*/ 525357 w 3950561"/>
                    <a:gd name="connsiteY278" fmla="*/ 5458420 h 5686746"/>
                    <a:gd name="connsiteX279" fmla="*/ 507685 w 3950561"/>
                    <a:gd name="connsiteY279" fmla="*/ 5433769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507685 w 3950561"/>
                    <a:gd name="connsiteY279" fmla="*/ 5433769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539315 w 3950561"/>
                    <a:gd name="connsiteY279" fmla="*/ 5497030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39541 w 3950561"/>
                    <a:gd name="connsiteY276" fmla="*/ 5399070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70364 w 3950561"/>
                    <a:gd name="connsiteY275" fmla="*/ 5419618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81676 w 3950561"/>
                    <a:gd name="connsiteY258" fmla="*/ 5501811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33393 w 3950561"/>
                    <a:gd name="connsiteY251" fmla="*/ 547612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60715 h 5686746"/>
                    <a:gd name="connsiteX251" fmla="*/ 1407514 w 3950561"/>
                    <a:gd name="connsiteY251" fmla="*/ 544449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489901 w 3950561"/>
                    <a:gd name="connsiteY249" fmla="*/ 5450440 h 5686746"/>
                    <a:gd name="connsiteX250" fmla="*/ 1443667 w 3950561"/>
                    <a:gd name="connsiteY250" fmla="*/ 5417583 h 5686746"/>
                    <a:gd name="connsiteX251" fmla="*/ 1407514 w 3950561"/>
                    <a:gd name="connsiteY251" fmla="*/ 544449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05312 w 3950561"/>
                    <a:gd name="connsiteY248" fmla="*/ 5440166 h 5686746"/>
                    <a:gd name="connsiteX249" fmla="*/ 1501402 w 3950561"/>
                    <a:gd name="connsiteY249" fmla="*/ 5390055 h 5686746"/>
                    <a:gd name="connsiteX250" fmla="*/ 1443667 w 3950561"/>
                    <a:gd name="connsiteY250" fmla="*/ 5417583 h 5686746"/>
                    <a:gd name="connsiteX251" fmla="*/ 1407514 w 3950561"/>
                    <a:gd name="connsiteY251" fmla="*/ 544449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34067 w 3950561"/>
                    <a:gd name="connsiteY248" fmla="*/ 5376905 h 5686746"/>
                    <a:gd name="connsiteX249" fmla="*/ 1501402 w 3950561"/>
                    <a:gd name="connsiteY249" fmla="*/ 5390055 h 5686746"/>
                    <a:gd name="connsiteX250" fmla="*/ 1443667 w 3950561"/>
                    <a:gd name="connsiteY250" fmla="*/ 5417583 h 5686746"/>
                    <a:gd name="connsiteX251" fmla="*/ 1407514 w 3950561"/>
                    <a:gd name="connsiteY251" fmla="*/ 544449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33712 w 3950561"/>
                    <a:gd name="connsiteY288" fmla="*/ 5506948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34067 w 3950561"/>
                    <a:gd name="connsiteY248" fmla="*/ 5376905 h 5686746"/>
                    <a:gd name="connsiteX249" fmla="*/ 1501402 w 3950561"/>
                    <a:gd name="connsiteY249" fmla="*/ 5390055 h 5686746"/>
                    <a:gd name="connsiteX250" fmla="*/ 1443667 w 3950561"/>
                    <a:gd name="connsiteY250" fmla="*/ 5417583 h 5686746"/>
                    <a:gd name="connsiteX251" fmla="*/ 1407514 w 3950561"/>
                    <a:gd name="connsiteY251" fmla="*/ 544449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69671 w 3950561"/>
                    <a:gd name="connsiteY287" fmla="*/ 5491537 h 5686746"/>
                    <a:gd name="connsiteX288" fmla="*/ 127961 w 3950561"/>
                    <a:gd name="connsiteY288" fmla="*/ 5472443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50561"/>
                    <a:gd name="connsiteY0" fmla="*/ 0 h 5686746"/>
                    <a:gd name="connsiteX1" fmla="*/ 3149177 w 3950561"/>
                    <a:gd name="connsiteY1" fmla="*/ 10274 h 5686746"/>
                    <a:gd name="connsiteX2" fmla="*/ 3226233 w 3950561"/>
                    <a:gd name="connsiteY2" fmla="*/ 82193 h 5686746"/>
                    <a:gd name="connsiteX3" fmla="*/ 3231370 w 3950561"/>
                    <a:gd name="connsiteY3" fmla="*/ 97604 h 5686746"/>
                    <a:gd name="connsiteX4" fmla="*/ 3241644 w 3950561"/>
                    <a:gd name="connsiteY4" fmla="*/ 107879 h 5686746"/>
                    <a:gd name="connsiteX5" fmla="*/ 3257056 w 3950561"/>
                    <a:gd name="connsiteY5" fmla="*/ 102742 h 5686746"/>
                    <a:gd name="connsiteX6" fmla="*/ 3277604 w 3950561"/>
                    <a:gd name="connsiteY6" fmla="*/ 107879 h 5686746"/>
                    <a:gd name="connsiteX7" fmla="*/ 3298152 w 3950561"/>
                    <a:gd name="connsiteY7" fmla="*/ 154112 h 5686746"/>
                    <a:gd name="connsiteX8" fmla="*/ 3364935 w 3950561"/>
                    <a:gd name="connsiteY8" fmla="*/ 190073 h 5686746"/>
                    <a:gd name="connsiteX9" fmla="*/ 3411168 w 3950561"/>
                    <a:gd name="connsiteY9" fmla="*/ 236305 h 5686746"/>
                    <a:gd name="connsiteX10" fmla="*/ 3400894 w 3950561"/>
                    <a:gd name="connsiteY10" fmla="*/ 328773 h 5686746"/>
                    <a:gd name="connsiteX11" fmla="*/ 3431716 w 3950561"/>
                    <a:gd name="connsiteY11" fmla="*/ 369870 h 5686746"/>
                    <a:gd name="connsiteX12" fmla="*/ 3447128 w 3950561"/>
                    <a:gd name="connsiteY12" fmla="*/ 416103 h 5686746"/>
                    <a:gd name="connsiteX13" fmla="*/ 3452265 w 3950561"/>
                    <a:gd name="connsiteY13" fmla="*/ 431515 h 5686746"/>
                    <a:gd name="connsiteX14" fmla="*/ 3467676 w 3950561"/>
                    <a:gd name="connsiteY14" fmla="*/ 441789 h 5686746"/>
                    <a:gd name="connsiteX15" fmla="*/ 3488224 w 3950561"/>
                    <a:gd name="connsiteY15" fmla="*/ 472611 h 5686746"/>
                    <a:gd name="connsiteX16" fmla="*/ 3498498 w 3950561"/>
                    <a:gd name="connsiteY16" fmla="*/ 488022 h 5686746"/>
                    <a:gd name="connsiteX17" fmla="*/ 3508773 w 3950561"/>
                    <a:gd name="connsiteY17" fmla="*/ 529119 h 5686746"/>
                    <a:gd name="connsiteX18" fmla="*/ 3503635 w 3950561"/>
                    <a:gd name="connsiteY18" fmla="*/ 554804 h 5686746"/>
                    <a:gd name="connsiteX19" fmla="*/ 3498498 w 3950561"/>
                    <a:gd name="connsiteY19" fmla="*/ 601038 h 5686746"/>
                    <a:gd name="connsiteX20" fmla="*/ 3483087 w 3950561"/>
                    <a:gd name="connsiteY20" fmla="*/ 642135 h 5686746"/>
                    <a:gd name="connsiteX21" fmla="*/ 3467676 w 3950561"/>
                    <a:gd name="connsiteY21" fmla="*/ 662683 h 5686746"/>
                    <a:gd name="connsiteX22" fmla="*/ 3452265 w 3950561"/>
                    <a:gd name="connsiteY22" fmla="*/ 688368 h 5686746"/>
                    <a:gd name="connsiteX23" fmla="*/ 3441991 w 3950561"/>
                    <a:gd name="connsiteY23" fmla="*/ 698643 h 5686746"/>
                    <a:gd name="connsiteX24" fmla="*/ 3375209 w 3950561"/>
                    <a:gd name="connsiteY24" fmla="*/ 744876 h 5686746"/>
                    <a:gd name="connsiteX25" fmla="*/ 3359797 w 3950561"/>
                    <a:gd name="connsiteY25" fmla="*/ 760288 h 5686746"/>
                    <a:gd name="connsiteX26" fmla="*/ 3318701 w 3950561"/>
                    <a:gd name="connsiteY26" fmla="*/ 816795 h 5686746"/>
                    <a:gd name="connsiteX27" fmla="*/ 3293015 w 3950561"/>
                    <a:gd name="connsiteY27" fmla="*/ 868166 h 5686746"/>
                    <a:gd name="connsiteX28" fmla="*/ 3282741 w 3950561"/>
                    <a:gd name="connsiteY28" fmla="*/ 883577 h 5686746"/>
                    <a:gd name="connsiteX29" fmla="*/ 3287878 w 3950561"/>
                    <a:gd name="connsiteY29" fmla="*/ 914400 h 5686746"/>
                    <a:gd name="connsiteX30" fmla="*/ 3334112 w 3950561"/>
                    <a:gd name="connsiteY30" fmla="*/ 940085 h 5686746"/>
                    <a:gd name="connsiteX31" fmla="*/ 3364934 w 3950561"/>
                    <a:gd name="connsiteY31" fmla="*/ 945222 h 5686746"/>
                    <a:gd name="connsiteX32" fmla="*/ 3426579 w 3950561"/>
                    <a:gd name="connsiteY32" fmla="*/ 950359 h 5686746"/>
                    <a:gd name="connsiteX33" fmla="*/ 3472813 w 3950561"/>
                    <a:gd name="connsiteY33" fmla="*/ 981182 h 5686746"/>
                    <a:gd name="connsiteX34" fmla="*/ 3513910 w 3950561"/>
                    <a:gd name="connsiteY34" fmla="*/ 1032553 h 5686746"/>
                    <a:gd name="connsiteX35" fmla="*/ 3529321 w 3950561"/>
                    <a:gd name="connsiteY35" fmla="*/ 1037690 h 5686746"/>
                    <a:gd name="connsiteX36" fmla="*/ 3549869 w 3950561"/>
                    <a:gd name="connsiteY36" fmla="*/ 1089061 h 5686746"/>
                    <a:gd name="connsiteX37" fmla="*/ 3560143 w 3950561"/>
                    <a:gd name="connsiteY37" fmla="*/ 1109609 h 5686746"/>
                    <a:gd name="connsiteX38" fmla="*/ 3570418 w 3950561"/>
                    <a:gd name="connsiteY38" fmla="*/ 1135294 h 5686746"/>
                    <a:gd name="connsiteX39" fmla="*/ 3580692 w 3950561"/>
                    <a:gd name="connsiteY39" fmla="*/ 1166117 h 5686746"/>
                    <a:gd name="connsiteX40" fmla="*/ 3590966 w 3950561"/>
                    <a:gd name="connsiteY40" fmla="*/ 1186665 h 5686746"/>
                    <a:gd name="connsiteX41" fmla="*/ 3601240 w 3950561"/>
                    <a:gd name="connsiteY41" fmla="*/ 1232899 h 5686746"/>
                    <a:gd name="connsiteX42" fmla="*/ 3611514 w 3950561"/>
                    <a:gd name="connsiteY42" fmla="*/ 1248310 h 5686746"/>
                    <a:gd name="connsiteX43" fmla="*/ 3632062 w 3950561"/>
                    <a:gd name="connsiteY43" fmla="*/ 1273995 h 5686746"/>
                    <a:gd name="connsiteX44" fmla="*/ 3673159 w 3950561"/>
                    <a:gd name="connsiteY44" fmla="*/ 1284270 h 5686746"/>
                    <a:gd name="connsiteX45" fmla="*/ 3703982 w 3950561"/>
                    <a:gd name="connsiteY45" fmla="*/ 1299681 h 5686746"/>
                    <a:gd name="connsiteX46" fmla="*/ 3734804 w 3950561"/>
                    <a:gd name="connsiteY46" fmla="*/ 1309955 h 5686746"/>
                    <a:gd name="connsiteX47" fmla="*/ 3755352 w 3950561"/>
                    <a:gd name="connsiteY47" fmla="*/ 1325366 h 5686746"/>
                    <a:gd name="connsiteX48" fmla="*/ 3781038 w 3950561"/>
                    <a:gd name="connsiteY48" fmla="*/ 1351052 h 5686746"/>
                    <a:gd name="connsiteX49" fmla="*/ 3811860 w 3950561"/>
                    <a:gd name="connsiteY49" fmla="*/ 1371600 h 5686746"/>
                    <a:gd name="connsiteX50" fmla="*/ 3827271 w 3950561"/>
                    <a:gd name="connsiteY50" fmla="*/ 1376737 h 5686746"/>
                    <a:gd name="connsiteX51" fmla="*/ 3858094 w 3950561"/>
                    <a:gd name="connsiteY51" fmla="*/ 1392148 h 5686746"/>
                    <a:gd name="connsiteX52" fmla="*/ 3883779 w 3950561"/>
                    <a:gd name="connsiteY52" fmla="*/ 1453793 h 5686746"/>
                    <a:gd name="connsiteX53" fmla="*/ 3863231 w 3950561"/>
                    <a:gd name="connsiteY53" fmla="*/ 1525712 h 5686746"/>
                    <a:gd name="connsiteX54" fmla="*/ 3847820 w 3950561"/>
                    <a:gd name="connsiteY54" fmla="*/ 1556535 h 5686746"/>
                    <a:gd name="connsiteX55" fmla="*/ 3858094 w 3950561"/>
                    <a:gd name="connsiteY55" fmla="*/ 1582220 h 5686746"/>
                    <a:gd name="connsiteX56" fmla="*/ 3878642 w 3950561"/>
                    <a:gd name="connsiteY56" fmla="*/ 1613043 h 5686746"/>
                    <a:gd name="connsiteX57" fmla="*/ 3888916 w 3950561"/>
                    <a:gd name="connsiteY57" fmla="*/ 1643865 h 5686746"/>
                    <a:gd name="connsiteX58" fmla="*/ 3894053 w 3950561"/>
                    <a:gd name="connsiteY58" fmla="*/ 1659276 h 5686746"/>
                    <a:gd name="connsiteX59" fmla="*/ 3904328 w 3950561"/>
                    <a:gd name="connsiteY59" fmla="*/ 1700373 h 5686746"/>
                    <a:gd name="connsiteX60" fmla="*/ 3888916 w 3950561"/>
                    <a:gd name="connsiteY60" fmla="*/ 1767155 h 5686746"/>
                    <a:gd name="connsiteX61" fmla="*/ 3894053 w 3950561"/>
                    <a:gd name="connsiteY61" fmla="*/ 1792840 h 5686746"/>
                    <a:gd name="connsiteX62" fmla="*/ 3909465 w 3950561"/>
                    <a:gd name="connsiteY62" fmla="*/ 1869897 h 5686746"/>
                    <a:gd name="connsiteX63" fmla="*/ 3924876 w 3950561"/>
                    <a:gd name="connsiteY63" fmla="*/ 1916130 h 5686746"/>
                    <a:gd name="connsiteX64" fmla="*/ 3930013 w 3950561"/>
                    <a:gd name="connsiteY64" fmla="*/ 1931542 h 5686746"/>
                    <a:gd name="connsiteX65" fmla="*/ 3935150 w 3950561"/>
                    <a:gd name="connsiteY65" fmla="*/ 1962364 h 5686746"/>
                    <a:gd name="connsiteX66" fmla="*/ 3940287 w 3950561"/>
                    <a:gd name="connsiteY66" fmla="*/ 1977775 h 5686746"/>
                    <a:gd name="connsiteX67" fmla="*/ 3950561 w 3950561"/>
                    <a:gd name="connsiteY67" fmla="*/ 2013735 h 5686746"/>
                    <a:gd name="connsiteX68" fmla="*/ 3940287 w 3950561"/>
                    <a:gd name="connsiteY68" fmla="*/ 2183258 h 5686746"/>
                    <a:gd name="connsiteX69" fmla="*/ 3930013 w 3950561"/>
                    <a:gd name="connsiteY69" fmla="*/ 2214081 h 5686746"/>
                    <a:gd name="connsiteX70" fmla="*/ 3899191 w 3950561"/>
                    <a:gd name="connsiteY70" fmla="*/ 2260315 h 5686746"/>
                    <a:gd name="connsiteX71" fmla="*/ 3888916 w 3950561"/>
                    <a:gd name="connsiteY71" fmla="*/ 2275726 h 5686746"/>
                    <a:gd name="connsiteX72" fmla="*/ 3878642 w 3950561"/>
                    <a:gd name="connsiteY72" fmla="*/ 2291137 h 5686746"/>
                    <a:gd name="connsiteX73" fmla="*/ 3863231 w 3950561"/>
                    <a:gd name="connsiteY73" fmla="*/ 2301411 h 5686746"/>
                    <a:gd name="connsiteX74" fmla="*/ 3842683 w 3950561"/>
                    <a:gd name="connsiteY74" fmla="*/ 2296274 h 5686746"/>
                    <a:gd name="connsiteX75" fmla="*/ 3816997 w 3950561"/>
                    <a:gd name="connsiteY75" fmla="*/ 2388742 h 5686746"/>
                    <a:gd name="connsiteX76" fmla="*/ 3806723 w 3950561"/>
                    <a:gd name="connsiteY76" fmla="*/ 2440112 h 5686746"/>
                    <a:gd name="connsiteX77" fmla="*/ 3827271 w 3950561"/>
                    <a:gd name="connsiteY77" fmla="*/ 2537717 h 5686746"/>
                    <a:gd name="connsiteX78" fmla="*/ 3842683 w 3950561"/>
                    <a:gd name="connsiteY78" fmla="*/ 2547991 h 5686746"/>
                    <a:gd name="connsiteX79" fmla="*/ 3852957 w 3950561"/>
                    <a:gd name="connsiteY79" fmla="*/ 2583950 h 5686746"/>
                    <a:gd name="connsiteX80" fmla="*/ 3847820 w 3950561"/>
                    <a:gd name="connsiteY80" fmla="*/ 2625047 h 5686746"/>
                    <a:gd name="connsiteX81" fmla="*/ 3837546 w 3950561"/>
                    <a:gd name="connsiteY81" fmla="*/ 2640458 h 5686746"/>
                    <a:gd name="connsiteX82" fmla="*/ 3827271 w 3950561"/>
                    <a:gd name="connsiteY82" fmla="*/ 2671281 h 5686746"/>
                    <a:gd name="connsiteX83" fmla="*/ 3822134 w 3950561"/>
                    <a:gd name="connsiteY83" fmla="*/ 2686692 h 5686746"/>
                    <a:gd name="connsiteX84" fmla="*/ 3827271 w 3950561"/>
                    <a:gd name="connsiteY84" fmla="*/ 2743200 h 5686746"/>
                    <a:gd name="connsiteX85" fmla="*/ 3822134 w 3950561"/>
                    <a:gd name="connsiteY85" fmla="*/ 2758611 h 5686746"/>
                    <a:gd name="connsiteX86" fmla="*/ 3827271 w 3950561"/>
                    <a:gd name="connsiteY86" fmla="*/ 2784297 h 5686746"/>
                    <a:gd name="connsiteX87" fmla="*/ 3816997 w 3950561"/>
                    <a:gd name="connsiteY87" fmla="*/ 2861353 h 5686746"/>
                    <a:gd name="connsiteX88" fmla="*/ 3796449 w 3950561"/>
                    <a:gd name="connsiteY88" fmla="*/ 2907586 h 5686746"/>
                    <a:gd name="connsiteX89" fmla="*/ 3786175 w 3950561"/>
                    <a:gd name="connsiteY89" fmla="*/ 2917861 h 5686746"/>
                    <a:gd name="connsiteX90" fmla="*/ 3765626 w 3950561"/>
                    <a:gd name="connsiteY90" fmla="*/ 2933272 h 5686746"/>
                    <a:gd name="connsiteX91" fmla="*/ 3729667 w 3950561"/>
                    <a:gd name="connsiteY91" fmla="*/ 2938409 h 5686746"/>
                    <a:gd name="connsiteX92" fmla="*/ 3724530 w 3950561"/>
                    <a:gd name="connsiteY92" fmla="*/ 2953820 h 5686746"/>
                    <a:gd name="connsiteX93" fmla="*/ 3709119 w 3950561"/>
                    <a:gd name="connsiteY93" fmla="*/ 2969231 h 5686746"/>
                    <a:gd name="connsiteX94" fmla="*/ 3703982 w 3950561"/>
                    <a:gd name="connsiteY94" fmla="*/ 3005191 h 5686746"/>
                    <a:gd name="connsiteX95" fmla="*/ 3698844 w 3950561"/>
                    <a:gd name="connsiteY95" fmla="*/ 3046288 h 5686746"/>
                    <a:gd name="connsiteX96" fmla="*/ 3647474 w 3950561"/>
                    <a:gd name="connsiteY96" fmla="*/ 3051425 h 5686746"/>
                    <a:gd name="connsiteX97" fmla="*/ 3626925 w 3950561"/>
                    <a:gd name="connsiteY97" fmla="*/ 3077110 h 5686746"/>
                    <a:gd name="connsiteX98" fmla="*/ 3611514 w 3950561"/>
                    <a:gd name="connsiteY98" fmla="*/ 3082247 h 5686746"/>
                    <a:gd name="connsiteX99" fmla="*/ 3601240 w 3950561"/>
                    <a:gd name="connsiteY99" fmla="*/ 3097658 h 5686746"/>
                    <a:gd name="connsiteX100" fmla="*/ 3606377 w 3950561"/>
                    <a:gd name="connsiteY100" fmla="*/ 3113070 h 5686746"/>
                    <a:gd name="connsiteX101" fmla="*/ 3611514 w 3950561"/>
                    <a:gd name="connsiteY101" fmla="*/ 3159303 h 5686746"/>
                    <a:gd name="connsiteX102" fmla="*/ 3606377 w 3950561"/>
                    <a:gd name="connsiteY102" fmla="*/ 3246634 h 5686746"/>
                    <a:gd name="connsiteX103" fmla="*/ 3601240 w 3950561"/>
                    <a:gd name="connsiteY103" fmla="*/ 3298004 h 5686746"/>
                    <a:gd name="connsiteX104" fmla="*/ 3611514 w 3950561"/>
                    <a:gd name="connsiteY104" fmla="*/ 3333964 h 5686746"/>
                    <a:gd name="connsiteX105" fmla="*/ 3621788 w 3950561"/>
                    <a:gd name="connsiteY105" fmla="*/ 3349375 h 5686746"/>
                    <a:gd name="connsiteX106" fmla="*/ 3632062 w 3950561"/>
                    <a:gd name="connsiteY106" fmla="*/ 3385335 h 5686746"/>
                    <a:gd name="connsiteX107" fmla="*/ 3637200 w 3950561"/>
                    <a:gd name="connsiteY107" fmla="*/ 3400746 h 5686746"/>
                    <a:gd name="connsiteX108" fmla="*/ 3632062 w 3950561"/>
                    <a:gd name="connsiteY108" fmla="*/ 3488076 h 5686746"/>
                    <a:gd name="connsiteX109" fmla="*/ 3626925 w 3950561"/>
                    <a:gd name="connsiteY109" fmla="*/ 3518899 h 5686746"/>
                    <a:gd name="connsiteX110" fmla="*/ 3647474 w 3950561"/>
                    <a:gd name="connsiteY110" fmla="*/ 3549721 h 5686746"/>
                    <a:gd name="connsiteX111" fmla="*/ 3652611 w 3950561"/>
                    <a:gd name="connsiteY111" fmla="*/ 3565133 h 5686746"/>
                    <a:gd name="connsiteX112" fmla="*/ 3626925 w 3950561"/>
                    <a:gd name="connsiteY112" fmla="*/ 3590818 h 5686746"/>
                    <a:gd name="connsiteX113" fmla="*/ 3611514 w 3950561"/>
                    <a:gd name="connsiteY113" fmla="*/ 3595955 h 5686746"/>
                    <a:gd name="connsiteX114" fmla="*/ 3596103 w 3950561"/>
                    <a:gd name="connsiteY114" fmla="*/ 3606229 h 5686746"/>
                    <a:gd name="connsiteX115" fmla="*/ 3585829 w 3950561"/>
                    <a:gd name="connsiteY115" fmla="*/ 3647326 h 5686746"/>
                    <a:gd name="connsiteX116" fmla="*/ 3590966 w 3950561"/>
                    <a:gd name="connsiteY116" fmla="*/ 3673011 h 5686746"/>
                    <a:gd name="connsiteX117" fmla="*/ 3585829 w 3950561"/>
                    <a:gd name="connsiteY117" fmla="*/ 3719245 h 5686746"/>
                    <a:gd name="connsiteX118" fmla="*/ 3580692 w 3950561"/>
                    <a:gd name="connsiteY118" fmla="*/ 3739793 h 5686746"/>
                    <a:gd name="connsiteX119" fmla="*/ 3555006 w 3950561"/>
                    <a:gd name="connsiteY119" fmla="*/ 3765479 h 5686746"/>
                    <a:gd name="connsiteX120" fmla="*/ 3549869 w 3950561"/>
                    <a:gd name="connsiteY120" fmla="*/ 3780890 h 5686746"/>
                    <a:gd name="connsiteX121" fmla="*/ 3555006 w 3950561"/>
                    <a:gd name="connsiteY121" fmla="*/ 3801438 h 5686746"/>
                    <a:gd name="connsiteX122" fmla="*/ 3560143 w 3950561"/>
                    <a:gd name="connsiteY122" fmla="*/ 3827124 h 5686746"/>
                    <a:gd name="connsiteX123" fmla="*/ 3549869 w 3950561"/>
                    <a:gd name="connsiteY123" fmla="*/ 3888768 h 5686746"/>
                    <a:gd name="connsiteX124" fmla="*/ 3539595 w 3950561"/>
                    <a:gd name="connsiteY124" fmla="*/ 3919591 h 5686746"/>
                    <a:gd name="connsiteX125" fmla="*/ 3534458 w 3950561"/>
                    <a:gd name="connsiteY125" fmla="*/ 3935002 h 5686746"/>
                    <a:gd name="connsiteX126" fmla="*/ 3560143 w 3950561"/>
                    <a:gd name="connsiteY126" fmla="*/ 3955550 h 5686746"/>
                    <a:gd name="connsiteX127" fmla="*/ 3642337 w 3950561"/>
                    <a:gd name="connsiteY127" fmla="*/ 3965825 h 5686746"/>
                    <a:gd name="connsiteX128" fmla="*/ 3657748 w 3950561"/>
                    <a:gd name="connsiteY128" fmla="*/ 3970962 h 5686746"/>
                    <a:gd name="connsiteX129" fmla="*/ 3688570 w 3950561"/>
                    <a:gd name="connsiteY129" fmla="*/ 3996647 h 5686746"/>
                    <a:gd name="connsiteX130" fmla="*/ 3693707 w 3950561"/>
                    <a:gd name="connsiteY130" fmla="*/ 4022333 h 5686746"/>
                    <a:gd name="connsiteX131" fmla="*/ 3688570 w 3950561"/>
                    <a:gd name="connsiteY131" fmla="*/ 4037744 h 5686746"/>
                    <a:gd name="connsiteX132" fmla="*/ 3678296 w 3950561"/>
                    <a:gd name="connsiteY132" fmla="*/ 4078840 h 5686746"/>
                    <a:gd name="connsiteX133" fmla="*/ 3673159 w 3950561"/>
                    <a:gd name="connsiteY133" fmla="*/ 4094252 h 5686746"/>
                    <a:gd name="connsiteX134" fmla="*/ 3652611 w 3950561"/>
                    <a:gd name="connsiteY134" fmla="*/ 4140485 h 5686746"/>
                    <a:gd name="connsiteX135" fmla="*/ 3621788 w 3950561"/>
                    <a:gd name="connsiteY135" fmla="*/ 4155897 h 5686746"/>
                    <a:gd name="connsiteX136" fmla="*/ 3616651 w 3950561"/>
                    <a:gd name="connsiteY136" fmla="*/ 4171308 h 5686746"/>
                    <a:gd name="connsiteX137" fmla="*/ 3616651 w 3950561"/>
                    <a:gd name="connsiteY137" fmla="*/ 4207267 h 5686746"/>
                    <a:gd name="connsiteX138" fmla="*/ 3606377 w 3950561"/>
                    <a:gd name="connsiteY138" fmla="*/ 4217542 h 5686746"/>
                    <a:gd name="connsiteX139" fmla="*/ 3575555 w 3950561"/>
                    <a:gd name="connsiteY139" fmla="*/ 4248364 h 5686746"/>
                    <a:gd name="connsiteX140" fmla="*/ 3565280 w 3950561"/>
                    <a:gd name="connsiteY140" fmla="*/ 4279186 h 5686746"/>
                    <a:gd name="connsiteX141" fmla="*/ 3560143 w 3950561"/>
                    <a:gd name="connsiteY141" fmla="*/ 4294598 h 5686746"/>
                    <a:gd name="connsiteX142" fmla="*/ 3565280 w 3950561"/>
                    <a:gd name="connsiteY142" fmla="*/ 4330557 h 5686746"/>
                    <a:gd name="connsiteX143" fmla="*/ 3565280 w 3950561"/>
                    <a:gd name="connsiteY143" fmla="*/ 4371654 h 5686746"/>
                    <a:gd name="connsiteX144" fmla="*/ 3606377 w 3950561"/>
                    <a:gd name="connsiteY144" fmla="*/ 4407613 h 5686746"/>
                    <a:gd name="connsiteX145" fmla="*/ 3621788 w 3950561"/>
                    <a:gd name="connsiteY145" fmla="*/ 4412750 h 5686746"/>
                    <a:gd name="connsiteX146" fmla="*/ 3647474 w 3950561"/>
                    <a:gd name="connsiteY146" fmla="*/ 4428162 h 5686746"/>
                    <a:gd name="connsiteX147" fmla="*/ 3657748 w 3950561"/>
                    <a:gd name="connsiteY147" fmla="*/ 4443573 h 5686746"/>
                    <a:gd name="connsiteX148" fmla="*/ 3647474 w 3950561"/>
                    <a:gd name="connsiteY148" fmla="*/ 4479533 h 5686746"/>
                    <a:gd name="connsiteX149" fmla="*/ 3652611 w 3950561"/>
                    <a:gd name="connsiteY149" fmla="*/ 4505218 h 5686746"/>
                    <a:gd name="connsiteX150" fmla="*/ 3688570 w 3950561"/>
                    <a:gd name="connsiteY150" fmla="*/ 4505218 h 5686746"/>
                    <a:gd name="connsiteX151" fmla="*/ 3703982 w 3950561"/>
                    <a:gd name="connsiteY151" fmla="*/ 4510355 h 5686746"/>
                    <a:gd name="connsiteX152" fmla="*/ 3714256 w 3950561"/>
                    <a:gd name="connsiteY152" fmla="*/ 4525766 h 5686746"/>
                    <a:gd name="connsiteX153" fmla="*/ 3673159 w 3950561"/>
                    <a:gd name="connsiteY153" fmla="*/ 4530903 h 5686746"/>
                    <a:gd name="connsiteX154" fmla="*/ 3652611 w 3950561"/>
                    <a:gd name="connsiteY154" fmla="*/ 4536040 h 5686746"/>
                    <a:gd name="connsiteX155" fmla="*/ 3632062 w 3950561"/>
                    <a:gd name="connsiteY155" fmla="*/ 4577137 h 5686746"/>
                    <a:gd name="connsiteX156" fmla="*/ 3616651 w 3950561"/>
                    <a:gd name="connsiteY156" fmla="*/ 4582274 h 5686746"/>
                    <a:gd name="connsiteX157" fmla="*/ 3601240 w 3950561"/>
                    <a:gd name="connsiteY157" fmla="*/ 4597685 h 5686746"/>
                    <a:gd name="connsiteX158" fmla="*/ 3606377 w 3950561"/>
                    <a:gd name="connsiteY158" fmla="*/ 4561726 h 5686746"/>
                    <a:gd name="connsiteX159" fmla="*/ 3611514 w 3950561"/>
                    <a:gd name="connsiteY159" fmla="*/ 4577137 h 5686746"/>
                    <a:gd name="connsiteX160" fmla="*/ 3601240 w 3950561"/>
                    <a:gd name="connsiteY160" fmla="*/ 4607959 h 5686746"/>
                    <a:gd name="connsiteX161" fmla="*/ 3596103 w 3950561"/>
                    <a:gd name="connsiteY161" fmla="*/ 4623371 h 5686746"/>
                    <a:gd name="connsiteX162" fmla="*/ 3601240 w 3950561"/>
                    <a:gd name="connsiteY162" fmla="*/ 4649056 h 5686746"/>
                    <a:gd name="connsiteX163" fmla="*/ 3611514 w 3950561"/>
                    <a:gd name="connsiteY163" fmla="*/ 4679879 h 5686746"/>
                    <a:gd name="connsiteX164" fmla="*/ 3590966 w 3950561"/>
                    <a:gd name="connsiteY164" fmla="*/ 4710701 h 5686746"/>
                    <a:gd name="connsiteX165" fmla="*/ 3565280 w 3950561"/>
                    <a:gd name="connsiteY165" fmla="*/ 4705564 h 5686746"/>
                    <a:gd name="connsiteX166" fmla="*/ 3549869 w 3950561"/>
                    <a:gd name="connsiteY166" fmla="*/ 4700427 h 5686746"/>
                    <a:gd name="connsiteX167" fmla="*/ 3529321 w 3950561"/>
                    <a:gd name="connsiteY167" fmla="*/ 4695290 h 5686746"/>
                    <a:gd name="connsiteX168" fmla="*/ 3513910 w 3950561"/>
                    <a:gd name="connsiteY168" fmla="*/ 4685016 h 5686746"/>
                    <a:gd name="connsiteX169" fmla="*/ 3508773 w 3950561"/>
                    <a:gd name="connsiteY169" fmla="*/ 4715838 h 5686746"/>
                    <a:gd name="connsiteX170" fmla="*/ 3503635 w 3950561"/>
                    <a:gd name="connsiteY170" fmla="*/ 4731249 h 5686746"/>
                    <a:gd name="connsiteX171" fmla="*/ 3472813 w 3950561"/>
                    <a:gd name="connsiteY171" fmla="*/ 4710701 h 5686746"/>
                    <a:gd name="connsiteX172" fmla="*/ 3452265 w 3950561"/>
                    <a:gd name="connsiteY172" fmla="*/ 4679879 h 5686746"/>
                    <a:gd name="connsiteX173" fmla="*/ 3436853 w 3950561"/>
                    <a:gd name="connsiteY173" fmla="*/ 4674742 h 5686746"/>
                    <a:gd name="connsiteX174" fmla="*/ 3395757 w 3950561"/>
                    <a:gd name="connsiteY174" fmla="*/ 4700427 h 5686746"/>
                    <a:gd name="connsiteX175" fmla="*/ 3400894 w 3950561"/>
                    <a:gd name="connsiteY175" fmla="*/ 4715838 h 5686746"/>
                    <a:gd name="connsiteX176" fmla="*/ 3385483 w 3950561"/>
                    <a:gd name="connsiteY176" fmla="*/ 4772346 h 5686746"/>
                    <a:gd name="connsiteX177" fmla="*/ 3375209 w 3950561"/>
                    <a:gd name="connsiteY177" fmla="*/ 4787757 h 5686746"/>
                    <a:gd name="connsiteX178" fmla="*/ 3359797 w 3950561"/>
                    <a:gd name="connsiteY178" fmla="*/ 4782620 h 5686746"/>
                    <a:gd name="connsiteX179" fmla="*/ 3328975 w 3950561"/>
                    <a:gd name="connsiteY179" fmla="*/ 4798031 h 5686746"/>
                    <a:gd name="connsiteX180" fmla="*/ 3308426 w 3950561"/>
                    <a:gd name="connsiteY180" fmla="*/ 4823717 h 5686746"/>
                    <a:gd name="connsiteX181" fmla="*/ 3293015 w 3950561"/>
                    <a:gd name="connsiteY181" fmla="*/ 4818580 h 5686746"/>
                    <a:gd name="connsiteX182" fmla="*/ 3282741 w 3950561"/>
                    <a:gd name="connsiteY182" fmla="*/ 4798031 h 5686746"/>
                    <a:gd name="connsiteX183" fmla="*/ 3277604 w 3950561"/>
                    <a:gd name="connsiteY183" fmla="*/ 4823717 h 5686746"/>
                    <a:gd name="connsiteX184" fmla="*/ 3272467 w 3950561"/>
                    <a:gd name="connsiteY184" fmla="*/ 4839128 h 5686746"/>
                    <a:gd name="connsiteX185" fmla="*/ 3257056 w 3950561"/>
                    <a:gd name="connsiteY185" fmla="*/ 4828854 h 5686746"/>
                    <a:gd name="connsiteX186" fmla="*/ 3226233 w 3950561"/>
                    <a:gd name="connsiteY186" fmla="*/ 4849402 h 5686746"/>
                    <a:gd name="connsiteX187" fmla="*/ 3169725 w 3950561"/>
                    <a:gd name="connsiteY187" fmla="*/ 4849402 h 5686746"/>
                    <a:gd name="connsiteX188" fmla="*/ 3159451 w 3950561"/>
                    <a:gd name="connsiteY188" fmla="*/ 4864813 h 5686746"/>
                    <a:gd name="connsiteX189" fmla="*/ 3149177 w 3950561"/>
                    <a:gd name="connsiteY189" fmla="*/ 4875088 h 5686746"/>
                    <a:gd name="connsiteX190" fmla="*/ 3082395 w 3950561"/>
                    <a:gd name="connsiteY190" fmla="*/ 4885362 h 5686746"/>
                    <a:gd name="connsiteX191" fmla="*/ 3066984 w 3950561"/>
                    <a:gd name="connsiteY191" fmla="*/ 4895636 h 5686746"/>
                    <a:gd name="connsiteX192" fmla="*/ 3036161 w 3950561"/>
                    <a:gd name="connsiteY192" fmla="*/ 4905910 h 5686746"/>
                    <a:gd name="connsiteX193" fmla="*/ 3020750 w 3950561"/>
                    <a:gd name="connsiteY193" fmla="*/ 4900773 h 5686746"/>
                    <a:gd name="connsiteX194" fmla="*/ 2969379 w 3950561"/>
                    <a:gd name="connsiteY194" fmla="*/ 4941870 h 5686746"/>
                    <a:gd name="connsiteX195" fmla="*/ 2938557 w 3950561"/>
                    <a:gd name="connsiteY195" fmla="*/ 4952144 h 5686746"/>
                    <a:gd name="connsiteX196" fmla="*/ 2882049 w 3950561"/>
                    <a:gd name="connsiteY196" fmla="*/ 4967555 h 5686746"/>
                    <a:gd name="connsiteX197" fmla="*/ 2830678 w 3950561"/>
                    <a:gd name="connsiteY197" fmla="*/ 5008652 h 5686746"/>
                    <a:gd name="connsiteX198" fmla="*/ 2789582 w 3950561"/>
                    <a:gd name="connsiteY198" fmla="*/ 5003515 h 5686746"/>
                    <a:gd name="connsiteX199" fmla="*/ 2774170 w 3950561"/>
                    <a:gd name="connsiteY199" fmla="*/ 4998377 h 5686746"/>
                    <a:gd name="connsiteX200" fmla="*/ 2743348 w 3950561"/>
                    <a:gd name="connsiteY200" fmla="*/ 5003515 h 5686746"/>
                    <a:gd name="connsiteX201" fmla="*/ 2686840 w 3950561"/>
                    <a:gd name="connsiteY201" fmla="*/ 5024063 h 5686746"/>
                    <a:gd name="connsiteX202" fmla="*/ 2671429 w 3950561"/>
                    <a:gd name="connsiteY202" fmla="*/ 5029200 h 5686746"/>
                    <a:gd name="connsiteX203" fmla="*/ 2656018 w 3950561"/>
                    <a:gd name="connsiteY203" fmla="*/ 5044611 h 5686746"/>
                    <a:gd name="connsiteX204" fmla="*/ 2640606 w 3950561"/>
                    <a:gd name="connsiteY204" fmla="*/ 5039474 h 5686746"/>
                    <a:gd name="connsiteX205" fmla="*/ 2625195 w 3950561"/>
                    <a:gd name="connsiteY205" fmla="*/ 5049748 h 5686746"/>
                    <a:gd name="connsiteX206" fmla="*/ 2620058 w 3950561"/>
                    <a:gd name="connsiteY206" fmla="*/ 5075434 h 5686746"/>
                    <a:gd name="connsiteX207" fmla="*/ 2573824 w 3950561"/>
                    <a:gd name="connsiteY207" fmla="*/ 5116530 h 5686746"/>
                    <a:gd name="connsiteX208" fmla="*/ 2558413 w 3950561"/>
                    <a:gd name="connsiteY208" fmla="*/ 5126804 h 5686746"/>
                    <a:gd name="connsiteX209" fmla="*/ 2517316 w 3950561"/>
                    <a:gd name="connsiteY209" fmla="*/ 5137079 h 5686746"/>
                    <a:gd name="connsiteX210" fmla="*/ 2501905 w 3950561"/>
                    <a:gd name="connsiteY210" fmla="*/ 5142216 h 5686746"/>
                    <a:gd name="connsiteX211" fmla="*/ 2476220 w 3950561"/>
                    <a:gd name="connsiteY211" fmla="*/ 5147353 h 5686746"/>
                    <a:gd name="connsiteX212" fmla="*/ 2460809 w 3950561"/>
                    <a:gd name="connsiteY212" fmla="*/ 5142216 h 5686746"/>
                    <a:gd name="connsiteX213" fmla="*/ 2440260 w 3950561"/>
                    <a:gd name="connsiteY213" fmla="*/ 5116530 h 5686746"/>
                    <a:gd name="connsiteX214" fmla="*/ 2383752 w 3950561"/>
                    <a:gd name="connsiteY214" fmla="*/ 5106256 h 5686746"/>
                    <a:gd name="connsiteX215" fmla="*/ 2342656 w 3950561"/>
                    <a:gd name="connsiteY215" fmla="*/ 5106256 h 5686746"/>
                    <a:gd name="connsiteX216" fmla="*/ 2311833 w 3950561"/>
                    <a:gd name="connsiteY216" fmla="*/ 5126804 h 5686746"/>
                    <a:gd name="connsiteX217" fmla="*/ 2265600 w 3950561"/>
                    <a:gd name="connsiteY217" fmla="*/ 5121667 h 5686746"/>
                    <a:gd name="connsiteX218" fmla="*/ 2234777 w 3950561"/>
                    <a:gd name="connsiteY218" fmla="*/ 5116530 h 5686746"/>
                    <a:gd name="connsiteX219" fmla="*/ 2214229 w 3950561"/>
                    <a:gd name="connsiteY219" fmla="*/ 5121667 h 5686746"/>
                    <a:gd name="connsiteX220" fmla="*/ 2188543 w 3950561"/>
                    <a:gd name="connsiteY220" fmla="*/ 5137079 h 5686746"/>
                    <a:gd name="connsiteX221" fmla="*/ 2162858 w 3950561"/>
                    <a:gd name="connsiteY221" fmla="*/ 5111393 h 5686746"/>
                    <a:gd name="connsiteX222" fmla="*/ 2142310 w 3950561"/>
                    <a:gd name="connsiteY222" fmla="*/ 5142216 h 5686746"/>
                    <a:gd name="connsiteX223" fmla="*/ 2116624 w 3950561"/>
                    <a:gd name="connsiteY223" fmla="*/ 5162764 h 5686746"/>
                    <a:gd name="connsiteX224" fmla="*/ 2070391 w 3950561"/>
                    <a:gd name="connsiteY224" fmla="*/ 5157627 h 5686746"/>
                    <a:gd name="connsiteX225" fmla="*/ 2039568 w 3950561"/>
                    <a:gd name="connsiteY225" fmla="*/ 5173038 h 5686746"/>
                    <a:gd name="connsiteX226" fmla="*/ 2013883 w 3950561"/>
                    <a:gd name="connsiteY226" fmla="*/ 5193586 h 5686746"/>
                    <a:gd name="connsiteX227" fmla="*/ 2003609 w 3950561"/>
                    <a:gd name="connsiteY227" fmla="*/ 5203861 h 5686746"/>
                    <a:gd name="connsiteX228" fmla="*/ 1988197 w 3950561"/>
                    <a:gd name="connsiteY228" fmla="*/ 5208998 h 5686746"/>
                    <a:gd name="connsiteX229" fmla="*/ 1947101 w 3950561"/>
                    <a:gd name="connsiteY229" fmla="*/ 5183312 h 5686746"/>
                    <a:gd name="connsiteX230" fmla="*/ 1936826 w 3950561"/>
                    <a:gd name="connsiteY230" fmla="*/ 5193586 h 5686746"/>
                    <a:gd name="connsiteX231" fmla="*/ 1906004 w 3950561"/>
                    <a:gd name="connsiteY231" fmla="*/ 5203861 h 5686746"/>
                    <a:gd name="connsiteX232" fmla="*/ 1885456 w 3950561"/>
                    <a:gd name="connsiteY232" fmla="*/ 5214135 h 5686746"/>
                    <a:gd name="connsiteX233" fmla="*/ 1870044 w 3950561"/>
                    <a:gd name="connsiteY233" fmla="*/ 5250094 h 5686746"/>
                    <a:gd name="connsiteX234" fmla="*/ 1839222 w 3950561"/>
                    <a:gd name="connsiteY234" fmla="*/ 5280917 h 5686746"/>
                    <a:gd name="connsiteX235" fmla="*/ 1828948 w 3950561"/>
                    <a:gd name="connsiteY235" fmla="*/ 5255231 h 5686746"/>
                    <a:gd name="connsiteX236" fmla="*/ 1823811 w 3950561"/>
                    <a:gd name="connsiteY236" fmla="*/ 5239820 h 5686746"/>
                    <a:gd name="connsiteX237" fmla="*/ 1808400 w 3950561"/>
                    <a:gd name="connsiteY237" fmla="*/ 5234683 h 5686746"/>
                    <a:gd name="connsiteX238" fmla="*/ 1767303 w 3950561"/>
                    <a:gd name="connsiteY238" fmla="*/ 5239820 h 5686746"/>
                    <a:gd name="connsiteX239" fmla="*/ 1762166 w 3950561"/>
                    <a:gd name="connsiteY239" fmla="*/ 5255231 h 5686746"/>
                    <a:gd name="connsiteX240" fmla="*/ 1757029 w 3950561"/>
                    <a:gd name="connsiteY240" fmla="*/ 5275780 h 5686746"/>
                    <a:gd name="connsiteX241" fmla="*/ 1731343 w 3950561"/>
                    <a:gd name="connsiteY241" fmla="*/ 5301465 h 5686746"/>
                    <a:gd name="connsiteX242" fmla="*/ 1721069 w 3950561"/>
                    <a:gd name="connsiteY242" fmla="*/ 5332288 h 5686746"/>
                    <a:gd name="connsiteX243" fmla="*/ 1685110 w 3950561"/>
                    <a:gd name="connsiteY243" fmla="*/ 5357973 h 5686746"/>
                    <a:gd name="connsiteX244" fmla="*/ 1669698 w 3950561"/>
                    <a:gd name="connsiteY244" fmla="*/ 5363110 h 5686746"/>
                    <a:gd name="connsiteX245" fmla="*/ 1654287 w 3950561"/>
                    <a:gd name="connsiteY245" fmla="*/ 5357973 h 5686746"/>
                    <a:gd name="connsiteX246" fmla="*/ 1623465 w 3950561"/>
                    <a:gd name="connsiteY246" fmla="*/ 5363110 h 5686746"/>
                    <a:gd name="connsiteX247" fmla="*/ 1566957 w 3950561"/>
                    <a:gd name="connsiteY247" fmla="*/ 5383658 h 5686746"/>
                    <a:gd name="connsiteX248" fmla="*/ 1534067 w 3950561"/>
                    <a:gd name="connsiteY248" fmla="*/ 5376905 h 5686746"/>
                    <a:gd name="connsiteX249" fmla="*/ 1501402 w 3950561"/>
                    <a:gd name="connsiteY249" fmla="*/ 5390055 h 5686746"/>
                    <a:gd name="connsiteX250" fmla="*/ 1443667 w 3950561"/>
                    <a:gd name="connsiteY250" fmla="*/ 5417583 h 5686746"/>
                    <a:gd name="connsiteX251" fmla="*/ 1407514 w 3950561"/>
                    <a:gd name="connsiteY251" fmla="*/ 5444496 h 5686746"/>
                    <a:gd name="connsiteX252" fmla="*/ 1361474 w 3950561"/>
                    <a:gd name="connsiteY252" fmla="*/ 5491537 h 5686746"/>
                    <a:gd name="connsiteX253" fmla="*/ 1325514 w 3950561"/>
                    <a:gd name="connsiteY253" fmla="*/ 5486400 h 5686746"/>
                    <a:gd name="connsiteX254" fmla="*/ 1315240 w 3950561"/>
                    <a:gd name="connsiteY254" fmla="*/ 5455577 h 5686746"/>
                    <a:gd name="connsiteX255" fmla="*/ 1299829 w 3950561"/>
                    <a:gd name="connsiteY255" fmla="*/ 5450440 h 5686746"/>
                    <a:gd name="connsiteX256" fmla="*/ 1274143 w 3950561"/>
                    <a:gd name="connsiteY256" fmla="*/ 5465852 h 5686746"/>
                    <a:gd name="connsiteX257" fmla="*/ 1258732 w 3950561"/>
                    <a:gd name="connsiteY257" fmla="*/ 5470989 h 5686746"/>
                    <a:gd name="connsiteX258" fmla="*/ 1173050 w 3950561"/>
                    <a:gd name="connsiteY258" fmla="*/ 5464430 h 5686746"/>
                    <a:gd name="connsiteX259" fmla="*/ 1130305 w 3950561"/>
                    <a:gd name="connsiteY259" fmla="*/ 5517222 h 5686746"/>
                    <a:gd name="connsiteX260" fmla="*/ 1084071 w 3950561"/>
                    <a:gd name="connsiteY260" fmla="*/ 5532634 h 5686746"/>
                    <a:gd name="connsiteX261" fmla="*/ 1104620 w 3950561"/>
                    <a:gd name="connsiteY261" fmla="*/ 5506948 h 5686746"/>
                    <a:gd name="connsiteX262" fmla="*/ 1099483 w 3950561"/>
                    <a:gd name="connsiteY262" fmla="*/ 5476126 h 5686746"/>
                    <a:gd name="connsiteX263" fmla="*/ 1084071 w 3950561"/>
                    <a:gd name="connsiteY263" fmla="*/ 5460715 h 5686746"/>
                    <a:gd name="connsiteX264" fmla="*/ 1063523 w 3950561"/>
                    <a:gd name="connsiteY264" fmla="*/ 5429892 h 5686746"/>
                    <a:gd name="connsiteX265" fmla="*/ 1032701 w 3950561"/>
                    <a:gd name="connsiteY265" fmla="*/ 5409344 h 5686746"/>
                    <a:gd name="connsiteX266" fmla="*/ 991604 w 3950561"/>
                    <a:gd name="connsiteY266" fmla="*/ 5414481 h 5686746"/>
                    <a:gd name="connsiteX267" fmla="*/ 935096 w 3950561"/>
                    <a:gd name="connsiteY267" fmla="*/ 5404207 h 5686746"/>
                    <a:gd name="connsiteX268" fmla="*/ 878588 w 3950561"/>
                    <a:gd name="connsiteY268" fmla="*/ 5409344 h 5686746"/>
                    <a:gd name="connsiteX269" fmla="*/ 806669 w 3950561"/>
                    <a:gd name="connsiteY269" fmla="*/ 5409344 h 5686746"/>
                    <a:gd name="connsiteX270" fmla="*/ 698791 w 3950561"/>
                    <a:gd name="connsiteY270" fmla="*/ 5465852 h 5686746"/>
                    <a:gd name="connsiteX271" fmla="*/ 667968 w 3950561"/>
                    <a:gd name="connsiteY271" fmla="*/ 5476126 h 5686746"/>
                    <a:gd name="connsiteX272" fmla="*/ 647420 w 3950561"/>
                    <a:gd name="connsiteY272" fmla="*/ 5486400 h 5686746"/>
                    <a:gd name="connsiteX273" fmla="*/ 616597 w 3950561"/>
                    <a:gd name="connsiteY273" fmla="*/ 5460715 h 5686746"/>
                    <a:gd name="connsiteX274" fmla="*/ 601186 w 3950561"/>
                    <a:gd name="connsiteY274" fmla="*/ 5450440 h 5686746"/>
                    <a:gd name="connsiteX275" fmla="*/ 567489 w 3950561"/>
                    <a:gd name="connsiteY275" fmla="*/ 5442621 h 5686746"/>
                    <a:gd name="connsiteX276" fmla="*/ 556794 w 3950561"/>
                    <a:gd name="connsiteY276" fmla="*/ 5447953 h 5686746"/>
                    <a:gd name="connsiteX277" fmla="*/ 560898 w 3950561"/>
                    <a:gd name="connsiteY277" fmla="*/ 5443429 h 5686746"/>
                    <a:gd name="connsiteX278" fmla="*/ 525357 w 3950561"/>
                    <a:gd name="connsiteY278" fmla="*/ 5458420 h 5686746"/>
                    <a:gd name="connsiteX279" fmla="*/ 478930 w 3950561"/>
                    <a:gd name="connsiteY279" fmla="*/ 5445272 h 5686746"/>
                    <a:gd name="connsiteX280" fmla="*/ 430854 w 3950561"/>
                    <a:gd name="connsiteY280" fmla="*/ 5424723 h 5686746"/>
                    <a:gd name="connsiteX281" fmla="*/ 370018 w 3950561"/>
                    <a:gd name="connsiteY281" fmla="*/ 5378521 h 5686746"/>
                    <a:gd name="connsiteX282" fmla="*/ 349469 w 3950561"/>
                    <a:gd name="connsiteY282" fmla="*/ 5388795 h 5686746"/>
                    <a:gd name="connsiteX283" fmla="*/ 267276 w 3950561"/>
                    <a:gd name="connsiteY283" fmla="*/ 5435029 h 5686746"/>
                    <a:gd name="connsiteX284" fmla="*/ 226179 w 3950561"/>
                    <a:gd name="connsiteY284" fmla="*/ 5450440 h 5686746"/>
                    <a:gd name="connsiteX285" fmla="*/ 215905 w 3950561"/>
                    <a:gd name="connsiteY285" fmla="*/ 5460715 h 5686746"/>
                    <a:gd name="connsiteX286" fmla="*/ 190220 w 3950561"/>
                    <a:gd name="connsiteY286" fmla="*/ 5486400 h 5686746"/>
                    <a:gd name="connsiteX287" fmla="*/ 172546 w 3950561"/>
                    <a:gd name="connsiteY287" fmla="*/ 5468533 h 5686746"/>
                    <a:gd name="connsiteX288" fmla="*/ 127961 w 3950561"/>
                    <a:gd name="connsiteY288" fmla="*/ 5472443 h 5686746"/>
                    <a:gd name="connsiteX289" fmla="*/ 108026 w 3950561"/>
                    <a:gd name="connsiteY289" fmla="*/ 5532634 h 5686746"/>
                    <a:gd name="connsiteX290" fmla="*/ 66930 w 3950561"/>
                    <a:gd name="connsiteY290" fmla="*/ 5558319 h 5686746"/>
                    <a:gd name="connsiteX291" fmla="*/ 20696 w 3950561"/>
                    <a:gd name="connsiteY291" fmla="*/ 5584004 h 5686746"/>
                    <a:gd name="connsiteX292" fmla="*/ 15559 w 3950561"/>
                    <a:gd name="connsiteY292" fmla="*/ 5599416 h 5686746"/>
                    <a:gd name="connsiteX293" fmla="*/ 148 w 3950561"/>
                    <a:gd name="connsiteY293" fmla="*/ 5609690 h 5686746"/>
                    <a:gd name="connsiteX294" fmla="*/ 10422 w 3950561"/>
                    <a:gd name="connsiteY294" fmla="*/ 5640512 h 5686746"/>
                    <a:gd name="connsiteX295" fmla="*/ 25833 w 3950561"/>
                    <a:gd name="connsiteY295" fmla="*/ 5671335 h 5686746"/>
                    <a:gd name="connsiteX296" fmla="*/ 46382 w 3950561"/>
                    <a:gd name="connsiteY296" fmla="*/ 5661061 h 5686746"/>
                    <a:gd name="connsiteX297" fmla="*/ 36107 w 3950561"/>
                    <a:gd name="connsiteY297" fmla="*/ 5686746 h 5686746"/>
                    <a:gd name="connsiteX0" fmla="*/ 3169725 w 3941934"/>
                    <a:gd name="connsiteY0" fmla="*/ 0 h 5686746"/>
                    <a:gd name="connsiteX1" fmla="*/ 3149177 w 3941934"/>
                    <a:gd name="connsiteY1" fmla="*/ 10274 h 5686746"/>
                    <a:gd name="connsiteX2" fmla="*/ 3226233 w 3941934"/>
                    <a:gd name="connsiteY2" fmla="*/ 82193 h 5686746"/>
                    <a:gd name="connsiteX3" fmla="*/ 3231370 w 3941934"/>
                    <a:gd name="connsiteY3" fmla="*/ 97604 h 5686746"/>
                    <a:gd name="connsiteX4" fmla="*/ 3241644 w 3941934"/>
                    <a:gd name="connsiteY4" fmla="*/ 107879 h 5686746"/>
                    <a:gd name="connsiteX5" fmla="*/ 3257056 w 3941934"/>
                    <a:gd name="connsiteY5" fmla="*/ 102742 h 5686746"/>
                    <a:gd name="connsiteX6" fmla="*/ 3277604 w 3941934"/>
                    <a:gd name="connsiteY6" fmla="*/ 107879 h 5686746"/>
                    <a:gd name="connsiteX7" fmla="*/ 3298152 w 3941934"/>
                    <a:gd name="connsiteY7" fmla="*/ 154112 h 5686746"/>
                    <a:gd name="connsiteX8" fmla="*/ 3364935 w 3941934"/>
                    <a:gd name="connsiteY8" fmla="*/ 190073 h 5686746"/>
                    <a:gd name="connsiteX9" fmla="*/ 3411168 w 3941934"/>
                    <a:gd name="connsiteY9" fmla="*/ 236305 h 5686746"/>
                    <a:gd name="connsiteX10" fmla="*/ 3400894 w 3941934"/>
                    <a:gd name="connsiteY10" fmla="*/ 328773 h 5686746"/>
                    <a:gd name="connsiteX11" fmla="*/ 3431716 w 3941934"/>
                    <a:gd name="connsiteY11" fmla="*/ 369870 h 5686746"/>
                    <a:gd name="connsiteX12" fmla="*/ 3447128 w 3941934"/>
                    <a:gd name="connsiteY12" fmla="*/ 416103 h 5686746"/>
                    <a:gd name="connsiteX13" fmla="*/ 3452265 w 3941934"/>
                    <a:gd name="connsiteY13" fmla="*/ 431515 h 5686746"/>
                    <a:gd name="connsiteX14" fmla="*/ 3467676 w 3941934"/>
                    <a:gd name="connsiteY14" fmla="*/ 441789 h 5686746"/>
                    <a:gd name="connsiteX15" fmla="*/ 3488224 w 3941934"/>
                    <a:gd name="connsiteY15" fmla="*/ 472611 h 5686746"/>
                    <a:gd name="connsiteX16" fmla="*/ 3498498 w 3941934"/>
                    <a:gd name="connsiteY16" fmla="*/ 488022 h 5686746"/>
                    <a:gd name="connsiteX17" fmla="*/ 3508773 w 3941934"/>
                    <a:gd name="connsiteY17" fmla="*/ 529119 h 5686746"/>
                    <a:gd name="connsiteX18" fmla="*/ 3503635 w 3941934"/>
                    <a:gd name="connsiteY18" fmla="*/ 554804 h 5686746"/>
                    <a:gd name="connsiteX19" fmla="*/ 3498498 w 3941934"/>
                    <a:gd name="connsiteY19" fmla="*/ 601038 h 5686746"/>
                    <a:gd name="connsiteX20" fmla="*/ 3483087 w 3941934"/>
                    <a:gd name="connsiteY20" fmla="*/ 642135 h 5686746"/>
                    <a:gd name="connsiteX21" fmla="*/ 3467676 w 3941934"/>
                    <a:gd name="connsiteY21" fmla="*/ 662683 h 5686746"/>
                    <a:gd name="connsiteX22" fmla="*/ 3452265 w 3941934"/>
                    <a:gd name="connsiteY22" fmla="*/ 688368 h 5686746"/>
                    <a:gd name="connsiteX23" fmla="*/ 3441991 w 3941934"/>
                    <a:gd name="connsiteY23" fmla="*/ 698643 h 5686746"/>
                    <a:gd name="connsiteX24" fmla="*/ 3375209 w 3941934"/>
                    <a:gd name="connsiteY24" fmla="*/ 744876 h 5686746"/>
                    <a:gd name="connsiteX25" fmla="*/ 3359797 w 3941934"/>
                    <a:gd name="connsiteY25" fmla="*/ 760288 h 5686746"/>
                    <a:gd name="connsiteX26" fmla="*/ 3318701 w 3941934"/>
                    <a:gd name="connsiteY26" fmla="*/ 816795 h 5686746"/>
                    <a:gd name="connsiteX27" fmla="*/ 3293015 w 3941934"/>
                    <a:gd name="connsiteY27" fmla="*/ 868166 h 5686746"/>
                    <a:gd name="connsiteX28" fmla="*/ 3282741 w 3941934"/>
                    <a:gd name="connsiteY28" fmla="*/ 883577 h 5686746"/>
                    <a:gd name="connsiteX29" fmla="*/ 3287878 w 3941934"/>
                    <a:gd name="connsiteY29" fmla="*/ 914400 h 5686746"/>
                    <a:gd name="connsiteX30" fmla="*/ 3334112 w 3941934"/>
                    <a:gd name="connsiteY30" fmla="*/ 940085 h 5686746"/>
                    <a:gd name="connsiteX31" fmla="*/ 3364934 w 3941934"/>
                    <a:gd name="connsiteY31" fmla="*/ 945222 h 5686746"/>
                    <a:gd name="connsiteX32" fmla="*/ 3426579 w 3941934"/>
                    <a:gd name="connsiteY32" fmla="*/ 950359 h 5686746"/>
                    <a:gd name="connsiteX33" fmla="*/ 3472813 w 3941934"/>
                    <a:gd name="connsiteY33" fmla="*/ 981182 h 5686746"/>
                    <a:gd name="connsiteX34" fmla="*/ 3513910 w 3941934"/>
                    <a:gd name="connsiteY34" fmla="*/ 1032553 h 5686746"/>
                    <a:gd name="connsiteX35" fmla="*/ 3529321 w 3941934"/>
                    <a:gd name="connsiteY35" fmla="*/ 1037690 h 5686746"/>
                    <a:gd name="connsiteX36" fmla="*/ 3549869 w 3941934"/>
                    <a:gd name="connsiteY36" fmla="*/ 1089061 h 5686746"/>
                    <a:gd name="connsiteX37" fmla="*/ 3560143 w 3941934"/>
                    <a:gd name="connsiteY37" fmla="*/ 1109609 h 5686746"/>
                    <a:gd name="connsiteX38" fmla="*/ 3570418 w 3941934"/>
                    <a:gd name="connsiteY38" fmla="*/ 1135294 h 5686746"/>
                    <a:gd name="connsiteX39" fmla="*/ 3580692 w 3941934"/>
                    <a:gd name="connsiteY39" fmla="*/ 1166117 h 5686746"/>
                    <a:gd name="connsiteX40" fmla="*/ 3590966 w 3941934"/>
                    <a:gd name="connsiteY40" fmla="*/ 1186665 h 5686746"/>
                    <a:gd name="connsiteX41" fmla="*/ 3601240 w 3941934"/>
                    <a:gd name="connsiteY41" fmla="*/ 1232899 h 5686746"/>
                    <a:gd name="connsiteX42" fmla="*/ 3611514 w 3941934"/>
                    <a:gd name="connsiteY42" fmla="*/ 1248310 h 5686746"/>
                    <a:gd name="connsiteX43" fmla="*/ 3632062 w 3941934"/>
                    <a:gd name="connsiteY43" fmla="*/ 1273995 h 5686746"/>
                    <a:gd name="connsiteX44" fmla="*/ 3673159 w 3941934"/>
                    <a:gd name="connsiteY44" fmla="*/ 1284270 h 5686746"/>
                    <a:gd name="connsiteX45" fmla="*/ 3703982 w 3941934"/>
                    <a:gd name="connsiteY45" fmla="*/ 1299681 h 5686746"/>
                    <a:gd name="connsiteX46" fmla="*/ 3734804 w 3941934"/>
                    <a:gd name="connsiteY46" fmla="*/ 1309955 h 5686746"/>
                    <a:gd name="connsiteX47" fmla="*/ 3755352 w 3941934"/>
                    <a:gd name="connsiteY47" fmla="*/ 1325366 h 5686746"/>
                    <a:gd name="connsiteX48" fmla="*/ 3781038 w 3941934"/>
                    <a:gd name="connsiteY48" fmla="*/ 1351052 h 5686746"/>
                    <a:gd name="connsiteX49" fmla="*/ 3811860 w 3941934"/>
                    <a:gd name="connsiteY49" fmla="*/ 1371600 h 5686746"/>
                    <a:gd name="connsiteX50" fmla="*/ 3827271 w 3941934"/>
                    <a:gd name="connsiteY50" fmla="*/ 1376737 h 5686746"/>
                    <a:gd name="connsiteX51" fmla="*/ 3858094 w 3941934"/>
                    <a:gd name="connsiteY51" fmla="*/ 1392148 h 5686746"/>
                    <a:gd name="connsiteX52" fmla="*/ 3883779 w 3941934"/>
                    <a:gd name="connsiteY52" fmla="*/ 1453793 h 5686746"/>
                    <a:gd name="connsiteX53" fmla="*/ 3863231 w 3941934"/>
                    <a:gd name="connsiteY53" fmla="*/ 1525712 h 5686746"/>
                    <a:gd name="connsiteX54" fmla="*/ 3847820 w 3941934"/>
                    <a:gd name="connsiteY54" fmla="*/ 1556535 h 5686746"/>
                    <a:gd name="connsiteX55" fmla="*/ 3858094 w 3941934"/>
                    <a:gd name="connsiteY55" fmla="*/ 1582220 h 5686746"/>
                    <a:gd name="connsiteX56" fmla="*/ 3878642 w 3941934"/>
                    <a:gd name="connsiteY56" fmla="*/ 1613043 h 5686746"/>
                    <a:gd name="connsiteX57" fmla="*/ 3888916 w 3941934"/>
                    <a:gd name="connsiteY57" fmla="*/ 1643865 h 5686746"/>
                    <a:gd name="connsiteX58" fmla="*/ 3894053 w 3941934"/>
                    <a:gd name="connsiteY58" fmla="*/ 1659276 h 5686746"/>
                    <a:gd name="connsiteX59" fmla="*/ 3904328 w 3941934"/>
                    <a:gd name="connsiteY59" fmla="*/ 1700373 h 5686746"/>
                    <a:gd name="connsiteX60" fmla="*/ 3888916 w 3941934"/>
                    <a:gd name="connsiteY60" fmla="*/ 1767155 h 5686746"/>
                    <a:gd name="connsiteX61" fmla="*/ 3894053 w 3941934"/>
                    <a:gd name="connsiteY61" fmla="*/ 1792840 h 5686746"/>
                    <a:gd name="connsiteX62" fmla="*/ 3909465 w 3941934"/>
                    <a:gd name="connsiteY62" fmla="*/ 1869897 h 5686746"/>
                    <a:gd name="connsiteX63" fmla="*/ 3924876 w 3941934"/>
                    <a:gd name="connsiteY63" fmla="*/ 1916130 h 5686746"/>
                    <a:gd name="connsiteX64" fmla="*/ 3930013 w 3941934"/>
                    <a:gd name="connsiteY64" fmla="*/ 1931542 h 5686746"/>
                    <a:gd name="connsiteX65" fmla="*/ 3935150 w 3941934"/>
                    <a:gd name="connsiteY65" fmla="*/ 1962364 h 5686746"/>
                    <a:gd name="connsiteX66" fmla="*/ 3940287 w 3941934"/>
                    <a:gd name="connsiteY66" fmla="*/ 1977775 h 5686746"/>
                    <a:gd name="connsiteX67" fmla="*/ 3941934 w 3941934"/>
                    <a:gd name="connsiteY67" fmla="*/ 2042489 h 5686746"/>
                    <a:gd name="connsiteX68" fmla="*/ 3940287 w 3941934"/>
                    <a:gd name="connsiteY68" fmla="*/ 2183258 h 5686746"/>
                    <a:gd name="connsiteX69" fmla="*/ 3930013 w 3941934"/>
                    <a:gd name="connsiteY69" fmla="*/ 2214081 h 5686746"/>
                    <a:gd name="connsiteX70" fmla="*/ 3899191 w 3941934"/>
                    <a:gd name="connsiteY70" fmla="*/ 2260315 h 5686746"/>
                    <a:gd name="connsiteX71" fmla="*/ 3888916 w 3941934"/>
                    <a:gd name="connsiteY71" fmla="*/ 2275726 h 5686746"/>
                    <a:gd name="connsiteX72" fmla="*/ 3878642 w 3941934"/>
                    <a:gd name="connsiteY72" fmla="*/ 2291137 h 5686746"/>
                    <a:gd name="connsiteX73" fmla="*/ 3863231 w 3941934"/>
                    <a:gd name="connsiteY73" fmla="*/ 2301411 h 5686746"/>
                    <a:gd name="connsiteX74" fmla="*/ 3842683 w 3941934"/>
                    <a:gd name="connsiteY74" fmla="*/ 2296274 h 5686746"/>
                    <a:gd name="connsiteX75" fmla="*/ 3816997 w 3941934"/>
                    <a:gd name="connsiteY75" fmla="*/ 2388742 h 5686746"/>
                    <a:gd name="connsiteX76" fmla="*/ 3806723 w 3941934"/>
                    <a:gd name="connsiteY76" fmla="*/ 2440112 h 5686746"/>
                    <a:gd name="connsiteX77" fmla="*/ 3827271 w 3941934"/>
                    <a:gd name="connsiteY77" fmla="*/ 2537717 h 5686746"/>
                    <a:gd name="connsiteX78" fmla="*/ 3842683 w 3941934"/>
                    <a:gd name="connsiteY78" fmla="*/ 2547991 h 5686746"/>
                    <a:gd name="connsiteX79" fmla="*/ 3852957 w 3941934"/>
                    <a:gd name="connsiteY79" fmla="*/ 2583950 h 5686746"/>
                    <a:gd name="connsiteX80" fmla="*/ 3847820 w 3941934"/>
                    <a:gd name="connsiteY80" fmla="*/ 2625047 h 5686746"/>
                    <a:gd name="connsiteX81" fmla="*/ 3837546 w 3941934"/>
                    <a:gd name="connsiteY81" fmla="*/ 2640458 h 5686746"/>
                    <a:gd name="connsiteX82" fmla="*/ 3827271 w 3941934"/>
                    <a:gd name="connsiteY82" fmla="*/ 2671281 h 5686746"/>
                    <a:gd name="connsiteX83" fmla="*/ 3822134 w 3941934"/>
                    <a:gd name="connsiteY83" fmla="*/ 2686692 h 5686746"/>
                    <a:gd name="connsiteX84" fmla="*/ 3827271 w 3941934"/>
                    <a:gd name="connsiteY84" fmla="*/ 2743200 h 5686746"/>
                    <a:gd name="connsiteX85" fmla="*/ 3822134 w 3941934"/>
                    <a:gd name="connsiteY85" fmla="*/ 2758611 h 5686746"/>
                    <a:gd name="connsiteX86" fmla="*/ 3827271 w 3941934"/>
                    <a:gd name="connsiteY86" fmla="*/ 2784297 h 5686746"/>
                    <a:gd name="connsiteX87" fmla="*/ 3816997 w 3941934"/>
                    <a:gd name="connsiteY87" fmla="*/ 2861353 h 5686746"/>
                    <a:gd name="connsiteX88" fmla="*/ 3796449 w 3941934"/>
                    <a:gd name="connsiteY88" fmla="*/ 2907586 h 5686746"/>
                    <a:gd name="connsiteX89" fmla="*/ 3786175 w 3941934"/>
                    <a:gd name="connsiteY89" fmla="*/ 2917861 h 5686746"/>
                    <a:gd name="connsiteX90" fmla="*/ 3765626 w 3941934"/>
                    <a:gd name="connsiteY90" fmla="*/ 2933272 h 5686746"/>
                    <a:gd name="connsiteX91" fmla="*/ 3729667 w 3941934"/>
                    <a:gd name="connsiteY91" fmla="*/ 2938409 h 5686746"/>
                    <a:gd name="connsiteX92" fmla="*/ 3724530 w 3941934"/>
                    <a:gd name="connsiteY92" fmla="*/ 2953820 h 5686746"/>
                    <a:gd name="connsiteX93" fmla="*/ 3709119 w 3941934"/>
                    <a:gd name="connsiteY93" fmla="*/ 2969231 h 5686746"/>
                    <a:gd name="connsiteX94" fmla="*/ 3703982 w 3941934"/>
                    <a:gd name="connsiteY94" fmla="*/ 3005191 h 5686746"/>
                    <a:gd name="connsiteX95" fmla="*/ 3698844 w 3941934"/>
                    <a:gd name="connsiteY95" fmla="*/ 3046288 h 5686746"/>
                    <a:gd name="connsiteX96" fmla="*/ 3647474 w 3941934"/>
                    <a:gd name="connsiteY96" fmla="*/ 3051425 h 5686746"/>
                    <a:gd name="connsiteX97" fmla="*/ 3626925 w 3941934"/>
                    <a:gd name="connsiteY97" fmla="*/ 3077110 h 5686746"/>
                    <a:gd name="connsiteX98" fmla="*/ 3611514 w 3941934"/>
                    <a:gd name="connsiteY98" fmla="*/ 3082247 h 5686746"/>
                    <a:gd name="connsiteX99" fmla="*/ 3601240 w 3941934"/>
                    <a:gd name="connsiteY99" fmla="*/ 3097658 h 5686746"/>
                    <a:gd name="connsiteX100" fmla="*/ 3606377 w 3941934"/>
                    <a:gd name="connsiteY100" fmla="*/ 3113070 h 5686746"/>
                    <a:gd name="connsiteX101" fmla="*/ 3611514 w 3941934"/>
                    <a:gd name="connsiteY101" fmla="*/ 3159303 h 5686746"/>
                    <a:gd name="connsiteX102" fmla="*/ 3606377 w 3941934"/>
                    <a:gd name="connsiteY102" fmla="*/ 3246634 h 5686746"/>
                    <a:gd name="connsiteX103" fmla="*/ 3601240 w 3941934"/>
                    <a:gd name="connsiteY103" fmla="*/ 3298004 h 5686746"/>
                    <a:gd name="connsiteX104" fmla="*/ 3611514 w 3941934"/>
                    <a:gd name="connsiteY104" fmla="*/ 3333964 h 5686746"/>
                    <a:gd name="connsiteX105" fmla="*/ 3621788 w 3941934"/>
                    <a:gd name="connsiteY105" fmla="*/ 3349375 h 5686746"/>
                    <a:gd name="connsiteX106" fmla="*/ 3632062 w 3941934"/>
                    <a:gd name="connsiteY106" fmla="*/ 3385335 h 5686746"/>
                    <a:gd name="connsiteX107" fmla="*/ 3637200 w 3941934"/>
                    <a:gd name="connsiteY107" fmla="*/ 3400746 h 5686746"/>
                    <a:gd name="connsiteX108" fmla="*/ 3632062 w 3941934"/>
                    <a:gd name="connsiteY108" fmla="*/ 3488076 h 5686746"/>
                    <a:gd name="connsiteX109" fmla="*/ 3626925 w 3941934"/>
                    <a:gd name="connsiteY109" fmla="*/ 3518899 h 5686746"/>
                    <a:gd name="connsiteX110" fmla="*/ 3647474 w 3941934"/>
                    <a:gd name="connsiteY110" fmla="*/ 3549721 h 5686746"/>
                    <a:gd name="connsiteX111" fmla="*/ 3652611 w 3941934"/>
                    <a:gd name="connsiteY111" fmla="*/ 3565133 h 5686746"/>
                    <a:gd name="connsiteX112" fmla="*/ 3626925 w 3941934"/>
                    <a:gd name="connsiteY112" fmla="*/ 3590818 h 5686746"/>
                    <a:gd name="connsiteX113" fmla="*/ 3611514 w 3941934"/>
                    <a:gd name="connsiteY113" fmla="*/ 3595955 h 5686746"/>
                    <a:gd name="connsiteX114" fmla="*/ 3596103 w 3941934"/>
                    <a:gd name="connsiteY114" fmla="*/ 3606229 h 5686746"/>
                    <a:gd name="connsiteX115" fmla="*/ 3585829 w 3941934"/>
                    <a:gd name="connsiteY115" fmla="*/ 3647326 h 5686746"/>
                    <a:gd name="connsiteX116" fmla="*/ 3590966 w 3941934"/>
                    <a:gd name="connsiteY116" fmla="*/ 3673011 h 5686746"/>
                    <a:gd name="connsiteX117" fmla="*/ 3585829 w 3941934"/>
                    <a:gd name="connsiteY117" fmla="*/ 3719245 h 5686746"/>
                    <a:gd name="connsiteX118" fmla="*/ 3580692 w 3941934"/>
                    <a:gd name="connsiteY118" fmla="*/ 3739793 h 5686746"/>
                    <a:gd name="connsiteX119" fmla="*/ 3555006 w 3941934"/>
                    <a:gd name="connsiteY119" fmla="*/ 3765479 h 5686746"/>
                    <a:gd name="connsiteX120" fmla="*/ 3549869 w 3941934"/>
                    <a:gd name="connsiteY120" fmla="*/ 3780890 h 5686746"/>
                    <a:gd name="connsiteX121" fmla="*/ 3555006 w 3941934"/>
                    <a:gd name="connsiteY121" fmla="*/ 3801438 h 5686746"/>
                    <a:gd name="connsiteX122" fmla="*/ 3560143 w 3941934"/>
                    <a:gd name="connsiteY122" fmla="*/ 3827124 h 5686746"/>
                    <a:gd name="connsiteX123" fmla="*/ 3549869 w 3941934"/>
                    <a:gd name="connsiteY123" fmla="*/ 3888768 h 5686746"/>
                    <a:gd name="connsiteX124" fmla="*/ 3539595 w 3941934"/>
                    <a:gd name="connsiteY124" fmla="*/ 3919591 h 5686746"/>
                    <a:gd name="connsiteX125" fmla="*/ 3534458 w 3941934"/>
                    <a:gd name="connsiteY125" fmla="*/ 3935002 h 5686746"/>
                    <a:gd name="connsiteX126" fmla="*/ 3560143 w 3941934"/>
                    <a:gd name="connsiteY126" fmla="*/ 3955550 h 5686746"/>
                    <a:gd name="connsiteX127" fmla="*/ 3642337 w 3941934"/>
                    <a:gd name="connsiteY127" fmla="*/ 3965825 h 5686746"/>
                    <a:gd name="connsiteX128" fmla="*/ 3657748 w 3941934"/>
                    <a:gd name="connsiteY128" fmla="*/ 3970962 h 5686746"/>
                    <a:gd name="connsiteX129" fmla="*/ 3688570 w 3941934"/>
                    <a:gd name="connsiteY129" fmla="*/ 3996647 h 5686746"/>
                    <a:gd name="connsiteX130" fmla="*/ 3693707 w 3941934"/>
                    <a:gd name="connsiteY130" fmla="*/ 4022333 h 5686746"/>
                    <a:gd name="connsiteX131" fmla="*/ 3688570 w 3941934"/>
                    <a:gd name="connsiteY131" fmla="*/ 4037744 h 5686746"/>
                    <a:gd name="connsiteX132" fmla="*/ 3678296 w 3941934"/>
                    <a:gd name="connsiteY132" fmla="*/ 4078840 h 5686746"/>
                    <a:gd name="connsiteX133" fmla="*/ 3673159 w 3941934"/>
                    <a:gd name="connsiteY133" fmla="*/ 4094252 h 5686746"/>
                    <a:gd name="connsiteX134" fmla="*/ 3652611 w 3941934"/>
                    <a:gd name="connsiteY134" fmla="*/ 4140485 h 5686746"/>
                    <a:gd name="connsiteX135" fmla="*/ 3621788 w 3941934"/>
                    <a:gd name="connsiteY135" fmla="*/ 4155897 h 5686746"/>
                    <a:gd name="connsiteX136" fmla="*/ 3616651 w 3941934"/>
                    <a:gd name="connsiteY136" fmla="*/ 4171308 h 5686746"/>
                    <a:gd name="connsiteX137" fmla="*/ 3616651 w 3941934"/>
                    <a:gd name="connsiteY137" fmla="*/ 4207267 h 5686746"/>
                    <a:gd name="connsiteX138" fmla="*/ 3606377 w 3941934"/>
                    <a:gd name="connsiteY138" fmla="*/ 4217542 h 5686746"/>
                    <a:gd name="connsiteX139" fmla="*/ 3575555 w 3941934"/>
                    <a:gd name="connsiteY139" fmla="*/ 4248364 h 5686746"/>
                    <a:gd name="connsiteX140" fmla="*/ 3565280 w 3941934"/>
                    <a:gd name="connsiteY140" fmla="*/ 4279186 h 5686746"/>
                    <a:gd name="connsiteX141" fmla="*/ 3560143 w 3941934"/>
                    <a:gd name="connsiteY141" fmla="*/ 4294598 h 5686746"/>
                    <a:gd name="connsiteX142" fmla="*/ 3565280 w 3941934"/>
                    <a:gd name="connsiteY142" fmla="*/ 4330557 h 5686746"/>
                    <a:gd name="connsiteX143" fmla="*/ 3565280 w 3941934"/>
                    <a:gd name="connsiteY143" fmla="*/ 4371654 h 5686746"/>
                    <a:gd name="connsiteX144" fmla="*/ 3606377 w 3941934"/>
                    <a:gd name="connsiteY144" fmla="*/ 4407613 h 5686746"/>
                    <a:gd name="connsiteX145" fmla="*/ 3621788 w 3941934"/>
                    <a:gd name="connsiteY145" fmla="*/ 4412750 h 5686746"/>
                    <a:gd name="connsiteX146" fmla="*/ 3647474 w 3941934"/>
                    <a:gd name="connsiteY146" fmla="*/ 4428162 h 5686746"/>
                    <a:gd name="connsiteX147" fmla="*/ 3657748 w 3941934"/>
                    <a:gd name="connsiteY147" fmla="*/ 4443573 h 5686746"/>
                    <a:gd name="connsiteX148" fmla="*/ 3647474 w 3941934"/>
                    <a:gd name="connsiteY148" fmla="*/ 4479533 h 5686746"/>
                    <a:gd name="connsiteX149" fmla="*/ 3652611 w 3941934"/>
                    <a:gd name="connsiteY149" fmla="*/ 4505218 h 5686746"/>
                    <a:gd name="connsiteX150" fmla="*/ 3688570 w 3941934"/>
                    <a:gd name="connsiteY150" fmla="*/ 4505218 h 5686746"/>
                    <a:gd name="connsiteX151" fmla="*/ 3703982 w 3941934"/>
                    <a:gd name="connsiteY151" fmla="*/ 4510355 h 5686746"/>
                    <a:gd name="connsiteX152" fmla="*/ 3714256 w 3941934"/>
                    <a:gd name="connsiteY152" fmla="*/ 4525766 h 5686746"/>
                    <a:gd name="connsiteX153" fmla="*/ 3673159 w 3941934"/>
                    <a:gd name="connsiteY153" fmla="*/ 4530903 h 5686746"/>
                    <a:gd name="connsiteX154" fmla="*/ 3652611 w 3941934"/>
                    <a:gd name="connsiteY154" fmla="*/ 4536040 h 5686746"/>
                    <a:gd name="connsiteX155" fmla="*/ 3632062 w 3941934"/>
                    <a:gd name="connsiteY155" fmla="*/ 4577137 h 5686746"/>
                    <a:gd name="connsiteX156" fmla="*/ 3616651 w 3941934"/>
                    <a:gd name="connsiteY156" fmla="*/ 4582274 h 5686746"/>
                    <a:gd name="connsiteX157" fmla="*/ 3601240 w 3941934"/>
                    <a:gd name="connsiteY157" fmla="*/ 4597685 h 5686746"/>
                    <a:gd name="connsiteX158" fmla="*/ 3606377 w 3941934"/>
                    <a:gd name="connsiteY158" fmla="*/ 4561726 h 5686746"/>
                    <a:gd name="connsiteX159" fmla="*/ 3611514 w 3941934"/>
                    <a:gd name="connsiteY159" fmla="*/ 4577137 h 5686746"/>
                    <a:gd name="connsiteX160" fmla="*/ 3601240 w 3941934"/>
                    <a:gd name="connsiteY160" fmla="*/ 4607959 h 5686746"/>
                    <a:gd name="connsiteX161" fmla="*/ 3596103 w 3941934"/>
                    <a:gd name="connsiteY161" fmla="*/ 4623371 h 5686746"/>
                    <a:gd name="connsiteX162" fmla="*/ 3601240 w 3941934"/>
                    <a:gd name="connsiteY162" fmla="*/ 4649056 h 5686746"/>
                    <a:gd name="connsiteX163" fmla="*/ 3611514 w 3941934"/>
                    <a:gd name="connsiteY163" fmla="*/ 4679879 h 5686746"/>
                    <a:gd name="connsiteX164" fmla="*/ 3590966 w 3941934"/>
                    <a:gd name="connsiteY164" fmla="*/ 4710701 h 5686746"/>
                    <a:gd name="connsiteX165" fmla="*/ 3565280 w 3941934"/>
                    <a:gd name="connsiteY165" fmla="*/ 4705564 h 5686746"/>
                    <a:gd name="connsiteX166" fmla="*/ 3549869 w 3941934"/>
                    <a:gd name="connsiteY166" fmla="*/ 4700427 h 5686746"/>
                    <a:gd name="connsiteX167" fmla="*/ 3529321 w 3941934"/>
                    <a:gd name="connsiteY167" fmla="*/ 4695290 h 5686746"/>
                    <a:gd name="connsiteX168" fmla="*/ 3513910 w 3941934"/>
                    <a:gd name="connsiteY168" fmla="*/ 4685016 h 5686746"/>
                    <a:gd name="connsiteX169" fmla="*/ 3508773 w 3941934"/>
                    <a:gd name="connsiteY169" fmla="*/ 4715838 h 5686746"/>
                    <a:gd name="connsiteX170" fmla="*/ 3503635 w 3941934"/>
                    <a:gd name="connsiteY170" fmla="*/ 4731249 h 5686746"/>
                    <a:gd name="connsiteX171" fmla="*/ 3472813 w 3941934"/>
                    <a:gd name="connsiteY171" fmla="*/ 4710701 h 5686746"/>
                    <a:gd name="connsiteX172" fmla="*/ 3452265 w 3941934"/>
                    <a:gd name="connsiteY172" fmla="*/ 4679879 h 5686746"/>
                    <a:gd name="connsiteX173" fmla="*/ 3436853 w 3941934"/>
                    <a:gd name="connsiteY173" fmla="*/ 4674742 h 5686746"/>
                    <a:gd name="connsiteX174" fmla="*/ 3395757 w 3941934"/>
                    <a:gd name="connsiteY174" fmla="*/ 4700427 h 5686746"/>
                    <a:gd name="connsiteX175" fmla="*/ 3400894 w 3941934"/>
                    <a:gd name="connsiteY175" fmla="*/ 4715838 h 5686746"/>
                    <a:gd name="connsiteX176" fmla="*/ 3385483 w 3941934"/>
                    <a:gd name="connsiteY176" fmla="*/ 4772346 h 5686746"/>
                    <a:gd name="connsiteX177" fmla="*/ 3375209 w 3941934"/>
                    <a:gd name="connsiteY177" fmla="*/ 4787757 h 5686746"/>
                    <a:gd name="connsiteX178" fmla="*/ 3359797 w 3941934"/>
                    <a:gd name="connsiteY178" fmla="*/ 4782620 h 5686746"/>
                    <a:gd name="connsiteX179" fmla="*/ 3328975 w 3941934"/>
                    <a:gd name="connsiteY179" fmla="*/ 4798031 h 5686746"/>
                    <a:gd name="connsiteX180" fmla="*/ 3308426 w 3941934"/>
                    <a:gd name="connsiteY180" fmla="*/ 4823717 h 5686746"/>
                    <a:gd name="connsiteX181" fmla="*/ 3293015 w 3941934"/>
                    <a:gd name="connsiteY181" fmla="*/ 4818580 h 5686746"/>
                    <a:gd name="connsiteX182" fmla="*/ 3282741 w 3941934"/>
                    <a:gd name="connsiteY182" fmla="*/ 4798031 h 5686746"/>
                    <a:gd name="connsiteX183" fmla="*/ 3277604 w 3941934"/>
                    <a:gd name="connsiteY183" fmla="*/ 4823717 h 5686746"/>
                    <a:gd name="connsiteX184" fmla="*/ 3272467 w 3941934"/>
                    <a:gd name="connsiteY184" fmla="*/ 4839128 h 5686746"/>
                    <a:gd name="connsiteX185" fmla="*/ 3257056 w 3941934"/>
                    <a:gd name="connsiteY185" fmla="*/ 4828854 h 5686746"/>
                    <a:gd name="connsiteX186" fmla="*/ 3226233 w 3941934"/>
                    <a:gd name="connsiteY186" fmla="*/ 4849402 h 5686746"/>
                    <a:gd name="connsiteX187" fmla="*/ 3169725 w 3941934"/>
                    <a:gd name="connsiteY187" fmla="*/ 4849402 h 5686746"/>
                    <a:gd name="connsiteX188" fmla="*/ 3159451 w 3941934"/>
                    <a:gd name="connsiteY188" fmla="*/ 4864813 h 5686746"/>
                    <a:gd name="connsiteX189" fmla="*/ 3149177 w 3941934"/>
                    <a:gd name="connsiteY189" fmla="*/ 4875088 h 5686746"/>
                    <a:gd name="connsiteX190" fmla="*/ 3082395 w 3941934"/>
                    <a:gd name="connsiteY190" fmla="*/ 4885362 h 5686746"/>
                    <a:gd name="connsiteX191" fmla="*/ 3066984 w 3941934"/>
                    <a:gd name="connsiteY191" fmla="*/ 4895636 h 5686746"/>
                    <a:gd name="connsiteX192" fmla="*/ 3036161 w 3941934"/>
                    <a:gd name="connsiteY192" fmla="*/ 4905910 h 5686746"/>
                    <a:gd name="connsiteX193" fmla="*/ 3020750 w 3941934"/>
                    <a:gd name="connsiteY193" fmla="*/ 4900773 h 5686746"/>
                    <a:gd name="connsiteX194" fmla="*/ 2969379 w 3941934"/>
                    <a:gd name="connsiteY194" fmla="*/ 4941870 h 5686746"/>
                    <a:gd name="connsiteX195" fmla="*/ 2938557 w 3941934"/>
                    <a:gd name="connsiteY195" fmla="*/ 4952144 h 5686746"/>
                    <a:gd name="connsiteX196" fmla="*/ 2882049 w 3941934"/>
                    <a:gd name="connsiteY196" fmla="*/ 4967555 h 5686746"/>
                    <a:gd name="connsiteX197" fmla="*/ 2830678 w 3941934"/>
                    <a:gd name="connsiteY197" fmla="*/ 5008652 h 5686746"/>
                    <a:gd name="connsiteX198" fmla="*/ 2789582 w 3941934"/>
                    <a:gd name="connsiteY198" fmla="*/ 5003515 h 5686746"/>
                    <a:gd name="connsiteX199" fmla="*/ 2774170 w 3941934"/>
                    <a:gd name="connsiteY199" fmla="*/ 4998377 h 5686746"/>
                    <a:gd name="connsiteX200" fmla="*/ 2743348 w 3941934"/>
                    <a:gd name="connsiteY200" fmla="*/ 5003515 h 5686746"/>
                    <a:gd name="connsiteX201" fmla="*/ 2686840 w 3941934"/>
                    <a:gd name="connsiteY201" fmla="*/ 5024063 h 5686746"/>
                    <a:gd name="connsiteX202" fmla="*/ 2671429 w 3941934"/>
                    <a:gd name="connsiteY202" fmla="*/ 5029200 h 5686746"/>
                    <a:gd name="connsiteX203" fmla="*/ 2656018 w 3941934"/>
                    <a:gd name="connsiteY203" fmla="*/ 5044611 h 5686746"/>
                    <a:gd name="connsiteX204" fmla="*/ 2640606 w 3941934"/>
                    <a:gd name="connsiteY204" fmla="*/ 5039474 h 5686746"/>
                    <a:gd name="connsiteX205" fmla="*/ 2625195 w 3941934"/>
                    <a:gd name="connsiteY205" fmla="*/ 5049748 h 5686746"/>
                    <a:gd name="connsiteX206" fmla="*/ 2620058 w 3941934"/>
                    <a:gd name="connsiteY206" fmla="*/ 5075434 h 5686746"/>
                    <a:gd name="connsiteX207" fmla="*/ 2573824 w 3941934"/>
                    <a:gd name="connsiteY207" fmla="*/ 5116530 h 5686746"/>
                    <a:gd name="connsiteX208" fmla="*/ 2558413 w 3941934"/>
                    <a:gd name="connsiteY208" fmla="*/ 5126804 h 5686746"/>
                    <a:gd name="connsiteX209" fmla="*/ 2517316 w 3941934"/>
                    <a:gd name="connsiteY209" fmla="*/ 5137079 h 5686746"/>
                    <a:gd name="connsiteX210" fmla="*/ 2501905 w 3941934"/>
                    <a:gd name="connsiteY210" fmla="*/ 5142216 h 5686746"/>
                    <a:gd name="connsiteX211" fmla="*/ 2476220 w 3941934"/>
                    <a:gd name="connsiteY211" fmla="*/ 5147353 h 5686746"/>
                    <a:gd name="connsiteX212" fmla="*/ 2460809 w 3941934"/>
                    <a:gd name="connsiteY212" fmla="*/ 5142216 h 5686746"/>
                    <a:gd name="connsiteX213" fmla="*/ 2440260 w 3941934"/>
                    <a:gd name="connsiteY213" fmla="*/ 5116530 h 5686746"/>
                    <a:gd name="connsiteX214" fmla="*/ 2383752 w 3941934"/>
                    <a:gd name="connsiteY214" fmla="*/ 5106256 h 5686746"/>
                    <a:gd name="connsiteX215" fmla="*/ 2342656 w 3941934"/>
                    <a:gd name="connsiteY215" fmla="*/ 5106256 h 5686746"/>
                    <a:gd name="connsiteX216" fmla="*/ 2311833 w 3941934"/>
                    <a:gd name="connsiteY216" fmla="*/ 5126804 h 5686746"/>
                    <a:gd name="connsiteX217" fmla="*/ 2265600 w 3941934"/>
                    <a:gd name="connsiteY217" fmla="*/ 5121667 h 5686746"/>
                    <a:gd name="connsiteX218" fmla="*/ 2234777 w 3941934"/>
                    <a:gd name="connsiteY218" fmla="*/ 5116530 h 5686746"/>
                    <a:gd name="connsiteX219" fmla="*/ 2214229 w 3941934"/>
                    <a:gd name="connsiteY219" fmla="*/ 5121667 h 5686746"/>
                    <a:gd name="connsiteX220" fmla="*/ 2188543 w 3941934"/>
                    <a:gd name="connsiteY220" fmla="*/ 5137079 h 5686746"/>
                    <a:gd name="connsiteX221" fmla="*/ 2162858 w 3941934"/>
                    <a:gd name="connsiteY221" fmla="*/ 5111393 h 5686746"/>
                    <a:gd name="connsiteX222" fmla="*/ 2142310 w 3941934"/>
                    <a:gd name="connsiteY222" fmla="*/ 5142216 h 5686746"/>
                    <a:gd name="connsiteX223" fmla="*/ 2116624 w 3941934"/>
                    <a:gd name="connsiteY223" fmla="*/ 5162764 h 5686746"/>
                    <a:gd name="connsiteX224" fmla="*/ 2070391 w 3941934"/>
                    <a:gd name="connsiteY224" fmla="*/ 5157627 h 5686746"/>
                    <a:gd name="connsiteX225" fmla="*/ 2039568 w 3941934"/>
                    <a:gd name="connsiteY225" fmla="*/ 5173038 h 5686746"/>
                    <a:gd name="connsiteX226" fmla="*/ 2013883 w 3941934"/>
                    <a:gd name="connsiteY226" fmla="*/ 5193586 h 5686746"/>
                    <a:gd name="connsiteX227" fmla="*/ 2003609 w 3941934"/>
                    <a:gd name="connsiteY227" fmla="*/ 5203861 h 5686746"/>
                    <a:gd name="connsiteX228" fmla="*/ 1988197 w 3941934"/>
                    <a:gd name="connsiteY228" fmla="*/ 5208998 h 5686746"/>
                    <a:gd name="connsiteX229" fmla="*/ 1947101 w 3941934"/>
                    <a:gd name="connsiteY229" fmla="*/ 5183312 h 5686746"/>
                    <a:gd name="connsiteX230" fmla="*/ 1936826 w 3941934"/>
                    <a:gd name="connsiteY230" fmla="*/ 5193586 h 5686746"/>
                    <a:gd name="connsiteX231" fmla="*/ 1906004 w 3941934"/>
                    <a:gd name="connsiteY231" fmla="*/ 5203861 h 5686746"/>
                    <a:gd name="connsiteX232" fmla="*/ 1885456 w 3941934"/>
                    <a:gd name="connsiteY232" fmla="*/ 5214135 h 5686746"/>
                    <a:gd name="connsiteX233" fmla="*/ 1870044 w 3941934"/>
                    <a:gd name="connsiteY233" fmla="*/ 5250094 h 5686746"/>
                    <a:gd name="connsiteX234" fmla="*/ 1839222 w 3941934"/>
                    <a:gd name="connsiteY234" fmla="*/ 5280917 h 5686746"/>
                    <a:gd name="connsiteX235" fmla="*/ 1828948 w 3941934"/>
                    <a:gd name="connsiteY235" fmla="*/ 5255231 h 5686746"/>
                    <a:gd name="connsiteX236" fmla="*/ 1823811 w 3941934"/>
                    <a:gd name="connsiteY236" fmla="*/ 5239820 h 5686746"/>
                    <a:gd name="connsiteX237" fmla="*/ 1808400 w 3941934"/>
                    <a:gd name="connsiteY237" fmla="*/ 5234683 h 5686746"/>
                    <a:gd name="connsiteX238" fmla="*/ 1767303 w 3941934"/>
                    <a:gd name="connsiteY238" fmla="*/ 5239820 h 5686746"/>
                    <a:gd name="connsiteX239" fmla="*/ 1762166 w 3941934"/>
                    <a:gd name="connsiteY239" fmla="*/ 5255231 h 5686746"/>
                    <a:gd name="connsiteX240" fmla="*/ 1757029 w 3941934"/>
                    <a:gd name="connsiteY240" fmla="*/ 5275780 h 5686746"/>
                    <a:gd name="connsiteX241" fmla="*/ 1731343 w 3941934"/>
                    <a:gd name="connsiteY241" fmla="*/ 5301465 h 5686746"/>
                    <a:gd name="connsiteX242" fmla="*/ 1721069 w 3941934"/>
                    <a:gd name="connsiteY242" fmla="*/ 5332288 h 5686746"/>
                    <a:gd name="connsiteX243" fmla="*/ 1685110 w 3941934"/>
                    <a:gd name="connsiteY243" fmla="*/ 5357973 h 5686746"/>
                    <a:gd name="connsiteX244" fmla="*/ 1669698 w 3941934"/>
                    <a:gd name="connsiteY244" fmla="*/ 5363110 h 5686746"/>
                    <a:gd name="connsiteX245" fmla="*/ 1654287 w 3941934"/>
                    <a:gd name="connsiteY245" fmla="*/ 5357973 h 5686746"/>
                    <a:gd name="connsiteX246" fmla="*/ 1623465 w 3941934"/>
                    <a:gd name="connsiteY246" fmla="*/ 5363110 h 5686746"/>
                    <a:gd name="connsiteX247" fmla="*/ 1566957 w 3941934"/>
                    <a:gd name="connsiteY247" fmla="*/ 5383658 h 5686746"/>
                    <a:gd name="connsiteX248" fmla="*/ 1534067 w 3941934"/>
                    <a:gd name="connsiteY248" fmla="*/ 5376905 h 5686746"/>
                    <a:gd name="connsiteX249" fmla="*/ 1501402 w 3941934"/>
                    <a:gd name="connsiteY249" fmla="*/ 5390055 h 5686746"/>
                    <a:gd name="connsiteX250" fmla="*/ 1443667 w 3941934"/>
                    <a:gd name="connsiteY250" fmla="*/ 5417583 h 5686746"/>
                    <a:gd name="connsiteX251" fmla="*/ 1407514 w 3941934"/>
                    <a:gd name="connsiteY251" fmla="*/ 5444496 h 5686746"/>
                    <a:gd name="connsiteX252" fmla="*/ 1361474 w 3941934"/>
                    <a:gd name="connsiteY252" fmla="*/ 5491537 h 5686746"/>
                    <a:gd name="connsiteX253" fmla="*/ 1325514 w 3941934"/>
                    <a:gd name="connsiteY253" fmla="*/ 5486400 h 5686746"/>
                    <a:gd name="connsiteX254" fmla="*/ 1315240 w 3941934"/>
                    <a:gd name="connsiteY254" fmla="*/ 5455577 h 5686746"/>
                    <a:gd name="connsiteX255" fmla="*/ 1299829 w 3941934"/>
                    <a:gd name="connsiteY255" fmla="*/ 5450440 h 5686746"/>
                    <a:gd name="connsiteX256" fmla="*/ 1274143 w 3941934"/>
                    <a:gd name="connsiteY256" fmla="*/ 5465852 h 5686746"/>
                    <a:gd name="connsiteX257" fmla="*/ 1258732 w 3941934"/>
                    <a:gd name="connsiteY257" fmla="*/ 5470989 h 5686746"/>
                    <a:gd name="connsiteX258" fmla="*/ 1173050 w 3941934"/>
                    <a:gd name="connsiteY258" fmla="*/ 5464430 h 5686746"/>
                    <a:gd name="connsiteX259" fmla="*/ 1130305 w 3941934"/>
                    <a:gd name="connsiteY259" fmla="*/ 5517222 h 5686746"/>
                    <a:gd name="connsiteX260" fmla="*/ 1084071 w 3941934"/>
                    <a:gd name="connsiteY260" fmla="*/ 5532634 h 5686746"/>
                    <a:gd name="connsiteX261" fmla="*/ 1104620 w 3941934"/>
                    <a:gd name="connsiteY261" fmla="*/ 5506948 h 5686746"/>
                    <a:gd name="connsiteX262" fmla="*/ 1099483 w 3941934"/>
                    <a:gd name="connsiteY262" fmla="*/ 5476126 h 5686746"/>
                    <a:gd name="connsiteX263" fmla="*/ 1084071 w 3941934"/>
                    <a:gd name="connsiteY263" fmla="*/ 5460715 h 5686746"/>
                    <a:gd name="connsiteX264" fmla="*/ 1063523 w 3941934"/>
                    <a:gd name="connsiteY264" fmla="*/ 5429892 h 5686746"/>
                    <a:gd name="connsiteX265" fmla="*/ 1032701 w 3941934"/>
                    <a:gd name="connsiteY265" fmla="*/ 5409344 h 5686746"/>
                    <a:gd name="connsiteX266" fmla="*/ 991604 w 3941934"/>
                    <a:gd name="connsiteY266" fmla="*/ 5414481 h 5686746"/>
                    <a:gd name="connsiteX267" fmla="*/ 935096 w 3941934"/>
                    <a:gd name="connsiteY267" fmla="*/ 5404207 h 5686746"/>
                    <a:gd name="connsiteX268" fmla="*/ 878588 w 3941934"/>
                    <a:gd name="connsiteY268" fmla="*/ 5409344 h 5686746"/>
                    <a:gd name="connsiteX269" fmla="*/ 806669 w 3941934"/>
                    <a:gd name="connsiteY269" fmla="*/ 5409344 h 5686746"/>
                    <a:gd name="connsiteX270" fmla="*/ 698791 w 3941934"/>
                    <a:gd name="connsiteY270" fmla="*/ 5465852 h 5686746"/>
                    <a:gd name="connsiteX271" fmla="*/ 667968 w 3941934"/>
                    <a:gd name="connsiteY271" fmla="*/ 5476126 h 5686746"/>
                    <a:gd name="connsiteX272" fmla="*/ 647420 w 3941934"/>
                    <a:gd name="connsiteY272" fmla="*/ 5486400 h 5686746"/>
                    <a:gd name="connsiteX273" fmla="*/ 616597 w 3941934"/>
                    <a:gd name="connsiteY273" fmla="*/ 5460715 h 5686746"/>
                    <a:gd name="connsiteX274" fmla="*/ 601186 w 3941934"/>
                    <a:gd name="connsiteY274" fmla="*/ 5450440 h 5686746"/>
                    <a:gd name="connsiteX275" fmla="*/ 567489 w 3941934"/>
                    <a:gd name="connsiteY275" fmla="*/ 5442621 h 5686746"/>
                    <a:gd name="connsiteX276" fmla="*/ 556794 w 3941934"/>
                    <a:gd name="connsiteY276" fmla="*/ 5447953 h 5686746"/>
                    <a:gd name="connsiteX277" fmla="*/ 560898 w 3941934"/>
                    <a:gd name="connsiteY277" fmla="*/ 5443429 h 5686746"/>
                    <a:gd name="connsiteX278" fmla="*/ 525357 w 3941934"/>
                    <a:gd name="connsiteY278" fmla="*/ 5458420 h 5686746"/>
                    <a:gd name="connsiteX279" fmla="*/ 478930 w 3941934"/>
                    <a:gd name="connsiteY279" fmla="*/ 5445272 h 5686746"/>
                    <a:gd name="connsiteX280" fmla="*/ 430854 w 3941934"/>
                    <a:gd name="connsiteY280" fmla="*/ 5424723 h 5686746"/>
                    <a:gd name="connsiteX281" fmla="*/ 370018 w 3941934"/>
                    <a:gd name="connsiteY281" fmla="*/ 5378521 h 5686746"/>
                    <a:gd name="connsiteX282" fmla="*/ 349469 w 3941934"/>
                    <a:gd name="connsiteY282" fmla="*/ 5388795 h 5686746"/>
                    <a:gd name="connsiteX283" fmla="*/ 267276 w 3941934"/>
                    <a:gd name="connsiteY283" fmla="*/ 5435029 h 5686746"/>
                    <a:gd name="connsiteX284" fmla="*/ 226179 w 3941934"/>
                    <a:gd name="connsiteY284" fmla="*/ 5450440 h 5686746"/>
                    <a:gd name="connsiteX285" fmla="*/ 215905 w 3941934"/>
                    <a:gd name="connsiteY285" fmla="*/ 5460715 h 5686746"/>
                    <a:gd name="connsiteX286" fmla="*/ 190220 w 3941934"/>
                    <a:gd name="connsiteY286" fmla="*/ 5486400 h 5686746"/>
                    <a:gd name="connsiteX287" fmla="*/ 172546 w 3941934"/>
                    <a:gd name="connsiteY287" fmla="*/ 5468533 h 5686746"/>
                    <a:gd name="connsiteX288" fmla="*/ 127961 w 3941934"/>
                    <a:gd name="connsiteY288" fmla="*/ 5472443 h 5686746"/>
                    <a:gd name="connsiteX289" fmla="*/ 108026 w 3941934"/>
                    <a:gd name="connsiteY289" fmla="*/ 5532634 h 5686746"/>
                    <a:gd name="connsiteX290" fmla="*/ 66930 w 3941934"/>
                    <a:gd name="connsiteY290" fmla="*/ 5558319 h 5686746"/>
                    <a:gd name="connsiteX291" fmla="*/ 20696 w 3941934"/>
                    <a:gd name="connsiteY291" fmla="*/ 5584004 h 5686746"/>
                    <a:gd name="connsiteX292" fmla="*/ 15559 w 3941934"/>
                    <a:gd name="connsiteY292" fmla="*/ 5599416 h 5686746"/>
                    <a:gd name="connsiteX293" fmla="*/ 148 w 3941934"/>
                    <a:gd name="connsiteY293" fmla="*/ 5609690 h 5686746"/>
                    <a:gd name="connsiteX294" fmla="*/ 10422 w 3941934"/>
                    <a:gd name="connsiteY294" fmla="*/ 5640512 h 5686746"/>
                    <a:gd name="connsiteX295" fmla="*/ 25833 w 3941934"/>
                    <a:gd name="connsiteY295" fmla="*/ 5671335 h 5686746"/>
                    <a:gd name="connsiteX296" fmla="*/ 46382 w 3941934"/>
                    <a:gd name="connsiteY296" fmla="*/ 5661061 h 5686746"/>
                    <a:gd name="connsiteX297" fmla="*/ 36107 w 3941934"/>
                    <a:gd name="connsiteY297" fmla="*/ 5686746 h 5686746"/>
                    <a:gd name="connsiteX0" fmla="*/ 3169725 w 3946416"/>
                    <a:gd name="connsiteY0" fmla="*/ 0 h 5686746"/>
                    <a:gd name="connsiteX1" fmla="*/ 3149177 w 3946416"/>
                    <a:gd name="connsiteY1" fmla="*/ 10274 h 5686746"/>
                    <a:gd name="connsiteX2" fmla="*/ 3226233 w 3946416"/>
                    <a:gd name="connsiteY2" fmla="*/ 82193 h 5686746"/>
                    <a:gd name="connsiteX3" fmla="*/ 3231370 w 3946416"/>
                    <a:gd name="connsiteY3" fmla="*/ 97604 h 5686746"/>
                    <a:gd name="connsiteX4" fmla="*/ 3241644 w 3946416"/>
                    <a:gd name="connsiteY4" fmla="*/ 107879 h 5686746"/>
                    <a:gd name="connsiteX5" fmla="*/ 3257056 w 3946416"/>
                    <a:gd name="connsiteY5" fmla="*/ 102742 h 5686746"/>
                    <a:gd name="connsiteX6" fmla="*/ 3277604 w 3946416"/>
                    <a:gd name="connsiteY6" fmla="*/ 107879 h 5686746"/>
                    <a:gd name="connsiteX7" fmla="*/ 3298152 w 3946416"/>
                    <a:gd name="connsiteY7" fmla="*/ 154112 h 5686746"/>
                    <a:gd name="connsiteX8" fmla="*/ 3364935 w 3946416"/>
                    <a:gd name="connsiteY8" fmla="*/ 190073 h 5686746"/>
                    <a:gd name="connsiteX9" fmla="*/ 3411168 w 3946416"/>
                    <a:gd name="connsiteY9" fmla="*/ 236305 h 5686746"/>
                    <a:gd name="connsiteX10" fmla="*/ 3400894 w 3946416"/>
                    <a:gd name="connsiteY10" fmla="*/ 328773 h 5686746"/>
                    <a:gd name="connsiteX11" fmla="*/ 3431716 w 3946416"/>
                    <a:gd name="connsiteY11" fmla="*/ 369870 h 5686746"/>
                    <a:gd name="connsiteX12" fmla="*/ 3447128 w 3946416"/>
                    <a:gd name="connsiteY12" fmla="*/ 416103 h 5686746"/>
                    <a:gd name="connsiteX13" fmla="*/ 3452265 w 3946416"/>
                    <a:gd name="connsiteY13" fmla="*/ 431515 h 5686746"/>
                    <a:gd name="connsiteX14" fmla="*/ 3467676 w 3946416"/>
                    <a:gd name="connsiteY14" fmla="*/ 441789 h 5686746"/>
                    <a:gd name="connsiteX15" fmla="*/ 3488224 w 3946416"/>
                    <a:gd name="connsiteY15" fmla="*/ 472611 h 5686746"/>
                    <a:gd name="connsiteX16" fmla="*/ 3498498 w 3946416"/>
                    <a:gd name="connsiteY16" fmla="*/ 488022 h 5686746"/>
                    <a:gd name="connsiteX17" fmla="*/ 3508773 w 3946416"/>
                    <a:gd name="connsiteY17" fmla="*/ 529119 h 5686746"/>
                    <a:gd name="connsiteX18" fmla="*/ 3503635 w 3946416"/>
                    <a:gd name="connsiteY18" fmla="*/ 554804 h 5686746"/>
                    <a:gd name="connsiteX19" fmla="*/ 3498498 w 3946416"/>
                    <a:gd name="connsiteY19" fmla="*/ 601038 h 5686746"/>
                    <a:gd name="connsiteX20" fmla="*/ 3483087 w 3946416"/>
                    <a:gd name="connsiteY20" fmla="*/ 642135 h 5686746"/>
                    <a:gd name="connsiteX21" fmla="*/ 3467676 w 3946416"/>
                    <a:gd name="connsiteY21" fmla="*/ 662683 h 5686746"/>
                    <a:gd name="connsiteX22" fmla="*/ 3452265 w 3946416"/>
                    <a:gd name="connsiteY22" fmla="*/ 688368 h 5686746"/>
                    <a:gd name="connsiteX23" fmla="*/ 3441991 w 3946416"/>
                    <a:gd name="connsiteY23" fmla="*/ 698643 h 5686746"/>
                    <a:gd name="connsiteX24" fmla="*/ 3375209 w 3946416"/>
                    <a:gd name="connsiteY24" fmla="*/ 744876 h 5686746"/>
                    <a:gd name="connsiteX25" fmla="*/ 3359797 w 3946416"/>
                    <a:gd name="connsiteY25" fmla="*/ 760288 h 5686746"/>
                    <a:gd name="connsiteX26" fmla="*/ 3318701 w 3946416"/>
                    <a:gd name="connsiteY26" fmla="*/ 816795 h 5686746"/>
                    <a:gd name="connsiteX27" fmla="*/ 3293015 w 3946416"/>
                    <a:gd name="connsiteY27" fmla="*/ 868166 h 5686746"/>
                    <a:gd name="connsiteX28" fmla="*/ 3282741 w 3946416"/>
                    <a:gd name="connsiteY28" fmla="*/ 883577 h 5686746"/>
                    <a:gd name="connsiteX29" fmla="*/ 3287878 w 3946416"/>
                    <a:gd name="connsiteY29" fmla="*/ 914400 h 5686746"/>
                    <a:gd name="connsiteX30" fmla="*/ 3334112 w 3946416"/>
                    <a:gd name="connsiteY30" fmla="*/ 940085 h 5686746"/>
                    <a:gd name="connsiteX31" fmla="*/ 3364934 w 3946416"/>
                    <a:gd name="connsiteY31" fmla="*/ 945222 h 5686746"/>
                    <a:gd name="connsiteX32" fmla="*/ 3426579 w 3946416"/>
                    <a:gd name="connsiteY32" fmla="*/ 950359 h 5686746"/>
                    <a:gd name="connsiteX33" fmla="*/ 3472813 w 3946416"/>
                    <a:gd name="connsiteY33" fmla="*/ 981182 h 5686746"/>
                    <a:gd name="connsiteX34" fmla="*/ 3513910 w 3946416"/>
                    <a:gd name="connsiteY34" fmla="*/ 1032553 h 5686746"/>
                    <a:gd name="connsiteX35" fmla="*/ 3529321 w 3946416"/>
                    <a:gd name="connsiteY35" fmla="*/ 1037690 h 5686746"/>
                    <a:gd name="connsiteX36" fmla="*/ 3549869 w 3946416"/>
                    <a:gd name="connsiteY36" fmla="*/ 1089061 h 5686746"/>
                    <a:gd name="connsiteX37" fmla="*/ 3560143 w 3946416"/>
                    <a:gd name="connsiteY37" fmla="*/ 1109609 h 5686746"/>
                    <a:gd name="connsiteX38" fmla="*/ 3570418 w 3946416"/>
                    <a:gd name="connsiteY38" fmla="*/ 1135294 h 5686746"/>
                    <a:gd name="connsiteX39" fmla="*/ 3580692 w 3946416"/>
                    <a:gd name="connsiteY39" fmla="*/ 1166117 h 5686746"/>
                    <a:gd name="connsiteX40" fmla="*/ 3590966 w 3946416"/>
                    <a:gd name="connsiteY40" fmla="*/ 1186665 h 5686746"/>
                    <a:gd name="connsiteX41" fmla="*/ 3601240 w 3946416"/>
                    <a:gd name="connsiteY41" fmla="*/ 1232899 h 5686746"/>
                    <a:gd name="connsiteX42" fmla="*/ 3611514 w 3946416"/>
                    <a:gd name="connsiteY42" fmla="*/ 1248310 h 5686746"/>
                    <a:gd name="connsiteX43" fmla="*/ 3632062 w 3946416"/>
                    <a:gd name="connsiteY43" fmla="*/ 1273995 h 5686746"/>
                    <a:gd name="connsiteX44" fmla="*/ 3673159 w 3946416"/>
                    <a:gd name="connsiteY44" fmla="*/ 1284270 h 5686746"/>
                    <a:gd name="connsiteX45" fmla="*/ 3703982 w 3946416"/>
                    <a:gd name="connsiteY45" fmla="*/ 1299681 h 5686746"/>
                    <a:gd name="connsiteX46" fmla="*/ 3734804 w 3946416"/>
                    <a:gd name="connsiteY46" fmla="*/ 1309955 h 5686746"/>
                    <a:gd name="connsiteX47" fmla="*/ 3755352 w 3946416"/>
                    <a:gd name="connsiteY47" fmla="*/ 1325366 h 5686746"/>
                    <a:gd name="connsiteX48" fmla="*/ 3781038 w 3946416"/>
                    <a:gd name="connsiteY48" fmla="*/ 1351052 h 5686746"/>
                    <a:gd name="connsiteX49" fmla="*/ 3811860 w 3946416"/>
                    <a:gd name="connsiteY49" fmla="*/ 1371600 h 5686746"/>
                    <a:gd name="connsiteX50" fmla="*/ 3827271 w 3946416"/>
                    <a:gd name="connsiteY50" fmla="*/ 1376737 h 5686746"/>
                    <a:gd name="connsiteX51" fmla="*/ 3858094 w 3946416"/>
                    <a:gd name="connsiteY51" fmla="*/ 1392148 h 5686746"/>
                    <a:gd name="connsiteX52" fmla="*/ 3883779 w 3946416"/>
                    <a:gd name="connsiteY52" fmla="*/ 1453793 h 5686746"/>
                    <a:gd name="connsiteX53" fmla="*/ 3863231 w 3946416"/>
                    <a:gd name="connsiteY53" fmla="*/ 1525712 h 5686746"/>
                    <a:gd name="connsiteX54" fmla="*/ 3847820 w 3946416"/>
                    <a:gd name="connsiteY54" fmla="*/ 1556535 h 5686746"/>
                    <a:gd name="connsiteX55" fmla="*/ 3858094 w 3946416"/>
                    <a:gd name="connsiteY55" fmla="*/ 1582220 h 5686746"/>
                    <a:gd name="connsiteX56" fmla="*/ 3878642 w 3946416"/>
                    <a:gd name="connsiteY56" fmla="*/ 1613043 h 5686746"/>
                    <a:gd name="connsiteX57" fmla="*/ 3888916 w 3946416"/>
                    <a:gd name="connsiteY57" fmla="*/ 1643865 h 5686746"/>
                    <a:gd name="connsiteX58" fmla="*/ 3894053 w 3946416"/>
                    <a:gd name="connsiteY58" fmla="*/ 1659276 h 5686746"/>
                    <a:gd name="connsiteX59" fmla="*/ 3904328 w 3946416"/>
                    <a:gd name="connsiteY59" fmla="*/ 1700373 h 5686746"/>
                    <a:gd name="connsiteX60" fmla="*/ 3888916 w 3946416"/>
                    <a:gd name="connsiteY60" fmla="*/ 1767155 h 5686746"/>
                    <a:gd name="connsiteX61" fmla="*/ 3894053 w 3946416"/>
                    <a:gd name="connsiteY61" fmla="*/ 1792840 h 5686746"/>
                    <a:gd name="connsiteX62" fmla="*/ 3909465 w 3946416"/>
                    <a:gd name="connsiteY62" fmla="*/ 1869897 h 5686746"/>
                    <a:gd name="connsiteX63" fmla="*/ 3924876 w 3946416"/>
                    <a:gd name="connsiteY63" fmla="*/ 1916130 h 5686746"/>
                    <a:gd name="connsiteX64" fmla="*/ 3930013 w 3946416"/>
                    <a:gd name="connsiteY64" fmla="*/ 1931542 h 5686746"/>
                    <a:gd name="connsiteX65" fmla="*/ 3935150 w 3946416"/>
                    <a:gd name="connsiteY65" fmla="*/ 1962364 h 5686746"/>
                    <a:gd name="connsiteX66" fmla="*/ 3940287 w 3946416"/>
                    <a:gd name="connsiteY66" fmla="*/ 1977775 h 5686746"/>
                    <a:gd name="connsiteX67" fmla="*/ 3941934 w 3946416"/>
                    <a:gd name="connsiteY67" fmla="*/ 2042489 h 5686746"/>
                    <a:gd name="connsiteX68" fmla="*/ 3946038 w 3946416"/>
                    <a:gd name="connsiteY68" fmla="*/ 2131500 h 5686746"/>
                    <a:gd name="connsiteX69" fmla="*/ 3930013 w 3946416"/>
                    <a:gd name="connsiteY69" fmla="*/ 2214081 h 5686746"/>
                    <a:gd name="connsiteX70" fmla="*/ 3899191 w 3946416"/>
                    <a:gd name="connsiteY70" fmla="*/ 2260315 h 5686746"/>
                    <a:gd name="connsiteX71" fmla="*/ 3888916 w 3946416"/>
                    <a:gd name="connsiteY71" fmla="*/ 2275726 h 5686746"/>
                    <a:gd name="connsiteX72" fmla="*/ 3878642 w 3946416"/>
                    <a:gd name="connsiteY72" fmla="*/ 2291137 h 5686746"/>
                    <a:gd name="connsiteX73" fmla="*/ 3863231 w 3946416"/>
                    <a:gd name="connsiteY73" fmla="*/ 2301411 h 5686746"/>
                    <a:gd name="connsiteX74" fmla="*/ 3842683 w 3946416"/>
                    <a:gd name="connsiteY74" fmla="*/ 2296274 h 5686746"/>
                    <a:gd name="connsiteX75" fmla="*/ 3816997 w 3946416"/>
                    <a:gd name="connsiteY75" fmla="*/ 2388742 h 5686746"/>
                    <a:gd name="connsiteX76" fmla="*/ 3806723 w 3946416"/>
                    <a:gd name="connsiteY76" fmla="*/ 2440112 h 5686746"/>
                    <a:gd name="connsiteX77" fmla="*/ 3827271 w 3946416"/>
                    <a:gd name="connsiteY77" fmla="*/ 2537717 h 5686746"/>
                    <a:gd name="connsiteX78" fmla="*/ 3842683 w 3946416"/>
                    <a:gd name="connsiteY78" fmla="*/ 2547991 h 5686746"/>
                    <a:gd name="connsiteX79" fmla="*/ 3852957 w 3946416"/>
                    <a:gd name="connsiteY79" fmla="*/ 2583950 h 5686746"/>
                    <a:gd name="connsiteX80" fmla="*/ 3847820 w 3946416"/>
                    <a:gd name="connsiteY80" fmla="*/ 2625047 h 5686746"/>
                    <a:gd name="connsiteX81" fmla="*/ 3837546 w 3946416"/>
                    <a:gd name="connsiteY81" fmla="*/ 2640458 h 5686746"/>
                    <a:gd name="connsiteX82" fmla="*/ 3827271 w 3946416"/>
                    <a:gd name="connsiteY82" fmla="*/ 2671281 h 5686746"/>
                    <a:gd name="connsiteX83" fmla="*/ 3822134 w 3946416"/>
                    <a:gd name="connsiteY83" fmla="*/ 2686692 h 5686746"/>
                    <a:gd name="connsiteX84" fmla="*/ 3827271 w 3946416"/>
                    <a:gd name="connsiteY84" fmla="*/ 2743200 h 5686746"/>
                    <a:gd name="connsiteX85" fmla="*/ 3822134 w 3946416"/>
                    <a:gd name="connsiteY85" fmla="*/ 2758611 h 5686746"/>
                    <a:gd name="connsiteX86" fmla="*/ 3827271 w 3946416"/>
                    <a:gd name="connsiteY86" fmla="*/ 2784297 h 5686746"/>
                    <a:gd name="connsiteX87" fmla="*/ 3816997 w 3946416"/>
                    <a:gd name="connsiteY87" fmla="*/ 2861353 h 5686746"/>
                    <a:gd name="connsiteX88" fmla="*/ 3796449 w 3946416"/>
                    <a:gd name="connsiteY88" fmla="*/ 2907586 h 5686746"/>
                    <a:gd name="connsiteX89" fmla="*/ 3786175 w 3946416"/>
                    <a:gd name="connsiteY89" fmla="*/ 2917861 h 5686746"/>
                    <a:gd name="connsiteX90" fmla="*/ 3765626 w 3946416"/>
                    <a:gd name="connsiteY90" fmla="*/ 2933272 h 5686746"/>
                    <a:gd name="connsiteX91" fmla="*/ 3729667 w 3946416"/>
                    <a:gd name="connsiteY91" fmla="*/ 2938409 h 5686746"/>
                    <a:gd name="connsiteX92" fmla="*/ 3724530 w 3946416"/>
                    <a:gd name="connsiteY92" fmla="*/ 2953820 h 5686746"/>
                    <a:gd name="connsiteX93" fmla="*/ 3709119 w 3946416"/>
                    <a:gd name="connsiteY93" fmla="*/ 2969231 h 5686746"/>
                    <a:gd name="connsiteX94" fmla="*/ 3703982 w 3946416"/>
                    <a:gd name="connsiteY94" fmla="*/ 3005191 h 5686746"/>
                    <a:gd name="connsiteX95" fmla="*/ 3698844 w 3946416"/>
                    <a:gd name="connsiteY95" fmla="*/ 3046288 h 5686746"/>
                    <a:gd name="connsiteX96" fmla="*/ 3647474 w 3946416"/>
                    <a:gd name="connsiteY96" fmla="*/ 3051425 h 5686746"/>
                    <a:gd name="connsiteX97" fmla="*/ 3626925 w 3946416"/>
                    <a:gd name="connsiteY97" fmla="*/ 3077110 h 5686746"/>
                    <a:gd name="connsiteX98" fmla="*/ 3611514 w 3946416"/>
                    <a:gd name="connsiteY98" fmla="*/ 3082247 h 5686746"/>
                    <a:gd name="connsiteX99" fmla="*/ 3601240 w 3946416"/>
                    <a:gd name="connsiteY99" fmla="*/ 3097658 h 5686746"/>
                    <a:gd name="connsiteX100" fmla="*/ 3606377 w 3946416"/>
                    <a:gd name="connsiteY100" fmla="*/ 3113070 h 5686746"/>
                    <a:gd name="connsiteX101" fmla="*/ 3611514 w 3946416"/>
                    <a:gd name="connsiteY101" fmla="*/ 3159303 h 5686746"/>
                    <a:gd name="connsiteX102" fmla="*/ 3606377 w 3946416"/>
                    <a:gd name="connsiteY102" fmla="*/ 3246634 h 5686746"/>
                    <a:gd name="connsiteX103" fmla="*/ 3601240 w 3946416"/>
                    <a:gd name="connsiteY103" fmla="*/ 3298004 h 5686746"/>
                    <a:gd name="connsiteX104" fmla="*/ 3611514 w 3946416"/>
                    <a:gd name="connsiteY104" fmla="*/ 3333964 h 5686746"/>
                    <a:gd name="connsiteX105" fmla="*/ 3621788 w 3946416"/>
                    <a:gd name="connsiteY105" fmla="*/ 3349375 h 5686746"/>
                    <a:gd name="connsiteX106" fmla="*/ 3632062 w 3946416"/>
                    <a:gd name="connsiteY106" fmla="*/ 3385335 h 5686746"/>
                    <a:gd name="connsiteX107" fmla="*/ 3637200 w 3946416"/>
                    <a:gd name="connsiteY107" fmla="*/ 3400746 h 5686746"/>
                    <a:gd name="connsiteX108" fmla="*/ 3632062 w 3946416"/>
                    <a:gd name="connsiteY108" fmla="*/ 3488076 h 5686746"/>
                    <a:gd name="connsiteX109" fmla="*/ 3626925 w 3946416"/>
                    <a:gd name="connsiteY109" fmla="*/ 3518899 h 5686746"/>
                    <a:gd name="connsiteX110" fmla="*/ 3647474 w 3946416"/>
                    <a:gd name="connsiteY110" fmla="*/ 3549721 h 5686746"/>
                    <a:gd name="connsiteX111" fmla="*/ 3652611 w 3946416"/>
                    <a:gd name="connsiteY111" fmla="*/ 3565133 h 5686746"/>
                    <a:gd name="connsiteX112" fmla="*/ 3626925 w 3946416"/>
                    <a:gd name="connsiteY112" fmla="*/ 3590818 h 5686746"/>
                    <a:gd name="connsiteX113" fmla="*/ 3611514 w 3946416"/>
                    <a:gd name="connsiteY113" fmla="*/ 3595955 h 5686746"/>
                    <a:gd name="connsiteX114" fmla="*/ 3596103 w 3946416"/>
                    <a:gd name="connsiteY114" fmla="*/ 3606229 h 5686746"/>
                    <a:gd name="connsiteX115" fmla="*/ 3585829 w 3946416"/>
                    <a:gd name="connsiteY115" fmla="*/ 3647326 h 5686746"/>
                    <a:gd name="connsiteX116" fmla="*/ 3590966 w 3946416"/>
                    <a:gd name="connsiteY116" fmla="*/ 3673011 h 5686746"/>
                    <a:gd name="connsiteX117" fmla="*/ 3585829 w 3946416"/>
                    <a:gd name="connsiteY117" fmla="*/ 3719245 h 5686746"/>
                    <a:gd name="connsiteX118" fmla="*/ 3580692 w 3946416"/>
                    <a:gd name="connsiteY118" fmla="*/ 3739793 h 5686746"/>
                    <a:gd name="connsiteX119" fmla="*/ 3555006 w 3946416"/>
                    <a:gd name="connsiteY119" fmla="*/ 3765479 h 5686746"/>
                    <a:gd name="connsiteX120" fmla="*/ 3549869 w 3946416"/>
                    <a:gd name="connsiteY120" fmla="*/ 3780890 h 5686746"/>
                    <a:gd name="connsiteX121" fmla="*/ 3555006 w 3946416"/>
                    <a:gd name="connsiteY121" fmla="*/ 3801438 h 5686746"/>
                    <a:gd name="connsiteX122" fmla="*/ 3560143 w 3946416"/>
                    <a:gd name="connsiteY122" fmla="*/ 3827124 h 5686746"/>
                    <a:gd name="connsiteX123" fmla="*/ 3549869 w 3946416"/>
                    <a:gd name="connsiteY123" fmla="*/ 3888768 h 5686746"/>
                    <a:gd name="connsiteX124" fmla="*/ 3539595 w 3946416"/>
                    <a:gd name="connsiteY124" fmla="*/ 3919591 h 5686746"/>
                    <a:gd name="connsiteX125" fmla="*/ 3534458 w 3946416"/>
                    <a:gd name="connsiteY125" fmla="*/ 3935002 h 5686746"/>
                    <a:gd name="connsiteX126" fmla="*/ 3560143 w 3946416"/>
                    <a:gd name="connsiteY126" fmla="*/ 3955550 h 5686746"/>
                    <a:gd name="connsiteX127" fmla="*/ 3642337 w 3946416"/>
                    <a:gd name="connsiteY127" fmla="*/ 3965825 h 5686746"/>
                    <a:gd name="connsiteX128" fmla="*/ 3657748 w 3946416"/>
                    <a:gd name="connsiteY128" fmla="*/ 3970962 h 5686746"/>
                    <a:gd name="connsiteX129" fmla="*/ 3688570 w 3946416"/>
                    <a:gd name="connsiteY129" fmla="*/ 3996647 h 5686746"/>
                    <a:gd name="connsiteX130" fmla="*/ 3693707 w 3946416"/>
                    <a:gd name="connsiteY130" fmla="*/ 4022333 h 5686746"/>
                    <a:gd name="connsiteX131" fmla="*/ 3688570 w 3946416"/>
                    <a:gd name="connsiteY131" fmla="*/ 4037744 h 5686746"/>
                    <a:gd name="connsiteX132" fmla="*/ 3678296 w 3946416"/>
                    <a:gd name="connsiteY132" fmla="*/ 4078840 h 5686746"/>
                    <a:gd name="connsiteX133" fmla="*/ 3673159 w 3946416"/>
                    <a:gd name="connsiteY133" fmla="*/ 4094252 h 5686746"/>
                    <a:gd name="connsiteX134" fmla="*/ 3652611 w 3946416"/>
                    <a:gd name="connsiteY134" fmla="*/ 4140485 h 5686746"/>
                    <a:gd name="connsiteX135" fmla="*/ 3621788 w 3946416"/>
                    <a:gd name="connsiteY135" fmla="*/ 4155897 h 5686746"/>
                    <a:gd name="connsiteX136" fmla="*/ 3616651 w 3946416"/>
                    <a:gd name="connsiteY136" fmla="*/ 4171308 h 5686746"/>
                    <a:gd name="connsiteX137" fmla="*/ 3616651 w 3946416"/>
                    <a:gd name="connsiteY137" fmla="*/ 4207267 h 5686746"/>
                    <a:gd name="connsiteX138" fmla="*/ 3606377 w 3946416"/>
                    <a:gd name="connsiteY138" fmla="*/ 4217542 h 5686746"/>
                    <a:gd name="connsiteX139" fmla="*/ 3575555 w 3946416"/>
                    <a:gd name="connsiteY139" fmla="*/ 4248364 h 5686746"/>
                    <a:gd name="connsiteX140" fmla="*/ 3565280 w 3946416"/>
                    <a:gd name="connsiteY140" fmla="*/ 4279186 h 5686746"/>
                    <a:gd name="connsiteX141" fmla="*/ 3560143 w 3946416"/>
                    <a:gd name="connsiteY141" fmla="*/ 4294598 h 5686746"/>
                    <a:gd name="connsiteX142" fmla="*/ 3565280 w 3946416"/>
                    <a:gd name="connsiteY142" fmla="*/ 4330557 h 5686746"/>
                    <a:gd name="connsiteX143" fmla="*/ 3565280 w 3946416"/>
                    <a:gd name="connsiteY143" fmla="*/ 4371654 h 5686746"/>
                    <a:gd name="connsiteX144" fmla="*/ 3606377 w 3946416"/>
                    <a:gd name="connsiteY144" fmla="*/ 4407613 h 5686746"/>
                    <a:gd name="connsiteX145" fmla="*/ 3621788 w 3946416"/>
                    <a:gd name="connsiteY145" fmla="*/ 4412750 h 5686746"/>
                    <a:gd name="connsiteX146" fmla="*/ 3647474 w 3946416"/>
                    <a:gd name="connsiteY146" fmla="*/ 4428162 h 5686746"/>
                    <a:gd name="connsiteX147" fmla="*/ 3657748 w 3946416"/>
                    <a:gd name="connsiteY147" fmla="*/ 4443573 h 5686746"/>
                    <a:gd name="connsiteX148" fmla="*/ 3647474 w 3946416"/>
                    <a:gd name="connsiteY148" fmla="*/ 4479533 h 5686746"/>
                    <a:gd name="connsiteX149" fmla="*/ 3652611 w 3946416"/>
                    <a:gd name="connsiteY149" fmla="*/ 4505218 h 5686746"/>
                    <a:gd name="connsiteX150" fmla="*/ 3688570 w 3946416"/>
                    <a:gd name="connsiteY150" fmla="*/ 4505218 h 5686746"/>
                    <a:gd name="connsiteX151" fmla="*/ 3703982 w 3946416"/>
                    <a:gd name="connsiteY151" fmla="*/ 4510355 h 5686746"/>
                    <a:gd name="connsiteX152" fmla="*/ 3714256 w 3946416"/>
                    <a:gd name="connsiteY152" fmla="*/ 4525766 h 5686746"/>
                    <a:gd name="connsiteX153" fmla="*/ 3673159 w 3946416"/>
                    <a:gd name="connsiteY153" fmla="*/ 4530903 h 5686746"/>
                    <a:gd name="connsiteX154" fmla="*/ 3652611 w 3946416"/>
                    <a:gd name="connsiteY154" fmla="*/ 4536040 h 5686746"/>
                    <a:gd name="connsiteX155" fmla="*/ 3632062 w 3946416"/>
                    <a:gd name="connsiteY155" fmla="*/ 4577137 h 5686746"/>
                    <a:gd name="connsiteX156" fmla="*/ 3616651 w 3946416"/>
                    <a:gd name="connsiteY156" fmla="*/ 4582274 h 5686746"/>
                    <a:gd name="connsiteX157" fmla="*/ 3601240 w 3946416"/>
                    <a:gd name="connsiteY157" fmla="*/ 4597685 h 5686746"/>
                    <a:gd name="connsiteX158" fmla="*/ 3606377 w 3946416"/>
                    <a:gd name="connsiteY158" fmla="*/ 4561726 h 5686746"/>
                    <a:gd name="connsiteX159" fmla="*/ 3611514 w 3946416"/>
                    <a:gd name="connsiteY159" fmla="*/ 4577137 h 5686746"/>
                    <a:gd name="connsiteX160" fmla="*/ 3601240 w 3946416"/>
                    <a:gd name="connsiteY160" fmla="*/ 4607959 h 5686746"/>
                    <a:gd name="connsiteX161" fmla="*/ 3596103 w 3946416"/>
                    <a:gd name="connsiteY161" fmla="*/ 4623371 h 5686746"/>
                    <a:gd name="connsiteX162" fmla="*/ 3601240 w 3946416"/>
                    <a:gd name="connsiteY162" fmla="*/ 4649056 h 5686746"/>
                    <a:gd name="connsiteX163" fmla="*/ 3611514 w 3946416"/>
                    <a:gd name="connsiteY163" fmla="*/ 4679879 h 5686746"/>
                    <a:gd name="connsiteX164" fmla="*/ 3590966 w 3946416"/>
                    <a:gd name="connsiteY164" fmla="*/ 4710701 h 5686746"/>
                    <a:gd name="connsiteX165" fmla="*/ 3565280 w 3946416"/>
                    <a:gd name="connsiteY165" fmla="*/ 4705564 h 5686746"/>
                    <a:gd name="connsiteX166" fmla="*/ 3549869 w 3946416"/>
                    <a:gd name="connsiteY166" fmla="*/ 4700427 h 5686746"/>
                    <a:gd name="connsiteX167" fmla="*/ 3529321 w 3946416"/>
                    <a:gd name="connsiteY167" fmla="*/ 4695290 h 5686746"/>
                    <a:gd name="connsiteX168" fmla="*/ 3513910 w 3946416"/>
                    <a:gd name="connsiteY168" fmla="*/ 4685016 h 5686746"/>
                    <a:gd name="connsiteX169" fmla="*/ 3508773 w 3946416"/>
                    <a:gd name="connsiteY169" fmla="*/ 4715838 h 5686746"/>
                    <a:gd name="connsiteX170" fmla="*/ 3503635 w 3946416"/>
                    <a:gd name="connsiteY170" fmla="*/ 4731249 h 5686746"/>
                    <a:gd name="connsiteX171" fmla="*/ 3472813 w 3946416"/>
                    <a:gd name="connsiteY171" fmla="*/ 4710701 h 5686746"/>
                    <a:gd name="connsiteX172" fmla="*/ 3452265 w 3946416"/>
                    <a:gd name="connsiteY172" fmla="*/ 4679879 h 5686746"/>
                    <a:gd name="connsiteX173" fmla="*/ 3436853 w 3946416"/>
                    <a:gd name="connsiteY173" fmla="*/ 4674742 h 5686746"/>
                    <a:gd name="connsiteX174" fmla="*/ 3395757 w 3946416"/>
                    <a:gd name="connsiteY174" fmla="*/ 4700427 h 5686746"/>
                    <a:gd name="connsiteX175" fmla="*/ 3400894 w 3946416"/>
                    <a:gd name="connsiteY175" fmla="*/ 4715838 h 5686746"/>
                    <a:gd name="connsiteX176" fmla="*/ 3385483 w 3946416"/>
                    <a:gd name="connsiteY176" fmla="*/ 4772346 h 5686746"/>
                    <a:gd name="connsiteX177" fmla="*/ 3375209 w 3946416"/>
                    <a:gd name="connsiteY177" fmla="*/ 4787757 h 5686746"/>
                    <a:gd name="connsiteX178" fmla="*/ 3359797 w 3946416"/>
                    <a:gd name="connsiteY178" fmla="*/ 4782620 h 5686746"/>
                    <a:gd name="connsiteX179" fmla="*/ 3328975 w 3946416"/>
                    <a:gd name="connsiteY179" fmla="*/ 4798031 h 5686746"/>
                    <a:gd name="connsiteX180" fmla="*/ 3308426 w 3946416"/>
                    <a:gd name="connsiteY180" fmla="*/ 4823717 h 5686746"/>
                    <a:gd name="connsiteX181" fmla="*/ 3293015 w 3946416"/>
                    <a:gd name="connsiteY181" fmla="*/ 4818580 h 5686746"/>
                    <a:gd name="connsiteX182" fmla="*/ 3282741 w 3946416"/>
                    <a:gd name="connsiteY182" fmla="*/ 4798031 h 5686746"/>
                    <a:gd name="connsiteX183" fmla="*/ 3277604 w 3946416"/>
                    <a:gd name="connsiteY183" fmla="*/ 4823717 h 5686746"/>
                    <a:gd name="connsiteX184" fmla="*/ 3272467 w 3946416"/>
                    <a:gd name="connsiteY184" fmla="*/ 4839128 h 5686746"/>
                    <a:gd name="connsiteX185" fmla="*/ 3257056 w 3946416"/>
                    <a:gd name="connsiteY185" fmla="*/ 4828854 h 5686746"/>
                    <a:gd name="connsiteX186" fmla="*/ 3226233 w 3946416"/>
                    <a:gd name="connsiteY186" fmla="*/ 4849402 h 5686746"/>
                    <a:gd name="connsiteX187" fmla="*/ 3169725 w 3946416"/>
                    <a:gd name="connsiteY187" fmla="*/ 4849402 h 5686746"/>
                    <a:gd name="connsiteX188" fmla="*/ 3159451 w 3946416"/>
                    <a:gd name="connsiteY188" fmla="*/ 4864813 h 5686746"/>
                    <a:gd name="connsiteX189" fmla="*/ 3149177 w 3946416"/>
                    <a:gd name="connsiteY189" fmla="*/ 4875088 h 5686746"/>
                    <a:gd name="connsiteX190" fmla="*/ 3082395 w 3946416"/>
                    <a:gd name="connsiteY190" fmla="*/ 4885362 h 5686746"/>
                    <a:gd name="connsiteX191" fmla="*/ 3066984 w 3946416"/>
                    <a:gd name="connsiteY191" fmla="*/ 4895636 h 5686746"/>
                    <a:gd name="connsiteX192" fmla="*/ 3036161 w 3946416"/>
                    <a:gd name="connsiteY192" fmla="*/ 4905910 h 5686746"/>
                    <a:gd name="connsiteX193" fmla="*/ 3020750 w 3946416"/>
                    <a:gd name="connsiteY193" fmla="*/ 4900773 h 5686746"/>
                    <a:gd name="connsiteX194" fmla="*/ 2969379 w 3946416"/>
                    <a:gd name="connsiteY194" fmla="*/ 4941870 h 5686746"/>
                    <a:gd name="connsiteX195" fmla="*/ 2938557 w 3946416"/>
                    <a:gd name="connsiteY195" fmla="*/ 4952144 h 5686746"/>
                    <a:gd name="connsiteX196" fmla="*/ 2882049 w 3946416"/>
                    <a:gd name="connsiteY196" fmla="*/ 4967555 h 5686746"/>
                    <a:gd name="connsiteX197" fmla="*/ 2830678 w 3946416"/>
                    <a:gd name="connsiteY197" fmla="*/ 5008652 h 5686746"/>
                    <a:gd name="connsiteX198" fmla="*/ 2789582 w 3946416"/>
                    <a:gd name="connsiteY198" fmla="*/ 5003515 h 5686746"/>
                    <a:gd name="connsiteX199" fmla="*/ 2774170 w 3946416"/>
                    <a:gd name="connsiteY199" fmla="*/ 4998377 h 5686746"/>
                    <a:gd name="connsiteX200" fmla="*/ 2743348 w 3946416"/>
                    <a:gd name="connsiteY200" fmla="*/ 5003515 h 5686746"/>
                    <a:gd name="connsiteX201" fmla="*/ 2686840 w 3946416"/>
                    <a:gd name="connsiteY201" fmla="*/ 5024063 h 5686746"/>
                    <a:gd name="connsiteX202" fmla="*/ 2671429 w 3946416"/>
                    <a:gd name="connsiteY202" fmla="*/ 5029200 h 5686746"/>
                    <a:gd name="connsiteX203" fmla="*/ 2656018 w 3946416"/>
                    <a:gd name="connsiteY203" fmla="*/ 5044611 h 5686746"/>
                    <a:gd name="connsiteX204" fmla="*/ 2640606 w 3946416"/>
                    <a:gd name="connsiteY204" fmla="*/ 5039474 h 5686746"/>
                    <a:gd name="connsiteX205" fmla="*/ 2625195 w 3946416"/>
                    <a:gd name="connsiteY205" fmla="*/ 5049748 h 5686746"/>
                    <a:gd name="connsiteX206" fmla="*/ 2620058 w 3946416"/>
                    <a:gd name="connsiteY206" fmla="*/ 5075434 h 5686746"/>
                    <a:gd name="connsiteX207" fmla="*/ 2573824 w 3946416"/>
                    <a:gd name="connsiteY207" fmla="*/ 5116530 h 5686746"/>
                    <a:gd name="connsiteX208" fmla="*/ 2558413 w 3946416"/>
                    <a:gd name="connsiteY208" fmla="*/ 5126804 h 5686746"/>
                    <a:gd name="connsiteX209" fmla="*/ 2517316 w 3946416"/>
                    <a:gd name="connsiteY209" fmla="*/ 5137079 h 5686746"/>
                    <a:gd name="connsiteX210" fmla="*/ 2501905 w 3946416"/>
                    <a:gd name="connsiteY210" fmla="*/ 5142216 h 5686746"/>
                    <a:gd name="connsiteX211" fmla="*/ 2476220 w 3946416"/>
                    <a:gd name="connsiteY211" fmla="*/ 5147353 h 5686746"/>
                    <a:gd name="connsiteX212" fmla="*/ 2460809 w 3946416"/>
                    <a:gd name="connsiteY212" fmla="*/ 5142216 h 5686746"/>
                    <a:gd name="connsiteX213" fmla="*/ 2440260 w 3946416"/>
                    <a:gd name="connsiteY213" fmla="*/ 5116530 h 5686746"/>
                    <a:gd name="connsiteX214" fmla="*/ 2383752 w 3946416"/>
                    <a:gd name="connsiteY214" fmla="*/ 5106256 h 5686746"/>
                    <a:gd name="connsiteX215" fmla="*/ 2342656 w 3946416"/>
                    <a:gd name="connsiteY215" fmla="*/ 5106256 h 5686746"/>
                    <a:gd name="connsiteX216" fmla="*/ 2311833 w 3946416"/>
                    <a:gd name="connsiteY216" fmla="*/ 5126804 h 5686746"/>
                    <a:gd name="connsiteX217" fmla="*/ 2265600 w 3946416"/>
                    <a:gd name="connsiteY217" fmla="*/ 5121667 h 5686746"/>
                    <a:gd name="connsiteX218" fmla="*/ 2234777 w 3946416"/>
                    <a:gd name="connsiteY218" fmla="*/ 5116530 h 5686746"/>
                    <a:gd name="connsiteX219" fmla="*/ 2214229 w 3946416"/>
                    <a:gd name="connsiteY219" fmla="*/ 5121667 h 5686746"/>
                    <a:gd name="connsiteX220" fmla="*/ 2188543 w 3946416"/>
                    <a:gd name="connsiteY220" fmla="*/ 5137079 h 5686746"/>
                    <a:gd name="connsiteX221" fmla="*/ 2162858 w 3946416"/>
                    <a:gd name="connsiteY221" fmla="*/ 5111393 h 5686746"/>
                    <a:gd name="connsiteX222" fmla="*/ 2142310 w 3946416"/>
                    <a:gd name="connsiteY222" fmla="*/ 5142216 h 5686746"/>
                    <a:gd name="connsiteX223" fmla="*/ 2116624 w 3946416"/>
                    <a:gd name="connsiteY223" fmla="*/ 5162764 h 5686746"/>
                    <a:gd name="connsiteX224" fmla="*/ 2070391 w 3946416"/>
                    <a:gd name="connsiteY224" fmla="*/ 5157627 h 5686746"/>
                    <a:gd name="connsiteX225" fmla="*/ 2039568 w 3946416"/>
                    <a:gd name="connsiteY225" fmla="*/ 5173038 h 5686746"/>
                    <a:gd name="connsiteX226" fmla="*/ 2013883 w 3946416"/>
                    <a:gd name="connsiteY226" fmla="*/ 5193586 h 5686746"/>
                    <a:gd name="connsiteX227" fmla="*/ 2003609 w 3946416"/>
                    <a:gd name="connsiteY227" fmla="*/ 5203861 h 5686746"/>
                    <a:gd name="connsiteX228" fmla="*/ 1988197 w 3946416"/>
                    <a:gd name="connsiteY228" fmla="*/ 5208998 h 5686746"/>
                    <a:gd name="connsiteX229" fmla="*/ 1947101 w 3946416"/>
                    <a:gd name="connsiteY229" fmla="*/ 5183312 h 5686746"/>
                    <a:gd name="connsiteX230" fmla="*/ 1936826 w 3946416"/>
                    <a:gd name="connsiteY230" fmla="*/ 5193586 h 5686746"/>
                    <a:gd name="connsiteX231" fmla="*/ 1906004 w 3946416"/>
                    <a:gd name="connsiteY231" fmla="*/ 5203861 h 5686746"/>
                    <a:gd name="connsiteX232" fmla="*/ 1885456 w 3946416"/>
                    <a:gd name="connsiteY232" fmla="*/ 5214135 h 5686746"/>
                    <a:gd name="connsiteX233" fmla="*/ 1870044 w 3946416"/>
                    <a:gd name="connsiteY233" fmla="*/ 5250094 h 5686746"/>
                    <a:gd name="connsiteX234" fmla="*/ 1839222 w 3946416"/>
                    <a:gd name="connsiteY234" fmla="*/ 5280917 h 5686746"/>
                    <a:gd name="connsiteX235" fmla="*/ 1828948 w 3946416"/>
                    <a:gd name="connsiteY235" fmla="*/ 5255231 h 5686746"/>
                    <a:gd name="connsiteX236" fmla="*/ 1823811 w 3946416"/>
                    <a:gd name="connsiteY236" fmla="*/ 5239820 h 5686746"/>
                    <a:gd name="connsiteX237" fmla="*/ 1808400 w 3946416"/>
                    <a:gd name="connsiteY237" fmla="*/ 5234683 h 5686746"/>
                    <a:gd name="connsiteX238" fmla="*/ 1767303 w 3946416"/>
                    <a:gd name="connsiteY238" fmla="*/ 5239820 h 5686746"/>
                    <a:gd name="connsiteX239" fmla="*/ 1762166 w 3946416"/>
                    <a:gd name="connsiteY239" fmla="*/ 5255231 h 5686746"/>
                    <a:gd name="connsiteX240" fmla="*/ 1757029 w 3946416"/>
                    <a:gd name="connsiteY240" fmla="*/ 5275780 h 5686746"/>
                    <a:gd name="connsiteX241" fmla="*/ 1731343 w 3946416"/>
                    <a:gd name="connsiteY241" fmla="*/ 5301465 h 5686746"/>
                    <a:gd name="connsiteX242" fmla="*/ 1721069 w 3946416"/>
                    <a:gd name="connsiteY242" fmla="*/ 5332288 h 5686746"/>
                    <a:gd name="connsiteX243" fmla="*/ 1685110 w 3946416"/>
                    <a:gd name="connsiteY243" fmla="*/ 5357973 h 5686746"/>
                    <a:gd name="connsiteX244" fmla="*/ 1669698 w 3946416"/>
                    <a:gd name="connsiteY244" fmla="*/ 5363110 h 5686746"/>
                    <a:gd name="connsiteX245" fmla="*/ 1654287 w 3946416"/>
                    <a:gd name="connsiteY245" fmla="*/ 5357973 h 5686746"/>
                    <a:gd name="connsiteX246" fmla="*/ 1623465 w 3946416"/>
                    <a:gd name="connsiteY246" fmla="*/ 5363110 h 5686746"/>
                    <a:gd name="connsiteX247" fmla="*/ 1566957 w 3946416"/>
                    <a:gd name="connsiteY247" fmla="*/ 5383658 h 5686746"/>
                    <a:gd name="connsiteX248" fmla="*/ 1534067 w 3946416"/>
                    <a:gd name="connsiteY248" fmla="*/ 5376905 h 5686746"/>
                    <a:gd name="connsiteX249" fmla="*/ 1501402 w 3946416"/>
                    <a:gd name="connsiteY249" fmla="*/ 5390055 h 5686746"/>
                    <a:gd name="connsiteX250" fmla="*/ 1443667 w 3946416"/>
                    <a:gd name="connsiteY250" fmla="*/ 5417583 h 5686746"/>
                    <a:gd name="connsiteX251" fmla="*/ 1407514 w 3946416"/>
                    <a:gd name="connsiteY251" fmla="*/ 5444496 h 5686746"/>
                    <a:gd name="connsiteX252" fmla="*/ 1361474 w 3946416"/>
                    <a:gd name="connsiteY252" fmla="*/ 5491537 h 5686746"/>
                    <a:gd name="connsiteX253" fmla="*/ 1325514 w 3946416"/>
                    <a:gd name="connsiteY253" fmla="*/ 5486400 h 5686746"/>
                    <a:gd name="connsiteX254" fmla="*/ 1315240 w 3946416"/>
                    <a:gd name="connsiteY254" fmla="*/ 5455577 h 5686746"/>
                    <a:gd name="connsiteX255" fmla="*/ 1299829 w 3946416"/>
                    <a:gd name="connsiteY255" fmla="*/ 5450440 h 5686746"/>
                    <a:gd name="connsiteX256" fmla="*/ 1274143 w 3946416"/>
                    <a:gd name="connsiteY256" fmla="*/ 5465852 h 5686746"/>
                    <a:gd name="connsiteX257" fmla="*/ 1258732 w 3946416"/>
                    <a:gd name="connsiteY257" fmla="*/ 5470989 h 5686746"/>
                    <a:gd name="connsiteX258" fmla="*/ 1173050 w 3946416"/>
                    <a:gd name="connsiteY258" fmla="*/ 5464430 h 5686746"/>
                    <a:gd name="connsiteX259" fmla="*/ 1130305 w 3946416"/>
                    <a:gd name="connsiteY259" fmla="*/ 5517222 h 5686746"/>
                    <a:gd name="connsiteX260" fmla="*/ 1084071 w 3946416"/>
                    <a:gd name="connsiteY260" fmla="*/ 5532634 h 5686746"/>
                    <a:gd name="connsiteX261" fmla="*/ 1104620 w 3946416"/>
                    <a:gd name="connsiteY261" fmla="*/ 5506948 h 5686746"/>
                    <a:gd name="connsiteX262" fmla="*/ 1099483 w 3946416"/>
                    <a:gd name="connsiteY262" fmla="*/ 5476126 h 5686746"/>
                    <a:gd name="connsiteX263" fmla="*/ 1084071 w 3946416"/>
                    <a:gd name="connsiteY263" fmla="*/ 5460715 h 5686746"/>
                    <a:gd name="connsiteX264" fmla="*/ 1063523 w 3946416"/>
                    <a:gd name="connsiteY264" fmla="*/ 5429892 h 5686746"/>
                    <a:gd name="connsiteX265" fmla="*/ 1032701 w 3946416"/>
                    <a:gd name="connsiteY265" fmla="*/ 5409344 h 5686746"/>
                    <a:gd name="connsiteX266" fmla="*/ 991604 w 3946416"/>
                    <a:gd name="connsiteY266" fmla="*/ 5414481 h 5686746"/>
                    <a:gd name="connsiteX267" fmla="*/ 935096 w 3946416"/>
                    <a:gd name="connsiteY267" fmla="*/ 5404207 h 5686746"/>
                    <a:gd name="connsiteX268" fmla="*/ 878588 w 3946416"/>
                    <a:gd name="connsiteY268" fmla="*/ 5409344 h 5686746"/>
                    <a:gd name="connsiteX269" fmla="*/ 806669 w 3946416"/>
                    <a:gd name="connsiteY269" fmla="*/ 5409344 h 5686746"/>
                    <a:gd name="connsiteX270" fmla="*/ 698791 w 3946416"/>
                    <a:gd name="connsiteY270" fmla="*/ 5465852 h 5686746"/>
                    <a:gd name="connsiteX271" fmla="*/ 667968 w 3946416"/>
                    <a:gd name="connsiteY271" fmla="*/ 5476126 h 5686746"/>
                    <a:gd name="connsiteX272" fmla="*/ 647420 w 3946416"/>
                    <a:gd name="connsiteY272" fmla="*/ 5486400 h 5686746"/>
                    <a:gd name="connsiteX273" fmla="*/ 616597 w 3946416"/>
                    <a:gd name="connsiteY273" fmla="*/ 5460715 h 5686746"/>
                    <a:gd name="connsiteX274" fmla="*/ 601186 w 3946416"/>
                    <a:gd name="connsiteY274" fmla="*/ 5450440 h 5686746"/>
                    <a:gd name="connsiteX275" fmla="*/ 567489 w 3946416"/>
                    <a:gd name="connsiteY275" fmla="*/ 5442621 h 5686746"/>
                    <a:gd name="connsiteX276" fmla="*/ 556794 w 3946416"/>
                    <a:gd name="connsiteY276" fmla="*/ 5447953 h 5686746"/>
                    <a:gd name="connsiteX277" fmla="*/ 560898 w 3946416"/>
                    <a:gd name="connsiteY277" fmla="*/ 5443429 h 5686746"/>
                    <a:gd name="connsiteX278" fmla="*/ 525357 w 3946416"/>
                    <a:gd name="connsiteY278" fmla="*/ 5458420 h 5686746"/>
                    <a:gd name="connsiteX279" fmla="*/ 478930 w 3946416"/>
                    <a:gd name="connsiteY279" fmla="*/ 5445272 h 5686746"/>
                    <a:gd name="connsiteX280" fmla="*/ 430854 w 3946416"/>
                    <a:gd name="connsiteY280" fmla="*/ 5424723 h 5686746"/>
                    <a:gd name="connsiteX281" fmla="*/ 370018 w 3946416"/>
                    <a:gd name="connsiteY281" fmla="*/ 5378521 h 5686746"/>
                    <a:gd name="connsiteX282" fmla="*/ 349469 w 3946416"/>
                    <a:gd name="connsiteY282" fmla="*/ 5388795 h 5686746"/>
                    <a:gd name="connsiteX283" fmla="*/ 267276 w 3946416"/>
                    <a:gd name="connsiteY283" fmla="*/ 5435029 h 5686746"/>
                    <a:gd name="connsiteX284" fmla="*/ 226179 w 3946416"/>
                    <a:gd name="connsiteY284" fmla="*/ 5450440 h 5686746"/>
                    <a:gd name="connsiteX285" fmla="*/ 215905 w 3946416"/>
                    <a:gd name="connsiteY285" fmla="*/ 5460715 h 5686746"/>
                    <a:gd name="connsiteX286" fmla="*/ 190220 w 3946416"/>
                    <a:gd name="connsiteY286" fmla="*/ 5486400 h 5686746"/>
                    <a:gd name="connsiteX287" fmla="*/ 172546 w 3946416"/>
                    <a:gd name="connsiteY287" fmla="*/ 5468533 h 5686746"/>
                    <a:gd name="connsiteX288" fmla="*/ 127961 w 3946416"/>
                    <a:gd name="connsiteY288" fmla="*/ 5472443 h 5686746"/>
                    <a:gd name="connsiteX289" fmla="*/ 108026 w 3946416"/>
                    <a:gd name="connsiteY289" fmla="*/ 5532634 h 5686746"/>
                    <a:gd name="connsiteX290" fmla="*/ 66930 w 3946416"/>
                    <a:gd name="connsiteY290" fmla="*/ 5558319 h 5686746"/>
                    <a:gd name="connsiteX291" fmla="*/ 20696 w 3946416"/>
                    <a:gd name="connsiteY291" fmla="*/ 5584004 h 5686746"/>
                    <a:gd name="connsiteX292" fmla="*/ 15559 w 3946416"/>
                    <a:gd name="connsiteY292" fmla="*/ 5599416 h 5686746"/>
                    <a:gd name="connsiteX293" fmla="*/ 148 w 3946416"/>
                    <a:gd name="connsiteY293" fmla="*/ 5609690 h 5686746"/>
                    <a:gd name="connsiteX294" fmla="*/ 10422 w 3946416"/>
                    <a:gd name="connsiteY294" fmla="*/ 5640512 h 5686746"/>
                    <a:gd name="connsiteX295" fmla="*/ 25833 w 3946416"/>
                    <a:gd name="connsiteY295" fmla="*/ 5671335 h 5686746"/>
                    <a:gd name="connsiteX296" fmla="*/ 46382 w 3946416"/>
                    <a:gd name="connsiteY296" fmla="*/ 5661061 h 5686746"/>
                    <a:gd name="connsiteX297" fmla="*/ 36107 w 3946416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298152 w 3948012"/>
                    <a:gd name="connsiteY7" fmla="*/ 154112 h 5686746"/>
                    <a:gd name="connsiteX8" fmla="*/ 3364935 w 3948012"/>
                    <a:gd name="connsiteY8" fmla="*/ 190073 h 5686746"/>
                    <a:gd name="connsiteX9" fmla="*/ 3411168 w 3948012"/>
                    <a:gd name="connsiteY9" fmla="*/ 236305 h 5686746"/>
                    <a:gd name="connsiteX10" fmla="*/ 3400894 w 3948012"/>
                    <a:gd name="connsiteY10" fmla="*/ 328773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498498 w 3948012"/>
                    <a:gd name="connsiteY16" fmla="*/ 488022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18701 w 3948012"/>
                    <a:gd name="connsiteY26" fmla="*/ 816795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34112 w 3948012"/>
                    <a:gd name="connsiteY30" fmla="*/ 940085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298152 w 3948012"/>
                    <a:gd name="connsiteY7" fmla="*/ 15411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28773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498498 w 3948012"/>
                    <a:gd name="connsiteY16" fmla="*/ 488022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18701 w 3948012"/>
                    <a:gd name="connsiteY26" fmla="*/ 816795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34112 w 3948012"/>
                    <a:gd name="connsiteY30" fmla="*/ 940085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28773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498498 w 3948012"/>
                    <a:gd name="connsiteY16" fmla="*/ 488022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18701 w 3948012"/>
                    <a:gd name="connsiteY26" fmla="*/ 816795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34112 w 3948012"/>
                    <a:gd name="connsiteY30" fmla="*/ 940085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498498 w 3948012"/>
                    <a:gd name="connsiteY16" fmla="*/ 488022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18701 w 3948012"/>
                    <a:gd name="connsiteY26" fmla="*/ 816795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34112 w 3948012"/>
                    <a:gd name="connsiteY30" fmla="*/ 940085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18701 w 3948012"/>
                    <a:gd name="connsiteY26" fmla="*/ 816795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34112 w 3948012"/>
                    <a:gd name="connsiteY30" fmla="*/ 940085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34112 w 3948012"/>
                    <a:gd name="connsiteY30" fmla="*/ 940085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84071 w 3948012"/>
                    <a:gd name="connsiteY260" fmla="*/ 5532634 h 5686746"/>
                    <a:gd name="connsiteX261" fmla="*/ 1104620 w 3948012"/>
                    <a:gd name="connsiteY261" fmla="*/ 5506948 h 5686746"/>
                    <a:gd name="connsiteX262" fmla="*/ 1099483 w 3948012"/>
                    <a:gd name="connsiteY262" fmla="*/ 5476126 h 5686746"/>
                    <a:gd name="connsiteX263" fmla="*/ 1084071 w 3948012"/>
                    <a:gd name="connsiteY263" fmla="*/ 5460715 h 5686746"/>
                    <a:gd name="connsiteX264" fmla="*/ 1063523 w 3948012"/>
                    <a:gd name="connsiteY264" fmla="*/ 5429892 h 5686746"/>
                    <a:gd name="connsiteX265" fmla="*/ 1032701 w 3948012"/>
                    <a:gd name="connsiteY265" fmla="*/ 5409344 h 5686746"/>
                    <a:gd name="connsiteX266" fmla="*/ 991604 w 3948012"/>
                    <a:gd name="connsiteY266" fmla="*/ 5414481 h 5686746"/>
                    <a:gd name="connsiteX267" fmla="*/ 935096 w 3948012"/>
                    <a:gd name="connsiteY267" fmla="*/ 5404207 h 5686746"/>
                    <a:gd name="connsiteX268" fmla="*/ 878588 w 3948012"/>
                    <a:gd name="connsiteY268" fmla="*/ 5409344 h 5686746"/>
                    <a:gd name="connsiteX269" fmla="*/ 806669 w 3948012"/>
                    <a:gd name="connsiteY269" fmla="*/ 5409344 h 5686746"/>
                    <a:gd name="connsiteX270" fmla="*/ 698791 w 3948012"/>
                    <a:gd name="connsiteY270" fmla="*/ 5465852 h 5686746"/>
                    <a:gd name="connsiteX271" fmla="*/ 667968 w 3948012"/>
                    <a:gd name="connsiteY271" fmla="*/ 5476126 h 5686746"/>
                    <a:gd name="connsiteX272" fmla="*/ 647420 w 3948012"/>
                    <a:gd name="connsiteY272" fmla="*/ 5486400 h 5686746"/>
                    <a:gd name="connsiteX273" fmla="*/ 616597 w 3948012"/>
                    <a:gd name="connsiteY273" fmla="*/ 5460715 h 5686746"/>
                    <a:gd name="connsiteX274" fmla="*/ 601186 w 3948012"/>
                    <a:gd name="connsiteY274" fmla="*/ 5450440 h 5686746"/>
                    <a:gd name="connsiteX275" fmla="*/ 567489 w 3948012"/>
                    <a:gd name="connsiteY275" fmla="*/ 5442621 h 5686746"/>
                    <a:gd name="connsiteX276" fmla="*/ 556794 w 3948012"/>
                    <a:gd name="connsiteY276" fmla="*/ 5447953 h 5686746"/>
                    <a:gd name="connsiteX277" fmla="*/ 560898 w 3948012"/>
                    <a:gd name="connsiteY277" fmla="*/ 5443429 h 5686746"/>
                    <a:gd name="connsiteX278" fmla="*/ 525357 w 3948012"/>
                    <a:gd name="connsiteY278" fmla="*/ 5458420 h 5686746"/>
                    <a:gd name="connsiteX279" fmla="*/ 478930 w 3948012"/>
                    <a:gd name="connsiteY279" fmla="*/ 5445272 h 5686746"/>
                    <a:gd name="connsiteX280" fmla="*/ 430854 w 3948012"/>
                    <a:gd name="connsiteY280" fmla="*/ 5424723 h 5686746"/>
                    <a:gd name="connsiteX281" fmla="*/ 370018 w 3948012"/>
                    <a:gd name="connsiteY281" fmla="*/ 5378521 h 5686746"/>
                    <a:gd name="connsiteX282" fmla="*/ 349469 w 3948012"/>
                    <a:gd name="connsiteY282" fmla="*/ 5388795 h 5686746"/>
                    <a:gd name="connsiteX283" fmla="*/ 267276 w 3948012"/>
                    <a:gd name="connsiteY283" fmla="*/ 5435029 h 5686746"/>
                    <a:gd name="connsiteX284" fmla="*/ 226179 w 3948012"/>
                    <a:gd name="connsiteY284" fmla="*/ 5450440 h 5686746"/>
                    <a:gd name="connsiteX285" fmla="*/ 215905 w 3948012"/>
                    <a:gd name="connsiteY285" fmla="*/ 5460715 h 5686746"/>
                    <a:gd name="connsiteX286" fmla="*/ 190220 w 3948012"/>
                    <a:gd name="connsiteY286" fmla="*/ 5486400 h 5686746"/>
                    <a:gd name="connsiteX287" fmla="*/ 172546 w 3948012"/>
                    <a:gd name="connsiteY287" fmla="*/ 5468533 h 5686746"/>
                    <a:gd name="connsiteX288" fmla="*/ 127961 w 3948012"/>
                    <a:gd name="connsiteY288" fmla="*/ 5472443 h 5686746"/>
                    <a:gd name="connsiteX289" fmla="*/ 108026 w 3948012"/>
                    <a:gd name="connsiteY289" fmla="*/ 5532634 h 5686746"/>
                    <a:gd name="connsiteX290" fmla="*/ 66930 w 3948012"/>
                    <a:gd name="connsiteY290" fmla="*/ 5558319 h 5686746"/>
                    <a:gd name="connsiteX291" fmla="*/ 20696 w 3948012"/>
                    <a:gd name="connsiteY291" fmla="*/ 5584004 h 5686746"/>
                    <a:gd name="connsiteX292" fmla="*/ 15559 w 3948012"/>
                    <a:gd name="connsiteY292" fmla="*/ 5599416 h 5686746"/>
                    <a:gd name="connsiteX293" fmla="*/ 148 w 3948012"/>
                    <a:gd name="connsiteY293" fmla="*/ 5609690 h 5686746"/>
                    <a:gd name="connsiteX294" fmla="*/ 10422 w 3948012"/>
                    <a:gd name="connsiteY294" fmla="*/ 5640512 h 5686746"/>
                    <a:gd name="connsiteX295" fmla="*/ 25833 w 3948012"/>
                    <a:gd name="connsiteY295" fmla="*/ 5671335 h 5686746"/>
                    <a:gd name="connsiteX296" fmla="*/ 46382 w 3948012"/>
                    <a:gd name="connsiteY296" fmla="*/ 5661061 h 5686746"/>
                    <a:gd name="connsiteX297" fmla="*/ 36107 w 3948012"/>
                    <a:gd name="connsiteY297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104620 w 3948012"/>
                    <a:gd name="connsiteY260" fmla="*/ 5506948 h 5686746"/>
                    <a:gd name="connsiteX261" fmla="*/ 1099483 w 3948012"/>
                    <a:gd name="connsiteY261" fmla="*/ 5476126 h 5686746"/>
                    <a:gd name="connsiteX262" fmla="*/ 1084071 w 3948012"/>
                    <a:gd name="connsiteY262" fmla="*/ 5460715 h 5686746"/>
                    <a:gd name="connsiteX263" fmla="*/ 1063523 w 3948012"/>
                    <a:gd name="connsiteY263" fmla="*/ 5429892 h 5686746"/>
                    <a:gd name="connsiteX264" fmla="*/ 1032701 w 3948012"/>
                    <a:gd name="connsiteY264" fmla="*/ 5409344 h 5686746"/>
                    <a:gd name="connsiteX265" fmla="*/ 991604 w 3948012"/>
                    <a:gd name="connsiteY265" fmla="*/ 5414481 h 5686746"/>
                    <a:gd name="connsiteX266" fmla="*/ 935096 w 3948012"/>
                    <a:gd name="connsiteY266" fmla="*/ 5404207 h 5686746"/>
                    <a:gd name="connsiteX267" fmla="*/ 878588 w 3948012"/>
                    <a:gd name="connsiteY267" fmla="*/ 5409344 h 5686746"/>
                    <a:gd name="connsiteX268" fmla="*/ 806669 w 3948012"/>
                    <a:gd name="connsiteY268" fmla="*/ 5409344 h 5686746"/>
                    <a:gd name="connsiteX269" fmla="*/ 698791 w 3948012"/>
                    <a:gd name="connsiteY269" fmla="*/ 5465852 h 5686746"/>
                    <a:gd name="connsiteX270" fmla="*/ 667968 w 3948012"/>
                    <a:gd name="connsiteY270" fmla="*/ 5476126 h 5686746"/>
                    <a:gd name="connsiteX271" fmla="*/ 647420 w 3948012"/>
                    <a:gd name="connsiteY271" fmla="*/ 5486400 h 5686746"/>
                    <a:gd name="connsiteX272" fmla="*/ 616597 w 3948012"/>
                    <a:gd name="connsiteY272" fmla="*/ 5460715 h 5686746"/>
                    <a:gd name="connsiteX273" fmla="*/ 601186 w 3948012"/>
                    <a:gd name="connsiteY273" fmla="*/ 5450440 h 5686746"/>
                    <a:gd name="connsiteX274" fmla="*/ 567489 w 3948012"/>
                    <a:gd name="connsiteY274" fmla="*/ 5442621 h 5686746"/>
                    <a:gd name="connsiteX275" fmla="*/ 556794 w 3948012"/>
                    <a:gd name="connsiteY275" fmla="*/ 5447953 h 5686746"/>
                    <a:gd name="connsiteX276" fmla="*/ 560898 w 3948012"/>
                    <a:gd name="connsiteY276" fmla="*/ 5443429 h 5686746"/>
                    <a:gd name="connsiteX277" fmla="*/ 525357 w 3948012"/>
                    <a:gd name="connsiteY277" fmla="*/ 5458420 h 5686746"/>
                    <a:gd name="connsiteX278" fmla="*/ 478930 w 3948012"/>
                    <a:gd name="connsiteY278" fmla="*/ 5445272 h 5686746"/>
                    <a:gd name="connsiteX279" fmla="*/ 430854 w 3948012"/>
                    <a:gd name="connsiteY279" fmla="*/ 5424723 h 5686746"/>
                    <a:gd name="connsiteX280" fmla="*/ 370018 w 3948012"/>
                    <a:gd name="connsiteY280" fmla="*/ 5378521 h 5686746"/>
                    <a:gd name="connsiteX281" fmla="*/ 349469 w 3948012"/>
                    <a:gd name="connsiteY281" fmla="*/ 5388795 h 5686746"/>
                    <a:gd name="connsiteX282" fmla="*/ 267276 w 3948012"/>
                    <a:gd name="connsiteY282" fmla="*/ 5435029 h 5686746"/>
                    <a:gd name="connsiteX283" fmla="*/ 226179 w 3948012"/>
                    <a:gd name="connsiteY283" fmla="*/ 5450440 h 5686746"/>
                    <a:gd name="connsiteX284" fmla="*/ 215905 w 3948012"/>
                    <a:gd name="connsiteY284" fmla="*/ 5460715 h 5686746"/>
                    <a:gd name="connsiteX285" fmla="*/ 190220 w 3948012"/>
                    <a:gd name="connsiteY285" fmla="*/ 5486400 h 5686746"/>
                    <a:gd name="connsiteX286" fmla="*/ 172546 w 3948012"/>
                    <a:gd name="connsiteY286" fmla="*/ 5468533 h 5686746"/>
                    <a:gd name="connsiteX287" fmla="*/ 127961 w 3948012"/>
                    <a:gd name="connsiteY287" fmla="*/ 5472443 h 5686746"/>
                    <a:gd name="connsiteX288" fmla="*/ 108026 w 3948012"/>
                    <a:gd name="connsiteY288" fmla="*/ 5532634 h 5686746"/>
                    <a:gd name="connsiteX289" fmla="*/ 66930 w 3948012"/>
                    <a:gd name="connsiteY289" fmla="*/ 5558319 h 5686746"/>
                    <a:gd name="connsiteX290" fmla="*/ 20696 w 3948012"/>
                    <a:gd name="connsiteY290" fmla="*/ 5584004 h 5686746"/>
                    <a:gd name="connsiteX291" fmla="*/ 15559 w 3948012"/>
                    <a:gd name="connsiteY291" fmla="*/ 5599416 h 5686746"/>
                    <a:gd name="connsiteX292" fmla="*/ 148 w 3948012"/>
                    <a:gd name="connsiteY292" fmla="*/ 5609690 h 5686746"/>
                    <a:gd name="connsiteX293" fmla="*/ 10422 w 3948012"/>
                    <a:gd name="connsiteY293" fmla="*/ 5640512 h 5686746"/>
                    <a:gd name="connsiteX294" fmla="*/ 25833 w 3948012"/>
                    <a:gd name="connsiteY294" fmla="*/ 5671335 h 5686746"/>
                    <a:gd name="connsiteX295" fmla="*/ 46382 w 3948012"/>
                    <a:gd name="connsiteY295" fmla="*/ 5661061 h 5686746"/>
                    <a:gd name="connsiteX296" fmla="*/ 36107 w 3948012"/>
                    <a:gd name="connsiteY296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63523 w 3948012"/>
                    <a:gd name="connsiteY262" fmla="*/ 5429892 h 5686746"/>
                    <a:gd name="connsiteX263" fmla="*/ 1032701 w 3948012"/>
                    <a:gd name="connsiteY263" fmla="*/ 5409344 h 5686746"/>
                    <a:gd name="connsiteX264" fmla="*/ 991604 w 3948012"/>
                    <a:gd name="connsiteY264" fmla="*/ 541448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698791 w 3948012"/>
                    <a:gd name="connsiteY268" fmla="*/ 5465852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86400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63523 w 3948012"/>
                    <a:gd name="connsiteY262" fmla="*/ 5429892 h 5686746"/>
                    <a:gd name="connsiteX263" fmla="*/ 1032701 w 3948012"/>
                    <a:gd name="connsiteY263" fmla="*/ 5453819 h 5686746"/>
                    <a:gd name="connsiteX264" fmla="*/ 991604 w 3948012"/>
                    <a:gd name="connsiteY264" fmla="*/ 541448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698791 w 3948012"/>
                    <a:gd name="connsiteY268" fmla="*/ 5465852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86400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91604 w 3948012"/>
                    <a:gd name="connsiteY264" fmla="*/ 541448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698791 w 3948012"/>
                    <a:gd name="connsiteY268" fmla="*/ 5465852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86400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0305 w 3948012"/>
                    <a:gd name="connsiteY259" fmla="*/ 5517222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698791 w 3948012"/>
                    <a:gd name="connsiteY268" fmla="*/ 5465852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86400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698791 w 3948012"/>
                    <a:gd name="connsiteY268" fmla="*/ 5465852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86400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86400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7968 w 3948012"/>
                    <a:gd name="connsiteY269" fmla="*/ 5476126 h 5686746"/>
                    <a:gd name="connsiteX270" fmla="*/ 647420 w 3948012"/>
                    <a:gd name="connsiteY270" fmla="*/ 5457937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4410 w 3948012"/>
                    <a:gd name="connsiteY269" fmla="*/ 5460116 h 5686746"/>
                    <a:gd name="connsiteX270" fmla="*/ 647420 w 3948012"/>
                    <a:gd name="connsiteY270" fmla="*/ 5457937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49469 w 3948012"/>
                    <a:gd name="connsiteY280" fmla="*/ 5388795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4410 w 3948012"/>
                    <a:gd name="connsiteY269" fmla="*/ 5460116 h 5686746"/>
                    <a:gd name="connsiteX270" fmla="*/ 647420 w 3948012"/>
                    <a:gd name="connsiteY270" fmla="*/ 5457937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70018 w 3948012"/>
                    <a:gd name="connsiteY279" fmla="*/ 5378521 h 5686746"/>
                    <a:gd name="connsiteX280" fmla="*/ 328121 w 3948012"/>
                    <a:gd name="connsiteY280" fmla="*/ 5394132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4410 w 3948012"/>
                    <a:gd name="connsiteY269" fmla="*/ 5460116 h 5686746"/>
                    <a:gd name="connsiteX270" fmla="*/ 647420 w 3948012"/>
                    <a:gd name="connsiteY270" fmla="*/ 5457937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91365 w 3948012"/>
                    <a:gd name="connsiteY279" fmla="*/ 5396311 h 5686746"/>
                    <a:gd name="connsiteX280" fmla="*/ 328121 w 3948012"/>
                    <a:gd name="connsiteY280" fmla="*/ 5394132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9222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4410 w 3948012"/>
                    <a:gd name="connsiteY269" fmla="*/ 5460116 h 5686746"/>
                    <a:gd name="connsiteX270" fmla="*/ 647420 w 3948012"/>
                    <a:gd name="connsiteY270" fmla="*/ 5457937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91365 w 3948012"/>
                    <a:gd name="connsiteY279" fmla="*/ 5396311 h 5686746"/>
                    <a:gd name="connsiteX280" fmla="*/ 328121 w 3948012"/>
                    <a:gd name="connsiteY280" fmla="*/ 5394132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30327 w 3948012"/>
                    <a:gd name="connsiteY234" fmla="*/ 5280917 h 5686746"/>
                    <a:gd name="connsiteX235" fmla="*/ 1828948 w 3948012"/>
                    <a:gd name="connsiteY235" fmla="*/ 5255231 h 5686746"/>
                    <a:gd name="connsiteX236" fmla="*/ 1823811 w 3948012"/>
                    <a:gd name="connsiteY236" fmla="*/ 5239820 h 5686746"/>
                    <a:gd name="connsiteX237" fmla="*/ 1808400 w 3948012"/>
                    <a:gd name="connsiteY237" fmla="*/ 5234683 h 5686746"/>
                    <a:gd name="connsiteX238" fmla="*/ 1767303 w 3948012"/>
                    <a:gd name="connsiteY238" fmla="*/ 5239820 h 5686746"/>
                    <a:gd name="connsiteX239" fmla="*/ 1762166 w 3948012"/>
                    <a:gd name="connsiteY239" fmla="*/ 5255231 h 5686746"/>
                    <a:gd name="connsiteX240" fmla="*/ 1757029 w 3948012"/>
                    <a:gd name="connsiteY240" fmla="*/ 5275780 h 5686746"/>
                    <a:gd name="connsiteX241" fmla="*/ 1731343 w 3948012"/>
                    <a:gd name="connsiteY241" fmla="*/ 5301465 h 5686746"/>
                    <a:gd name="connsiteX242" fmla="*/ 1721069 w 3948012"/>
                    <a:gd name="connsiteY242" fmla="*/ 5332288 h 5686746"/>
                    <a:gd name="connsiteX243" fmla="*/ 1685110 w 3948012"/>
                    <a:gd name="connsiteY243" fmla="*/ 5357973 h 5686746"/>
                    <a:gd name="connsiteX244" fmla="*/ 1669698 w 3948012"/>
                    <a:gd name="connsiteY244" fmla="*/ 5363110 h 5686746"/>
                    <a:gd name="connsiteX245" fmla="*/ 1654287 w 3948012"/>
                    <a:gd name="connsiteY245" fmla="*/ 5357973 h 5686746"/>
                    <a:gd name="connsiteX246" fmla="*/ 1623465 w 3948012"/>
                    <a:gd name="connsiteY246" fmla="*/ 5363110 h 5686746"/>
                    <a:gd name="connsiteX247" fmla="*/ 1566957 w 3948012"/>
                    <a:gd name="connsiteY247" fmla="*/ 5383658 h 5686746"/>
                    <a:gd name="connsiteX248" fmla="*/ 1534067 w 3948012"/>
                    <a:gd name="connsiteY248" fmla="*/ 5376905 h 5686746"/>
                    <a:gd name="connsiteX249" fmla="*/ 1501402 w 3948012"/>
                    <a:gd name="connsiteY249" fmla="*/ 5390055 h 5686746"/>
                    <a:gd name="connsiteX250" fmla="*/ 1443667 w 3948012"/>
                    <a:gd name="connsiteY250" fmla="*/ 5417583 h 5686746"/>
                    <a:gd name="connsiteX251" fmla="*/ 1407514 w 3948012"/>
                    <a:gd name="connsiteY251" fmla="*/ 5444496 h 5686746"/>
                    <a:gd name="connsiteX252" fmla="*/ 1361474 w 3948012"/>
                    <a:gd name="connsiteY252" fmla="*/ 5491537 h 5686746"/>
                    <a:gd name="connsiteX253" fmla="*/ 1325514 w 3948012"/>
                    <a:gd name="connsiteY253" fmla="*/ 5486400 h 5686746"/>
                    <a:gd name="connsiteX254" fmla="*/ 1315240 w 3948012"/>
                    <a:gd name="connsiteY254" fmla="*/ 5455577 h 5686746"/>
                    <a:gd name="connsiteX255" fmla="*/ 1299829 w 3948012"/>
                    <a:gd name="connsiteY255" fmla="*/ 5450440 h 5686746"/>
                    <a:gd name="connsiteX256" fmla="*/ 1274143 w 3948012"/>
                    <a:gd name="connsiteY256" fmla="*/ 5465852 h 5686746"/>
                    <a:gd name="connsiteX257" fmla="*/ 1258732 w 3948012"/>
                    <a:gd name="connsiteY257" fmla="*/ 5470989 h 5686746"/>
                    <a:gd name="connsiteX258" fmla="*/ 1173050 w 3948012"/>
                    <a:gd name="connsiteY258" fmla="*/ 5464430 h 5686746"/>
                    <a:gd name="connsiteX259" fmla="*/ 1132084 w 3948012"/>
                    <a:gd name="connsiteY259" fmla="*/ 5492316 h 5686746"/>
                    <a:gd name="connsiteX260" fmla="*/ 1099483 w 3948012"/>
                    <a:gd name="connsiteY260" fmla="*/ 5476126 h 5686746"/>
                    <a:gd name="connsiteX261" fmla="*/ 1084071 w 3948012"/>
                    <a:gd name="connsiteY261" fmla="*/ 5460715 h 5686746"/>
                    <a:gd name="connsiteX262" fmla="*/ 1049291 w 3948012"/>
                    <a:gd name="connsiteY262" fmla="*/ 5469029 h 5686746"/>
                    <a:gd name="connsiteX263" fmla="*/ 1032701 w 3948012"/>
                    <a:gd name="connsiteY263" fmla="*/ 5453819 h 5686746"/>
                    <a:gd name="connsiteX264" fmla="*/ 989825 w 3948012"/>
                    <a:gd name="connsiteY264" fmla="*/ 5432271 h 5686746"/>
                    <a:gd name="connsiteX265" fmla="*/ 935096 w 3948012"/>
                    <a:gd name="connsiteY265" fmla="*/ 5404207 h 5686746"/>
                    <a:gd name="connsiteX266" fmla="*/ 878588 w 3948012"/>
                    <a:gd name="connsiteY266" fmla="*/ 5409344 h 5686746"/>
                    <a:gd name="connsiteX267" fmla="*/ 806669 w 3948012"/>
                    <a:gd name="connsiteY267" fmla="*/ 5409344 h 5686746"/>
                    <a:gd name="connsiteX268" fmla="*/ 718359 w 3948012"/>
                    <a:gd name="connsiteY268" fmla="*/ 5453399 h 5686746"/>
                    <a:gd name="connsiteX269" fmla="*/ 664410 w 3948012"/>
                    <a:gd name="connsiteY269" fmla="*/ 5460116 h 5686746"/>
                    <a:gd name="connsiteX270" fmla="*/ 647420 w 3948012"/>
                    <a:gd name="connsiteY270" fmla="*/ 5457937 h 5686746"/>
                    <a:gd name="connsiteX271" fmla="*/ 616597 w 3948012"/>
                    <a:gd name="connsiteY271" fmla="*/ 5460715 h 5686746"/>
                    <a:gd name="connsiteX272" fmla="*/ 601186 w 3948012"/>
                    <a:gd name="connsiteY272" fmla="*/ 5450440 h 5686746"/>
                    <a:gd name="connsiteX273" fmla="*/ 567489 w 3948012"/>
                    <a:gd name="connsiteY273" fmla="*/ 5442621 h 5686746"/>
                    <a:gd name="connsiteX274" fmla="*/ 556794 w 3948012"/>
                    <a:gd name="connsiteY274" fmla="*/ 5447953 h 5686746"/>
                    <a:gd name="connsiteX275" fmla="*/ 560898 w 3948012"/>
                    <a:gd name="connsiteY275" fmla="*/ 5443429 h 5686746"/>
                    <a:gd name="connsiteX276" fmla="*/ 525357 w 3948012"/>
                    <a:gd name="connsiteY276" fmla="*/ 5458420 h 5686746"/>
                    <a:gd name="connsiteX277" fmla="*/ 478930 w 3948012"/>
                    <a:gd name="connsiteY277" fmla="*/ 5445272 h 5686746"/>
                    <a:gd name="connsiteX278" fmla="*/ 430854 w 3948012"/>
                    <a:gd name="connsiteY278" fmla="*/ 5424723 h 5686746"/>
                    <a:gd name="connsiteX279" fmla="*/ 391365 w 3948012"/>
                    <a:gd name="connsiteY279" fmla="*/ 5396311 h 5686746"/>
                    <a:gd name="connsiteX280" fmla="*/ 328121 w 3948012"/>
                    <a:gd name="connsiteY280" fmla="*/ 5394132 h 5686746"/>
                    <a:gd name="connsiteX281" fmla="*/ 267276 w 3948012"/>
                    <a:gd name="connsiteY281" fmla="*/ 5435029 h 5686746"/>
                    <a:gd name="connsiteX282" fmla="*/ 226179 w 3948012"/>
                    <a:gd name="connsiteY282" fmla="*/ 5450440 h 5686746"/>
                    <a:gd name="connsiteX283" fmla="*/ 215905 w 3948012"/>
                    <a:gd name="connsiteY283" fmla="*/ 5460715 h 5686746"/>
                    <a:gd name="connsiteX284" fmla="*/ 190220 w 3948012"/>
                    <a:gd name="connsiteY284" fmla="*/ 5486400 h 5686746"/>
                    <a:gd name="connsiteX285" fmla="*/ 172546 w 3948012"/>
                    <a:gd name="connsiteY285" fmla="*/ 5468533 h 5686746"/>
                    <a:gd name="connsiteX286" fmla="*/ 127961 w 3948012"/>
                    <a:gd name="connsiteY286" fmla="*/ 5472443 h 5686746"/>
                    <a:gd name="connsiteX287" fmla="*/ 108026 w 3948012"/>
                    <a:gd name="connsiteY287" fmla="*/ 5532634 h 5686746"/>
                    <a:gd name="connsiteX288" fmla="*/ 66930 w 3948012"/>
                    <a:gd name="connsiteY288" fmla="*/ 5558319 h 5686746"/>
                    <a:gd name="connsiteX289" fmla="*/ 20696 w 3948012"/>
                    <a:gd name="connsiteY289" fmla="*/ 5584004 h 5686746"/>
                    <a:gd name="connsiteX290" fmla="*/ 15559 w 3948012"/>
                    <a:gd name="connsiteY290" fmla="*/ 5599416 h 5686746"/>
                    <a:gd name="connsiteX291" fmla="*/ 148 w 3948012"/>
                    <a:gd name="connsiteY291" fmla="*/ 5609690 h 5686746"/>
                    <a:gd name="connsiteX292" fmla="*/ 10422 w 3948012"/>
                    <a:gd name="connsiteY292" fmla="*/ 5640512 h 5686746"/>
                    <a:gd name="connsiteX293" fmla="*/ 25833 w 3948012"/>
                    <a:gd name="connsiteY293" fmla="*/ 5671335 h 5686746"/>
                    <a:gd name="connsiteX294" fmla="*/ 46382 w 3948012"/>
                    <a:gd name="connsiteY294" fmla="*/ 5661061 h 5686746"/>
                    <a:gd name="connsiteX295" fmla="*/ 36107 w 3948012"/>
                    <a:gd name="connsiteY295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28948 w 3948012"/>
                    <a:gd name="connsiteY234" fmla="*/ 5255231 h 5686746"/>
                    <a:gd name="connsiteX235" fmla="*/ 1823811 w 3948012"/>
                    <a:gd name="connsiteY235" fmla="*/ 5239820 h 5686746"/>
                    <a:gd name="connsiteX236" fmla="*/ 1808400 w 3948012"/>
                    <a:gd name="connsiteY236" fmla="*/ 5234683 h 5686746"/>
                    <a:gd name="connsiteX237" fmla="*/ 1767303 w 3948012"/>
                    <a:gd name="connsiteY237" fmla="*/ 5239820 h 5686746"/>
                    <a:gd name="connsiteX238" fmla="*/ 1762166 w 3948012"/>
                    <a:gd name="connsiteY238" fmla="*/ 5255231 h 5686746"/>
                    <a:gd name="connsiteX239" fmla="*/ 1757029 w 3948012"/>
                    <a:gd name="connsiteY239" fmla="*/ 5275780 h 5686746"/>
                    <a:gd name="connsiteX240" fmla="*/ 1731343 w 3948012"/>
                    <a:gd name="connsiteY240" fmla="*/ 5301465 h 5686746"/>
                    <a:gd name="connsiteX241" fmla="*/ 1721069 w 3948012"/>
                    <a:gd name="connsiteY241" fmla="*/ 5332288 h 5686746"/>
                    <a:gd name="connsiteX242" fmla="*/ 1685110 w 3948012"/>
                    <a:gd name="connsiteY242" fmla="*/ 5357973 h 5686746"/>
                    <a:gd name="connsiteX243" fmla="*/ 1669698 w 3948012"/>
                    <a:gd name="connsiteY243" fmla="*/ 5363110 h 5686746"/>
                    <a:gd name="connsiteX244" fmla="*/ 1654287 w 3948012"/>
                    <a:gd name="connsiteY244" fmla="*/ 5357973 h 5686746"/>
                    <a:gd name="connsiteX245" fmla="*/ 1623465 w 3948012"/>
                    <a:gd name="connsiteY245" fmla="*/ 5363110 h 5686746"/>
                    <a:gd name="connsiteX246" fmla="*/ 1566957 w 3948012"/>
                    <a:gd name="connsiteY246" fmla="*/ 5383658 h 5686746"/>
                    <a:gd name="connsiteX247" fmla="*/ 1534067 w 3948012"/>
                    <a:gd name="connsiteY247" fmla="*/ 5376905 h 5686746"/>
                    <a:gd name="connsiteX248" fmla="*/ 1501402 w 3948012"/>
                    <a:gd name="connsiteY248" fmla="*/ 5390055 h 5686746"/>
                    <a:gd name="connsiteX249" fmla="*/ 1443667 w 3948012"/>
                    <a:gd name="connsiteY249" fmla="*/ 5417583 h 5686746"/>
                    <a:gd name="connsiteX250" fmla="*/ 1407514 w 3948012"/>
                    <a:gd name="connsiteY250" fmla="*/ 5444496 h 5686746"/>
                    <a:gd name="connsiteX251" fmla="*/ 1361474 w 3948012"/>
                    <a:gd name="connsiteY251" fmla="*/ 5491537 h 5686746"/>
                    <a:gd name="connsiteX252" fmla="*/ 1325514 w 3948012"/>
                    <a:gd name="connsiteY252" fmla="*/ 5486400 h 5686746"/>
                    <a:gd name="connsiteX253" fmla="*/ 1315240 w 3948012"/>
                    <a:gd name="connsiteY253" fmla="*/ 5455577 h 5686746"/>
                    <a:gd name="connsiteX254" fmla="*/ 1299829 w 3948012"/>
                    <a:gd name="connsiteY254" fmla="*/ 5450440 h 5686746"/>
                    <a:gd name="connsiteX255" fmla="*/ 1274143 w 3948012"/>
                    <a:gd name="connsiteY255" fmla="*/ 5465852 h 5686746"/>
                    <a:gd name="connsiteX256" fmla="*/ 1258732 w 3948012"/>
                    <a:gd name="connsiteY256" fmla="*/ 5470989 h 5686746"/>
                    <a:gd name="connsiteX257" fmla="*/ 1173050 w 3948012"/>
                    <a:gd name="connsiteY257" fmla="*/ 5464430 h 5686746"/>
                    <a:gd name="connsiteX258" fmla="*/ 1132084 w 3948012"/>
                    <a:gd name="connsiteY258" fmla="*/ 5492316 h 5686746"/>
                    <a:gd name="connsiteX259" fmla="*/ 1099483 w 3948012"/>
                    <a:gd name="connsiteY259" fmla="*/ 5476126 h 5686746"/>
                    <a:gd name="connsiteX260" fmla="*/ 1084071 w 3948012"/>
                    <a:gd name="connsiteY260" fmla="*/ 5460715 h 5686746"/>
                    <a:gd name="connsiteX261" fmla="*/ 1049291 w 3948012"/>
                    <a:gd name="connsiteY261" fmla="*/ 5469029 h 5686746"/>
                    <a:gd name="connsiteX262" fmla="*/ 1032701 w 3948012"/>
                    <a:gd name="connsiteY262" fmla="*/ 5453819 h 5686746"/>
                    <a:gd name="connsiteX263" fmla="*/ 989825 w 3948012"/>
                    <a:gd name="connsiteY263" fmla="*/ 5432271 h 5686746"/>
                    <a:gd name="connsiteX264" fmla="*/ 935096 w 3948012"/>
                    <a:gd name="connsiteY264" fmla="*/ 5404207 h 5686746"/>
                    <a:gd name="connsiteX265" fmla="*/ 878588 w 3948012"/>
                    <a:gd name="connsiteY265" fmla="*/ 5409344 h 5686746"/>
                    <a:gd name="connsiteX266" fmla="*/ 806669 w 3948012"/>
                    <a:gd name="connsiteY266" fmla="*/ 5409344 h 5686746"/>
                    <a:gd name="connsiteX267" fmla="*/ 718359 w 3948012"/>
                    <a:gd name="connsiteY267" fmla="*/ 5453399 h 5686746"/>
                    <a:gd name="connsiteX268" fmla="*/ 664410 w 3948012"/>
                    <a:gd name="connsiteY268" fmla="*/ 5460116 h 5686746"/>
                    <a:gd name="connsiteX269" fmla="*/ 647420 w 3948012"/>
                    <a:gd name="connsiteY269" fmla="*/ 5457937 h 5686746"/>
                    <a:gd name="connsiteX270" fmla="*/ 616597 w 3948012"/>
                    <a:gd name="connsiteY270" fmla="*/ 5460715 h 5686746"/>
                    <a:gd name="connsiteX271" fmla="*/ 601186 w 3948012"/>
                    <a:gd name="connsiteY271" fmla="*/ 5450440 h 5686746"/>
                    <a:gd name="connsiteX272" fmla="*/ 567489 w 3948012"/>
                    <a:gd name="connsiteY272" fmla="*/ 5442621 h 5686746"/>
                    <a:gd name="connsiteX273" fmla="*/ 556794 w 3948012"/>
                    <a:gd name="connsiteY273" fmla="*/ 5447953 h 5686746"/>
                    <a:gd name="connsiteX274" fmla="*/ 560898 w 3948012"/>
                    <a:gd name="connsiteY274" fmla="*/ 5443429 h 5686746"/>
                    <a:gd name="connsiteX275" fmla="*/ 525357 w 3948012"/>
                    <a:gd name="connsiteY275" fmla="*/ 5458420 h 5686746"/>
                    <a:gd name="connsiteX276" fmla="*/ 478930 w 3948012"/>
                    <a:gd name="connsiteY276" fmla="*/ 5445272 h 5686746"/>
                    <a:gd name="connsiteX277" fmla="*/ 430854 w 3948012"/>
                    <a:gd name="connsiteY277" fmla="*/ 5424723 h 5686746"/>
                    <a:gd name="connsiteX278" fmla="*/ 391365 w 3948012"/>
                    <a:gd name="connsiteY278" fmla="*/ 5396311 h 5686746"/>
                    <a:gd name="connsiteX279" fmla="*/ 328121 w 3948012"/>
                    <a:gd name="connsiteY279" fmla="*/ 5394132 h 5686746"/>
                    <a:gd name="connsiteX280" fmla="*/ 267276 w 3948012"/>
                    <a:gd name="connsiteY280" fmla="*/ 5435029 h 5686746"/>
                    <a:gd name="connsiteX281" fmla="*/ 226179 w 3948012"/>
                    <a:gd name="connsiteY281" fmla="*/ 5450440 h 5686746"/>
                    <a:gd name="connsiteX282" fmla="*/ 215905 w 3948012"/>
                    <a:gd name="connsiteY282" fmla="*/ 5460715 h 5686746"/>
                    <a:gd name="connsiteX283" fmla="*/ 190220 w 3948012"/>
                    <a:gd name="connsiteY283" fmla="*/ 5486400 h 5686746"/>
                    <a:gd name="connsiteX284" fmla="*/ 172546 w 3948012"/>
                    <a:gd name="connsiteY284" fmla="*/ 5468533 h 5686746"/>
                    <a:gd name="connsiteX285" fmla="*/ 127961 w 3948012"/>
                    <a:gd name="connsiteY285" fmla="*/ 5472443 h 5686746"/>
                    <a:gd name="connsiteX286" fmla="*/ 108026 w 3948012"/>
                    <a:gd name="connsiteY286" fmla="*/ 5532634 h 5686746"/>
                    <a:gd name="connsiteX287" fmla="*/ 66930 w 3948012"/>
                    <a:gd name="connsiteY287" fmla="*/ 5558319 h 5686746"/>
                    <a:gd name="connsiteX288" fmla="*/ 20696 w 3948012"/>
                    <a:gd name="connsiteY288" fmla="*/ 5584004 h 5686746"/>
                    <a:gd name="connsiteX289" fmla="*/ 15559 w 3948012"/>
                    <a:gd name="connsiteY289" fmla="*/ 5599416 h 5686746"/>
                    <a:gd name="connsiteX290" fmla="*/ 148 w 3948012"/>
                    <a:gd name="connsiteY290" fmla="*/ 5609690 h 5686746"/>
                    <a:gd name="connsiteX291" fmla="*/ 10422 w 3948012"/>
                    <a:gd name="connsiteY291" fmla="*/ 5640512 h 5686746"/>
                    <a:gd name="connsiteX292" fmla="*/ 25833 w 3948012"/>
                    <a:gd name="connsiteY292" fmla="*/ 5671335 h 5686746"/>
                    <a:gd name="connsiteX293" fmla="*/ 46382 w 3948012"/>
                    <a:gd name="connsiteY293" fmla="*/ 5661061 h 5686746"/>
                    <a:gd name="connsiteX294" fmla="*/ 36107 w 3948012"/>
                    <a:gd name="connsiteY294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70044 w 3948012"/>
                    <a:gd name="connsiteY233" fmla="*/ 5250094 h 5686746"/>
                    <a:gd name="connsiteX234" fmla="*/ 1823811 w 3948012"/>
                    <a:gd name="connsiteY234" fmla="*/ 5239820 h 5686746"/>
                    <a:gd name="connsiteX235" fmla="*/ 1808400 w 3948012"/>
                    <a:gd name="connsiteY235" fmla="*/ 5234683 h 5686746"/>
                    <a:gd name="connsiteX236" fmla="*/ 1767303 w 3948012"/>
                    <a:gd name="connsiteY236" fmla="*/ 5239820 h 5686746"/>
                    <a:gd name="connsiteX237" fmla="*/ 1762166 w 3948012"/>
                    <a:gd name="connsiteY237" fmla="*/ 5255231 h 5686746"/>
                    <a:gd name="connsiteX238" fmla="*/ 1757029 w 3948012"/>
                    <a:gd name="connsiteY238" fmla="*/ 5275780 h 5686746"/>
                    <a:gd name="connsiteX239" fmla="*/ 1731343 w 3948012"/>
                    <a:gd name="connsiteY239" fmla="*/ 5301465 h 5686746"/>
                    <a:gd name="connsiteX240" fmla="*/ 1721069 w 3948012"/>
                    <a:gd name="connsiteY240" fmla="*/ 5332288 h 5686746"/>
                    <a:gd name="connsiteX241" fmla="*/ 1685110 w 3948012"/>
                    <a:gd name="connsiteY241" fmla="*/ 5357973 h 5686746"/>
                    <a:gd name="connsiteX242" fmla="*/ 1669698 w 3948012"/>
                    <a:gd name="connsiteY242" fmla="*/ 5363110 h 5686746"/>
                    <a:gd name="connsiteX243" fmla="*/ 1654287 w 3948012"/>
                    <a:gd name="connsiteY243" fmla="*/ 5357973 h 5686746"/>
                    <a:gd name="connsiteX244" fmla="*/ 1623465 w 3948012"/>
                    <a:gd name="connsiteY244" fmla="*/ 5363110 h 5686746"/>
                    <a:gd name="connsiteX245" fmla="*/ 1566957 w 3948012"/>
                    <a:gd name="connsiteY245" fmla="*/ 5383658 h 5686746"/>
                    <a:gd name="connsiteX246" fmla="*/ 1534067 w 3948012"/>
                    <a:gd name="connsiteY246" fmla="*/ 5376905 h 5686746"/>
                    <a:gd name="connsiteX247" fmla="*/ 1501402 w 3948012"/>
                    <a:gd name="connsiteY247" fmla="*/ 5390055 h 5686746"/>
                    <a:gd name="connsiteX248" fmla="*/ 1443667 w 3948012"/>
                    <a:gd name="connsiteY248" fmla="*/ 5417583 h 5686746"/>
                    <a:gd name="connsiteX249" fmla="*/ 1407514 w 3948012"/>
                    <a:gd name="connsiteY249" fmla="*/ 5444496 h 5686746"/>
                    <a:gd name="connsiteX250" fmla="*/ 1361474 w 3948012"/>
                    <a:gd name="connsiteY250" fmla="*/ 5491537 h 5686746"/>
                    <a:gd name="connsiteX251" fmla="*/ 1325514 w 3948012"/>
                    <a:gd name="connsiteY251" fmla="*/ 5486400 h 5686746"/>
                    <a:gd name="connsiteX252" fmla="*/ 1315240 w 3948012"/>
                    <a:gd name="connsiteY252" fmla="*/ 5455577 h 5686746"/>
                    <a:gd name="connsiteX253" fmla="*/ 1299829 w 3948012"/>
                    <a:gd name="connsiteY253" fmla="*/ 5450440 h 5686746"/>
                    <a:gd name="connsiteX254" fmla="*/ 1274143 w 3948012"/>
                    <a:gd name="connsiteY254" fmla="*/ 5465852 h 5686746"/>
                    <a:gd name="connsiteX255" fmla="*/ 1258732 w 3948012"/>
                    <a:gd name="connsiteY255" fmla="*/ 5470989 h 5686746"/>
                    <a:gd name="connsiteX256" fmla="*/ 1173050 w 3948012"/>
                    <a:gd name="connsiteY256" fmla="*/ 5464430 h 5686746"/>
                    <a:gd name="connsiteX257" fmla="*/ 1132084 w 3948012"/>
                    <a:gd name="connsiteY257" fmla="*/ 5492316 h 5686746"/>
                    <a:gd name="connsiteX258" fmla="*/ 1099483 w 3948012"/>
                    <a:gd name="connsiteY258" fmla="*/ 5476126 h 5686746"/>
                    <a:gd name="connsiteX259" fmla="*/ 1084071 w 3948012"/>
                    <a:gd name="connsiteY259" fmla="*/ 5460715 h 5686746"/>
                    <a:gd name="connsiteX260" fmla="*/ 1049291 w 3948012"/>
                    <a:gd name="connsiteY260" fmla="*/ 5469029 h 5686746"/>
                    <a:gd name="connsiteX261" fmla="*/ 1032701 w 3948012"/>
                    <a:gd name="connsiteY261" fmla="*/ 5453819 h 5686746"/>
                    <a:gd name="connsiteX262" fmla="*/ 989825 w 3948012"/>
                    <a:gd name="connsiteY262" fmla="*/ 5432271 h 5686746"/>
                    <a:gd name="connsiteX263" fmla="*/ 935096 w 3948012"/>
                    <a:gd name="connsiteY263" fmla="*/ 5404207 h 5686746"/>
                    <a:gd name="connsiteX264" fmla="*/ 878588 w 3948012"/>
                    <a:gd name="connsiteY264" fmla="*/ 5409344 h 5686746"/>
                    <a:gd name="connsiteX265" fmla="*/ 806669 w 3948012"/>
                    <a:gd name="connsiteY265" fmla="*/ 5409344 h 5686746"/>
                    <a:gd name="connsiteX266" fmla="*/ 718359 w 3948012"/>
                    <a:gd name="connsiteY266" fmla="*/ 5453399 h 5686746"/>
                    <a:gd name="connsiteX267" fmla="*/ 664410 w 3948012"/>
                    <a:gd name="connsiteY267" fmla="*/ 5460116 h 5686746"/>
                    <a:gd name="connsiteX268" fmla="*/ 647420 w 3948012"/>
                    <a:gd name="connsiteY268" fmla="*/ 5457937 h 5686746"/>
                    <a:gd name="connsiteX269" fmla="*/ 616597 w 3948012"/>
                    <a:gd name="connsiteY269" fmla="*/ 5460715 h 5686746"/>
                    <a:gd name="connsiteX270" fmla="*/ 601186 w 3948012"/>
                    <a:gd name="connsiteY270" fmla="*/ 5450440 h 5686746"/>
                    <a:gd name="connsiteX271" fmla="*/ 567489 w 3948012"/>
                    <a:gd name="connsiteY271" fmla="*/ 5442621 h 5686746"/>
                    <a:gd name="connsiteX272" fmla="*/ 556794 w 3948012"/>
                    <a:gd name="connsiteY272" fmla="*/ 5447953 h 5686746"/>
                    <a:gd name="connsiteX273" fmla="*/ 560898 w 3948012"/>
                    <a:gd name="connsiteY273" fmla="*/ 5443429 h 5686746"/>
                    <a:gd name="connsiteX274" fmla="*/ 525357 w 3948012"/>
                    <a:gd name="connsiteY274" fmla="*/ 5458420 h 5686746"/>
                    <a:gd name="connsiteX275" fmla="*/ 478930 w 3948012"/>
                    <a:gd name="connsiteY275" fmla="*/ 5445272 h 5686746"/>
                    <a:gd name="connsiteX276" fmla="*/ 430854 w 3948012"/>
                    <a:gd name="connsiteY276" fmla="*/ 5424723 h 5686746"/>
                    <a:gd name="connsiteX277" fmla="*/ 391365 w 3948012"/>
                    <a:gd name="connsiteY277" fmla="*/ 5396311 h 5686746"/>
                    <a:gd name="connsiteX278" fmla="*/ 328121 w 3948012"/>
                    <a:gd name="connsiteY278" fmla="*/ 5394132 h 5686746"/>
                    <a:gd name="connsiteX279" fmla="*/ 267276 w 3948012"/>
                    <a:gd name="connsiteY279" fmla="*/ 5435029 h 5686746"/>
                    <a:gd name="connsiteX280" fmla="*/ 226179 w 3948012"/>
                    <a:gd name="connsiteY280" fmla="*/ 5450440 h 5686746"/>
                    <a:gd name="connsiteX281" fmla="*/ 215905 w 3948012"/>
                    <a:gd name="connsiteY281" fmla="*/ 5460715 h 5686746"/>
                    <a:gd name="connsiteX282" fmla="*/ 190220 w 3948012"/>
                    <a:gd name="connsiteY282" fmla="*/ 5486400 h 5686746"/>
                    <a:gd name="connsiteX283" fmla="*/ 172546 w 3948012"/>
                    <a:gd name="connsiteY283" fmla="*/ 5468533 h 5686746"/>
                    <a:gd name="connsiteX284" fmla="*/ 127961 w 3948012"/>
                    <a:gd name="connsiteY284" fmla="*/ 5472443 h 5686746"/>
                    <a:gd name="connsiteX285" fmla="*/ 108026 w 3948012"/>
                    <a:gd name="connsiteY285" fmla="*/ 5532634 h 5686746"/>
                    <a:gd name="connsiteX286" fmla="*/ 66930 w 3948012"/>
                    <a:gd name="connsiteY286" fmla="*/ 5558319 h 5686746"/>
                    <a:gd name="connsiteX287" fmla="*/ 20696 w 3948012"/>
                    <a:gd name="connsiteY287" fmla="*/ 5584004 h 5686746"/>
                    <a:gd name="connsiteX288" fmla="*/ 15559 w 3948012"/>
                    <a:gd name="connsiteY288" fmla="*/ 5599416 h 5686746"/>
                    <a:gd name="connsiteX289" fmla="*/ 148 w 3948012"/>
                    <a:gd name="connsiteY289" fmla="*/ 5609690 h 5686746"/>
                    <a:gd name="connsiteX290" fmla="*/ 10422 w 3948012"/>
                    <a:gd name="connsiteY290" fmla="*/ 5640512 h 5686746"/>
                    <a:gd name="connsiteX291" fmla="*/ 25833 w 3948012"/>
                    <a:gd name="connsiteY291" fmla="*/ 5671335 h 5686746"/>
                    <a:gd name="connsiteX292" fmla="*/ 46382 w 3948012"/>
                    <a:gd name="connsiteY292" fmla="*/ 5661061 h 5686746"/>
                    <a:gd name="connsiteX293" fmla="*/ 36107 w 3948012"/>
                    <a:gd name="connsiteY293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23811 w 3948012"/>
                    <a:gd name="connsiteY233" fmla="*/ 5239820 h 5686746"/>
                    <a:gd name="connsiteX234" fmla="*/ 1808400 w 3948012"/>
                    <a:gd name="connsiteY234" fmla="*/ 5234683 h 5686746"/>
                    <a:gd name="connsiteX235" fmla="*/ 1767303 w 3948012"/>
                    <a:gd name="connsiteY235" fmla="*/ 5239820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23811 w 3948012"/>
                    <a:gd name="connsiteY233" fmla="*/ 5239820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85456 w 3948012"/>
                    <a:gd name="connsiteY232" fmla="*/ 5214135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193586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47101 w 3948012"/>
                    <a:gd name="connsiteY229" fmla="*/ 5183312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16624 w 3948012"/>
                    <a:gd name="connsiteY223" fmla="*/ 5162764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88543 w 3948012"/>
                    <a:gd name="connsiteY220" fmla="*/ 5137079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4229 w 3948012"/>
                    <a:gd name="connsiteY219" fmla="*/ 5121667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34777 w 3948012"/>
                    <a:gd name="connsiteY218" fmla="*/ 5116530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26925 w 3948012"/>
                    <a:gd name="connsiteY97" fmla="*/ 3077110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00240 w 3948012"/>
                    <a:gd name="connsiteY97" fmla="*/ 3043309 h 5686746"/>
                    <a:gd name="connsiteX98" fmla="*/ 3611514 w 3948012"/>
                    <a:gd name="connsiteY98" fmla="*/ 3082247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7474 w 3948012"/>
                    <a:gd name="connsiteY96" fmla="*/ 3051425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98844 w 3948012"/>
                    <a:gd name="connsiteY95" fmla="*/ 3046288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909465 w 3948012"/>
                    <a:gd name="connsiteY62" fmla="*/ 1869897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924876 w 3948012"/>
                    <a:gd name="connsiteY63" fmla="*/ 1916130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83779 w 3948012"/>
                    <a:gd name="connsiteY52" fmla="*/ 1453793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67768 w 3948012"/>
                    <a:gd name="connsiteY52" fmla="*/ 1462688 h 5686746"/>
                    <a:gd name="connsiteX53" fmla="*/ 3863231 w 3948012"/>
                    <a:gd name="connsiteY53" fmla="*/ 1525712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67768 w 3948012"/>
                    <a:gd name="connsiteY52" fmla="*/ 1462688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58094 w 3948012"/>
                    <a:gd name="connsiteY51" fmla="*/ 1392148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29321 w 3948012"/>
                    <a:gd name="connsiteY35" fmla="*/ 1037690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48890 w 3948012"/>
                    <a:gd name="connsiteY35" fmla="*/ 1023459 h 5686746"/>
                    <a:gd name="connsiteX36" fmla="*/ 3549869 w 3948012"/>
                    <a:gd name="connsiteY36" fmla="*/ 1089061 h 5686746"/>
                    <a:gd name="connsiteX37" fmla="*/ 3560143 w 3948012"/>
                    <a:gd name="connsiteY37" fmla="*/ 1109609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48890 w 3948012"/>
                    <a:gd name="connsiteY35" fmla="*/ 1023459 h 5686746"/>
                    <a:gd name="connsiteX36" fmla="*/ 3549869 w 3948012"/>
                    <a:gd name="connsiteY36" fmla="*/ 108906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13910 w 3948012"/>
                    <a:gd name="connsiteY34" fmla="*/ 1032553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82741 w 3948012"/>
                    <a:gd name="connsiteY28" fmla="*/ 883577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93015 w 3948012"/>
                    <a:gd name="connsiteY27" fmla="*/ 868166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2265 w 3948012"/>
                    <a:gd name="connsiteY13" fmla="*/ 431515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31716 w 3948012"/>
                    <a:gd name="connsiteY11" fmla="*/ 369870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00894 w 3948012"/>
                    <a:gd name="connsiteY10" fmla="*/ 311520 h 5686746"/>
                    <a:gd name="connsiteX11" fmla="*/ 3444168 w 3948012"/>
                    <a:gd name="connsiteY11" fmla="*/ 357417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149177 w 3948012"/>
                    <a:gd name="connsiteY1" fmla="*/ 10274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13347 w 3948012"/>
                    <a:gd name="connsiteY10" fmla="*/ 307962 h 5686746"/>
                    <a:gd name="connsiteX11" fmla="*/ 3444168 w 3948012"/>
                    <a:gd name="connsiteY11" fmla="*/ 357417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204326 w 3948012"/>
                    <a:gd name="connsiteY1" fmla="*/ 6716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13347 w 3948012"/>
                    <a:gd name="connsiteY10" fmla="*/ 307962 h 5686746"/>
                    <a:gd name="connsiteX11" fmla="*/ 3444168 w 3948012"/>
                    <a:gd name="connsiteY11" fmla="*/ 357417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7713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204326 w 3948012"/>
                    <a:gd name="connsiteY1" fmla="*/ 6716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13347 w 3948012"/>
                    <a:gd name="connsiteY10" fmla="*/ 307962 h 5686746"/>
                    <a:gd name="connsiteX11" fmla="*/ 3444168 w 3948012"/>
                    <a:gd name="connsiteY11" fmla="*/ 357417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06377 w 3948012"/>
                    <a:gd name="connsiteY158" fmla="*/ 4561726 h 5686746"/>
                    <a:gd name="connsiteX159" fmla="*/ 3611514 w 3948012"/>
                    <a:gd name="connsiteY159" fmla="*/ 4595197 h 5686746"/>
                    <a:gd name="connsiteX160" fmla="*/ 3601240 w 3948012"/>
                    <a:gd name="connsiteY160" fmla="*/ 4607959 h 5686746"/>
                    <a:gd name="connsiteX161" fmla="*/ 3596103 w 3948012"/>
                    <a:gd name="connsiteY161" fmla="*/ 4623371 h 5686746"/>
                    <a:gd name="connsiteX162" fmla="*/ 3601240 w 3948012"/>
                    <a:gd name="connsiteY162" fmla="*/ 4649056 h 5686746"/>
                    <a:gd name="connsiteX163" fmla="*/ 3611514 w 3948012"/>
                    <a:gd name="connsiteY163" fmla="*/ 4679879 h 5686746"/>
                    <a:gd name="connsiteX164" fmla="*/ 3590966 w 3948012"/>
                    <a:gd name="connsiteY164" fmla="*/ 4710701 h 5686746"/>
                    <a:gd name="connsiteX165" fmla="*/ 3565280 w 3948012"/>
                    <a:gd name="connsiteY165" fmla="*/ 4705564 h 5686746"/>
                    <a:gd name="connsiteX166" fmla="*/ 3549869 w 3948012"/>
                    <a:gd name="connsiteY166" fmla="*/ 4700427 h 5686746"/>
                    <a:gd name="connsiteX167" fmla="*/ 3529321 w 3948012"/>
                    <a:gd name="connsiteY167" fmla="*/ 4695290 h 5686746"/>
                    <a:gd name="connsiteX168" fmla="*/ 3513910 w 3948012"/>
                    <a:gd name="connsiteY168" fmla="*/ 4685016 h 5686746"/>
                    <a:gd name="connsiteX169" fmla="*/ 3508773 w 3948012"/>
                    <a:gd name="connsiteY169" fmla="*/ 4715838 h 5686746"/>
                    <a:gd name="connsiteX170" fmla="*/ 3503635 w 3948012"/>
                    <a:gd name="connsiteY170" fmla="*/ 4731249 h 5686746"/>
                    <a:gd name="connsiteX171" fmla="*/ 3472813 w 3948012"/>
                    <a:gd name="connsiteY171" fmla="*/ 4710701 h 5686746"/>
                    <a:gd name="connsiteX172" fmla="*/ 3452265 w 3948012"/>
                    <a:gd name="connsiteY172" fmla="*/ 4679879 h 5686746"/>
                    <a:gd name="connsiteX173" fmla="*/ 3436853 w 3948012"/>
                    <a:gd name="connsiteY173" fmla="*/ 4674742 h 5686746"/>
                    <a:gd name="connsiteX174" fmla="*/ 3395757 w 3948012"/>
                    <a:gd name="connsiteY174" fmla="*/ 4700427 h 5686746"/>
                    <a:gd name="connsiteX175" fmla="*/ 3400894 w 3948012"/>
                    <a:gd name="connsiteY175" fmla="*/ 4715838 h 5686746"/>
                    <a:gd name="connsiteX176" fmla="*/ 3385483 w 3948012"/>
                    <a:gd name="connsiteY176" fmla="*/ 4772346 h 5686746"/>
                    <a:gd name="connsiteX177" fmla="*/ 3375209 w 3948012"/>
                    <a:gd name="connsiteY177" fmla="*/ 4787757 h 5686746"/>
                    <a:gd name="connsiteX178" fmla="*/ 3359797 w 3948012"/>
                    <a:gd name="connsiteY178" fmla="*/ 4782620 h 5686746"/>
                    <a:gd name="connsiteX179" fmla="*/ 3328975 w 3948012"/>
                    <a:gd name="connsiteY179" fmla="*/ 4798031 h 5686746"/>
                    <a:gd name="connsiteX180" fmla="*/ 3308426 w 3948012"/>
                    <a:gd name="connsiteY180" fmla="*/ 4823717 h 5686746"/>
                    <a:gd name="connsiteX181" fmla="*/ 3293015 w 3948012"/>
                    <a:gd name="connsiteY181" fmla="*/ 4818580 h 5686746"/>
                    <a:gd name="connsiteX182" fmla="*/ 3282741 w 3948012"/>
                    <a:gd name="connsiteY182" fmla="*/ 4798031 h 5686746"/>
                    <a:gd name="connsiteX183" fmla="*/ 3277604 w 3948012"/>
                    <a:gd name="connsiteY183" fmla="*/ 4823717 h 5686746"/>
                    <a:gd name="connsiteX184" fmla="*/ 3272467 w 3948012"/>
                    <a:gd name="connsiteY184" fmla="*/ 4839128 h 5686746"/>
                    <a:gd name="connsiteX185" fmla="*/ 3257056 w 3948012"/>
                    <a:gd name="connsiteY185" fmla="*/ 4828854 h 5686746"/>
                    <a:gd name="connsiteX186" fmla="*/ 3226233 w 3948012"/>
                    <a:gd name="connsiteY186" fmla="*/ 4849402 h 5686746"/>
                    <a:gd name="connsiteX187" fmla="*/ 3169725 w 3948012"/>
                    <a:gd name="connsiteY187" fmla="*/ 4849402 h 5686746"/>
                    <a:gd name="connsiteX188" fmla="*/ 3159451 w 3948012"/>
                    <a:gd name="connsiteY188" fmla="*/ 4864813 h 5686746"/>
                    <a:gd name="connsiteX189" fmla="*/ 3149177 w 3948012"/>
                    <a:gd name="connsiteY189" fmla="*/ 4875088 h 5686746"/>
                    <a:gd name="connsiteX190" fmla="*/ 3082395 w 3948012"/>
                    <a:gd name="connsiteY190" fmla="*/ 4885362 h 5686746"/>
                    <a:gd name="connsiteX191" fmla="*/ 3066984 w 3948012"/>
                    <a:gd name="connsiteY191" fmla="*/ 4895636 h 5686746"/>
                    <a:gd name="connsiteX192" fmla="*/ 3036161 w 3948012"/>
                    <a:gd name="connsiteY192" fmla="*/ 4905910 h 5686746"/>
                    <a:gd name="connsiteX193" fmla="*/ 3020750 w 3948012"/>
                    <a:gd name="connsiteY193" fmla="*/ 4900773 h 5686746"/>
                    <a:gd name="connsiteX194" fmla="*/ 2969379 w 3948012"/>
                    <a:gd name="connsiteY194" fmla="*/ 4941870 h 5686746"/>
                    <a:gd name="connsiteX195" fmla="*/ 2938557 w 3948012"/>
                    <a:gd name="connsiteY195" fmla="*/ 4952144 h 5686746"/>
                    <a:gd name="connsiteX196" fmla="*/ 2882049 w 3948012"/>
                    <a:gd name="connsiteY196" fmla="*/ 4967555 h 5686746"/>
                    <a:gd name="connsiteX197" fmla="*/ 2830678 w 3948012"/>
                    <a:gd name="connsiteY197" fmla="*/ 5008652 h 5686746"/>
                    <a:gd name="connsiteX198" fmla="*/ 2789582 w 3948012"/>
                    <a:gd name="connsiteY198" fmla="*/ 5003515 h 5686746"/>
                    <a:gd name="connsiteX199" fmla="*/ 2774170 w 3948012"/>
                    <a:gd name="connsiteY199" fmla="*/ 4998377 h 5686746"/>
                    <a:gd name="connsiteX200" fmla="*/ 2743348 w 3948012"/>
                    <a:gd name="connsiteY200" fmla="*/ 5003515 h 5686746"/>
                    <a:gd name="connsiteX201" fmla="*/ 2686840 w 3948012"/>
                    <a:gd name="connsiteY201" fmla="*/ 5024063 h 5686746"/>
                    <a:gd name="connsiteX202" fmla="*/ 2671429 w 3948012"/>
                    <a:gd name="connsiteY202" fmla="*/ 5029200 h 5686746"/>
                    <a:gd name="connsiteX203" fmla="*/ 2656018 w 3948012"/>
                    <a:gd name="connsiteY203" fmla="*/ 5044611 h 5686746"/>
                    <a:gd name="connsiteX204" fmla="*/ 2640606 w 3948012"/>
                    <a:gd name="connsiteY204" fmla="*/ 5039474 h 5686746"/>
                    <a:gd name="connsiteX205" fmla="*/ 2625195 w 3948012"/>
                    <a:gd name="connsiteY205" fmla="*/ 5049748 h 5686746"/>
                    <a:gd name="connsiteX206" fmla="*/ 2620058 w 3948012"/>
                    <a:gd name="connsiteY206" fmla="*/ 5075434 h 5686746"/>
                    <a:gd name="connsiteX207" fmla="*/ 2573824 w 3948012"/>
                    <a:gd name="connsiteY207" fmla="*/ 5116530 h 5686746"/>
                    <a:gd name="connsiteX208" fmla="*/ 2558413 w 3948012"/>
                    <a:gd name="connsiteY208" fmla="*/ 5126804 h 5686746"/>
                    <a:gd name="connsiteX209" fmla="*/ 2517316 w 3948012"/>
                    <a:gd name="connsiteY209" fmla="*/ 5137079 h 5686746"/>
                    <a:gd name="connsiteX210" fmla="*/ 2501905 w 3948012"/>
                    <a:gd name="connsiteY210" fmla="*/ 5142216 h 5686746"/>
                    <a:gd name="connsiteX211" fmla="*/ 2476220 w 3948012"/>
                    <a:gd name="connsiteY211" fmla="*/ 5147353 h 5686746"/>
                    <a:gd name="connsiteX212" fmla="*/ 2460809 w 3948012"/>
                    <a:gd name="connsiteY212" fmla="*/ 5142216 h 5686746"/>
                    <a:gd name="connsiteX213" fmla="*/ 2440260 w 3948012"/>
                    <a:gd name="connsiteY213" fmla="*/ 5116530 h 5686746"/>
                    <a:gd name="connsiteX214" fmla="*/ 2383752 w 3948012"/>
                    <a:gd name="connsiteY214" fmla="*/ 5106256 h 5686746"/>
                    <a:gd name="connsiteX215" fmla="*/ 2342656 w 3948012"/>
                    <a:gd name="connsiteY215" fmla="*/ 5106256 h 5686746"/>
                    <a:gd name="connsiteX216" fmla="*/ 2311833 w 3948012"/>
                    <a:gd name="connsiteY216" fmla="*/ 5126804 h 5686746"/>
                    <a:gd name="connsiteX217" fmla="*/ 2265600 w 3948012"/>
                    <a:gd name="connsiteY217" fmla="*/ 5121667 h 5686746"/>
                    <a:gd name="connsiteX218" fmla="*/ 2241893 w 3948012"/>
                    <a:gd name="connsiteY218" fmla="*/ 5139657 h 5686746"/>
                    <a:gd name="connsiteX219" fmla="*/ 2219565 w 3948012"/>
                    <a:gd name="connsiteY219" fmla="*/ 5144794 h 5686746"/>
                    <a:gd name="connsiteX220" fmla="*/ 2192101 w 3948012"/>
                    <a:gd name="connsiteY220" fmla="*/ 5154868 h 5686746"/>
                    <a:gd name="connsiteX221" fmla="*/ 2162858 w 3948012"/>
                    <a:gd name="connsiteY221" fmla="*/ 5111393 h 5686746"/>
                    <a:gd name="connsiteX222" fmla="*/ 2142310 w 3948012"/>
                    <a:gd name="connsiteY222" fmla="*/ 5142216 h 5686746"/>
                    <a:gd name="connsiteX223" fmla="*/ 2109508 w 3948012"/>
                    <a:gd name="connsiteY223" fmla="*/ 5143196 h 5686746"/>
                    <a:gd name="connsiteX224" fmla="*/ 2070391 w 3948012"/>
                    <a:gd name="connsiteY224" fmla="*/ 5157627 h 5686746"/>
                    <a:gd name="connsiteX225" fmla="*/ 2039568 w 3948012"/>
                    <a:gd name="connsiteY225" fmla="*/ 5173038 h 5686746"/>
                    <a:gd name="connsiteX226" fmla="*/ 2013883 w 3948012"/>
                    <a:gd name="connsiteY226" fmla="*/ 5193586 h 5686746"/>
                    <a:gd name="connsiteX227" fmla="*/ 2003609 w 3948012"/>
                    <a:gd name="connsiteY227" fmla="*/ 5203861 h 5686746"/>
                    <a:gd name="connsiteX228" fmla="*/ 1988197 w 3948012"/>
                    <a:gd name="connsiteY228" fmla="*/ 5208998 h 5686746"/>
                    <a:gd name="connsiteX229" fmla="*/ 1961333 w 3948012"/>
                    <a:gd name="connsiteY229" fmla="*/ 5209997 h 5686746"/>
                    <a:gd name="connsiteX230" fmla="*/ 1936826 w 3948012"/>
                    <a:gd name="connsiteY230" fmla="*/ 5204260 h 5686746"/>
                    <a:gd name="connsiteX231" fmla="*/ 1906004 w 3948012"/>
                    <a:gd name="connsiteY231" fmla="*/ 5203861 h 5686746"/>
                    <a:gd name="connsiteX232" fmla="*/ 1873003 w 3948012"/>
                    <a:gd name="connsiteY232" fmla="*/ 5207019 h 5686746"/>
                    <a:gd name="connsiteX233" fmla="*/ 1829148 w 3948012"/>
                    <a:gd name="connsiteY233" fmla="*/ 5225588 h 5686746"/>
                    <a:gd name="connsiteX234" fmla="*/ 1808400 w 3948012"/>
                    <a:gd name="connsiteY234" fmla="*/ 5234683 h 5686746"/>
                    <a:gd name="connsiteX235" fmla="*/ 1777977 w 3948012"/>
                    <a:gd name="connsiteY235" fmla="*/ 5255831 h 5686746"/>
                    <a:gd name="connsiteX236" fmla="*/ 1762166 w 3948012"/>
                    <a:gd name="connsiteY236" fmla="*/ 5255231 h 5686746"/>
                    <a:gd name="connsiteX237" fmla="*/ 1757029 w 3948012"/>
                    <a:gd name="connsiteY237" fmla="*/ 5275780 h 5686746"/>
                    <a:gd name="connsiteX238" fmla="*/ 1731343 w 3948012"/>
                    <a:gd name="connsiteY238" fmla="*/ 5301465 h 5686746"/>
                    <a:gd name="connsiteX239" fmla="*/ 1721069 w 3948012"/>
                    <a:gd name="connsiteY239" fmla="*/ 5332288 h 5686746"/>
                    <a:gd name="connsiteX240" fmla="*/ 1685110 w 3948012"/>
                    <a:gd name="connsiteY240" fmla="*/ 5357973 h 5686746"/>
                    <a:gd name="connsiteX241" fmla="*/ 1669698 w 3948012"/>
                    <a:gd name="connsiteY241" fmla="*/ 5363110 h 5686746"/>
                    <a:gd name="connsiteX242" fmla="*/ 1654287 w 3948012"/>
                    <a:gd name="connsiteY242" fmla="*/ 5357973 h 5686746"/>
                    <a:gd name="connsiteX243" fmla="*/ 1623465 w 3948012"/>
                    <a:gd name="connsiteY243" fmla="*/ 5363110 h 5686746"/>
                    <a:gd name="connsiteX244" fmla="*/ 1566957 w 3948012"/>
                    <a:gd name="connsiteY244" fmla="*/ 5383658 h 5686746"/>
                    <a:gd name="connsiteX245" fmla="*/ 1534067 w 3948012"/>
                    <a:gd name="connsiteY245" fmla="*/ 5376905 h 5686746"/>
                    <a:gd name="connsiteX246" fmla="*/ 1501402 w 3948012"/>
                    <a:gd name="connsiteY246" fmla="*/ 5390055 h 5686746"/>
                    <a:gd name="connsiteX247" fmla="*/ 1443667 w 3948012"/>
                    <a:gd name="connsiteY247" fmla="*/ 5417583 h 5686746"/>
                    <a:gd name="connsiteX248" fmla="*/ 1407514 w 3948012"/>
                    <a:gd name="connsiteY248" fmla="*/ 5444496 h 5686746"/>
                    <a:gd name="connsiteX249" fmla="*/ 1361474 w 3948012"/>
                    <a:gd name="connsiteY249" fmla="*/ 5491537 h 5686746"/>
                    <a:gd name="connsiteX250" fmla="*/ 1325514 w 3948012"/>
                    <a:gd name="connsiteY250" fmla="*/ 5486400 h 5686746"/>
                    <a:gd name="connsiteX251" fmla="*/ 1315240 w 3948012"/>
                    <a:gd name="connsiteY251" fmla="*/ 5455577 h 5686746"/>
                    <a:gd name="connsiteX252" fmla="*/ 1299829 w 3948012"/>
                    <a:gd name="connsiteY252" fmla="*/ 5450440 h 5686746"/>
                    <a:gd name="connsiteX253" fmla="*/ 1274143 w 3948012"/>
                    <a:gd name="connsiteY253" fmla="*/ 5465852 h 5686746"/>
                    <a:gd name="connsiteX254" fmla="*/ 1258732 w 3948012"/>
                    <a:gd name="connsiteY254" fmla="*/ 5470989 h 5686746"/>
                    <a:gd name="connsiteX255" fmla="*/ 1173050 w 3948012"/>
                    <a:gd name="connsiteY255" fmla="*/ 5464430 h 5686746"/>
                    <a:gd name="connsiteX256" fmla="*/ 1132084 w 3948012"/>
                    <a:gd name="connsiteY256" fmla="*/ 5492316 h 5686746"/>
                    <a:gd name="connsiteX257" fmla="*/ 1099483 w 3948012"/>
                    <a:gd name="connsiteY257" fmla="*/ 5476126 h 5686746"/>
                    <a:gd name="connsiteX258" fmla="*/ 1084071 w 3948012"/>
                    <a:gd name="connsiteY258" fmla="*/ 5460715 h 5686746"/>
                    <a:gd name="connsiteX259" fmla="*/ 1049291 w 3948012"/>
                    <a:gd name="connsiteY259" fmla="*/ 5469029 h 5686746"/>
                    <a:gd name="connsiteX260" fmla="*/ 1032701 w 3948012"/>
                    <a:gd name="connsiteY260" fmla="*/ 5453819 h 5686746"/>
                    <a:gd name="connsiteX261" fmla="*/ 989825 w 3948012"/>
                    <a:gd name="connsiteY261" fmla="*/ 5432271 h 5686746"/>
                    <a:gd name="connsiteX262" fmla="*/ 935096 w 3948012"/>
                    <a:gd name="connsiteY262" fmla="*/ 5404207 h 5686746"/>
                    <a:gd name="connsiteX263" fmla="*/ 878588 w 3948012"/>
                    <a:gd name="connsiteY263" fmla="*/ 5409344 h 5686746"/>
                    <a:gd name="connsiteX264" fmla="*/ 806669 w 3948012"/>
                    <a:gd name="connsiteY264" fmla="*/ 5409344 h 5686746"/>
                    <a:gd name="connsiteX265" fmla="*/ 718359 w 3948012"/>
                    <a:gd name="connsiteY265" fmla="*/ 5453399 h 5686746"/>
                    <a:gd name="connsiteX266" fmla="*/ 664410 w 3948012"/>
                    <a:gd name="connsiteY266" fmla="*/ 5460116 h 5686746"/>
                    <a:gd name="connsiteX267" fmla="*/ 647420 w 3948012"/>
                    <a:gd name="connsiteY267" fmla="*/ 5457937 h 5686746"/>
                    <a:gd name="connsiteX268" fmla="*/ 616597 w 3948012"/>
                    <a:gd name="connsiteY268" fmla="*/ 5460715 h 5686746"/>
                    <a:gd name="connsiteX269" fmla="*/ 601186 w 3948012"/>
                    <a:gd name="connsiteY269" fmla="*/ 5450440 h 5686746"/>
                    <a:gd name="connsiteX270" fmla="*/ 567489 w 3948012"/>
                    <a:gd name="connsiteY270" fmla="*/ 5442621 h 5686746"/>
                    <a:gd name="connsiteX271" fmla="*/ 556794 w 3948012"/>
                    <a:gd name="connsiteY271" fmla="*/ 5447953 h 5686746"/>
                    <a:gd name="connsiteX272" fmla="*/ 560898 w 3948012"/>
                    <a:gd name="connsiteY272" fmla="*/ 5443429 h 5686746"/>
                    <a:gd name="connsiteX273" fmla="*/ 525357 w 3948012"/>
                    <a:gd name="connsiteY273" fmla="*/ 5458420 h 5686746"/>
                    <a:gd name="connsiteX274" fmla="*/ 478930 w 3948012"/>
                    <a:gd name="connsiteY274" fmla="*/ 5445272 h 5686746"/>
                    <a:gd name="connsiteX275" fmla="*/ 430854 w 3948012"/>
                    <a:gd name="connsiteY275" fmla="*/ 5424723 h 5686746"/>
                    <a:gd name="connsiteX276" fmla="*/ 391365 w 3948012"/>
                    <a:gd name="connsiteY276" fmla="*/ 5396311 h 5686746"/>
                    <a:gd name="connsiteX277" fmla="*/ 328121 w 3948012"/>
                    <a:gd name="connsiteY277" fmla="*/ 5394132 h 5686746"/>
                    <a:gd name="connsiteX278" fmla="*/ 267276 w 3948012"/>
                    <a:gd name="connsiteY278" fmla="*/ 5435029 h 5686746"/>
                    <a:gd name="connsiteX279" fmla="*/ 226179 w 3948012"/>
                    <a:gd name="connsiteY279" fmla="*/ 5450440 h 5686746"/>
                    <a:gd name="connsiteX280" fmla="*/ 215905 w 3948012"/>
                    <a:gd name="connsiteY280" fmla="*/ 5460715 h 5686746"/>
                    <a:gd name="connsiteX281" fmla="*/ 190220 w 3948012"/>
                    <a:gd name="connsiteY281" fmla="*/ 5486400 h 5686746"/>
                    <a:gd name="connsiteX282" fmla="*/ 172546 w 3948012"/>
                    <a:gd name="connsiteY282" fmla="*/ 5468533 h 5686746"/>
                    <a:gd name="connsiteX283" fmla="*/ 127961 w 3948012"/>
                    <a:gd name="connsiteY283" fmla="*/ 5472443 h 5686746"/>
                    <a:gd name="connsiteX284" fmla="*/ 108026 w 3948012"/>
                    <a:gd name="connsiteY284" fmla="*/ 5532634 h 5686746"/>
                    <a:gd name="connsiteX285" fmla="*/ 66930 w 3948012"/>
                    <a:gd name="connsiteY285" fmla="*/ 5558319 h 5686746"/>
                    <a:gd name="connsiteX286" fmla="*/ 20696 w 3948012"/>
                    <a:gd name="connsiteY286" fmla="*/ 5584004 h 5686746"/>
                    <a:gd name="connsiteX287" fmla="*/ 15559 w 3948012"/>
                    <a:gd name="connsiteY287" fmla="*/ 5599416 h 5686746"/>
                    <a:gd name="connsiteX288" fmla="*/ 148 w 3948012"/>
                    <a:gd name="connsiteY288" fmla="*/ 5609690 h 5686746"/>
                    <a:gd name="connsiteX289" fmla="*/ 10422 w 3948012"/>
                    <a:gd name="connsiteY289" fmla="*/ 5640512 h 5686746"/>
                    <a:gd name="connsiteX290" fmla="*/ 25833 w 3948012"/>
                    <a:gd name="connsiteY290" fmla="*/ 5671335 h 5686746"/>
                    <a:gd name="connsiteX291" fmla="*/ 46382 w 3948012"/>
                    <a:gd name="connsiteY291" fmla="*/ 5661061 h 5686746"/>
                    <a:gd name="connsiteX292" fmla="*/ 36107 w 3948012"/>
                    <a:gd name="connsiteY292" fmla="*/ 5686746 h 5686746"/>
                    <a:gd name="connsiteX0" fmla="*/ 3169725 w 3948012"/>
                    <a:gd name="connsiteY0" fmla="*/ 0 h 5686746"/>
                    <a:gd name="connsiteX1" fmla="*/ 3204326 w 3948012"/>
                    <a:gd name="connsiteY1" fmla="*/ 6716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13347 w 3948012"/>
                    <a:gd name="connsiteY10" fmla="*/ 307962 h 5686746"/>
                    <a:gd name="connsiteX11" fmla="*/ 3444168 w 3948012"/>
                    <a:gd name="connsiteY11" fmla="*/ 357417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11514 w 3948012"/>
                    <a:gd name="connsiteY158" fmla="*/ 4595197 h 5686746"/>
                    <a:gd name="connsiteX159" fmla="*/ 3601240 w 3948012"/>
                    <a:gd name="connsiteY159" fmla="*/ 4607959 h 5686746"/>
                    <a:gd name="connsiteX160" fmla="*/ 3596103 w 3948012"/>
                    <a:gd name="connsiteY160" fmla="*/ 4623371 h 5686746"/>
                    <a:gd name="connsiteX161" fmla="*/ 3601240 w 3948012"/>
                    <a:gd name="connsiteY161" fmla="*/ 4649056 h 5686746"/>
                    <a:gd name="connsiteX162" fmla="*/ 3611514 w 3948012"/>
                    <a:gd name="connsiteY162" fmla="*/ 4679879 h 5686746"/>
                    <a:gd name="connsiteX163" fmla="*/ 3590966 w 3948012"/>
                    <a:gd name="connsiteY163" fmla="*/ 4710701 h 5686746"/>
                    <a:gd name="connsiteX164" fmla="*/ 3565280 w 3948012"/>
                    <a:gd name="connsiteY164" fmla="*/ 4705564 h 5686746"/>
                    <a:gd name="connsiteX165" fmla="*/ 3549869 w 3948012"/>
                    <a:gd name="connsiteY165" fmla="*/ 4700427 h 5686746"/>
                    <a:gd name="connsiteX166" fmla="*/ 3529321 w 3948012"/>
                    <a:gd name="connsiteY166" fmla="*/ 4695290 h 5686746"/>
                    <a:gd name="connsiteX167" fmla="*/ 3513910 w 3948012"/>
                    <a:gd name="connsiteY167" fmla="*/ 4685016 h 5686746"/>
                    <a:gd name="connsiteX168" fmla="*/ 3508773 w 3948012"/>
                    <a:gd name="connsiteY168" fmla="*/ 4715838 h 5686746"/>
                    <a:gd name="connsiteX169" fmla="*/ 3503635 w 3948012"/>
                    <a:gd name="connsiteY169" fmla="*/ 4731249 h 5686746"/>
                    <a:gd name="connsiteX170" fmla="*/ 3472813 w 3948012"/>
                    <a:gd name="connsiteY170" fmla="*/ 4710701 h 5686746"/>
                    <a:gd name="connsiteX171" fmla="*/ 3452265 w 3948012"/>
                    <a:gd name="connsiteY171" fmla="*/ 4679879 h 5686746"/>
                    <a:gd name="connsiteX172" fmla="*/ 3436853 w 3948012"/>
                    <a:gd name="connsiteY172" fmla="*/ 4674742 h 5686746"/>
                    <a:gd name="connsiteX173" fmla="*/ 3395757 w 3948012"/>
                    <a:gd name="connsiteY173" fmla="*/ 4700427 h 5686746"/>
                    <a:gd name="connsiteX174" fmla="*/ 3400894 w 3948012"/>
                    <a:gd name="connsiteY174" fmla="*/ 4715838 h 5686746"/>
                    <a:gd name="connsiteX175" fmla="*/ 3385483 w 3948012"/>
                    <a:gd name="connsiteY175" fmla="*/ 4772346 h 5686746"/>
                    <a:gd name="connsiteX176" fmla="*/ 3375209 w 3948012"/>
                    <a:gd name="connsiteY176" fmla="*/ 4787757 h 5686746"/>
                    <a:gd name="connsiteX177" fmla="*/ 3359797 w 3948012"/>
                    <a:gd name="connsiteY177" fmla="*/ 4782620 h 5686746"/>
                    <a:gd name="connsiteX178" fmla="*/ 3328975 w 3948012"/>
                    <a:gd name="connsiteY178" fmla="*/ 4798031 h 5686746"/>
                    <a:gd name="connsiteX179" fmla="*/ 3308426 w 3948012"/>
                    <a:gd name="connsiteY179" fmla="*/ 4823717 h 5686746"/>
                    <a:gd name="connsiteX180" fmla="*/ 3293015 w 3948012"/>
                    <a:gd name="connsiteY180" fmla="*/ 4818580 h 5686746"/>
                    <a:gd name="connsiteX181" fmla="*/ 3282741 w 3948012"/>
                    <a:gd name="connsiteY181" fmla="*/ 4798031 h 5686746"/>
                    <a:gd name="connsiteX182" fmla="*/ 3277604 w 3948012"/>
                    <a:gd name="connsiteY182" fmla="*/ 4823717 h 5686746"/>
                    <a:gd name="connsiteX183" fmla="*/ 3272467 w 3948012"/>
                    <a:gd name="connsiteY183" fmla="*/ 4839128 h 5686746"/>
                    <a:gd name="connsiteX184" fmla="*/ 3257056 w 3948012"/>
                    <a:gd name="connsiteY184" fmla="*/ 4828854 h 5686746"/>
                    <a:gd name="connsiteX185" fmla="*/ 3226233 w 3948012"/>
                    <a:gd name="connsiteY185" fmla="*/ 4849402 h 5686746"/>
                    <a:gd name="connsiteX186" fmla="*/ 3169725 w 3948012"/>
                    <a:gd name="connsiteY186" fmla="*/ 4849402 h 5686746"/>
                    <a:gd name="connsiteX187" fmla="*/ 3159451 w 3948012"/>
                    <a:gd name="connsiteY187" fmla="*/ 4864813 h 5686746"/>
                    <a:gd name="connsiteX188" fmla="*/ 3149177 w 3948012"/>
                    <a:gd name="connsiteY188" fmla="*/ 4875088 h 5686746"/>
                    <a:gd name="connsiteX189" fmla="*/ 3082395 w 3948012"/>
                    <a:gd name="connsiteY189" fmla="*/ 4885362 h 5686746"/>
                    <a:gd name="connsiteX190" fmla="*/ 3066984 w 3948012"/>
                    <a:gd name="connsiteY190" fmla="*/ 4895636 h 5686746"/>
                    <a:gd name="connsiteX191" fmla="*/ 3036161 w 3948012"/>
                    <a:gd name="connsiteY191" fmla="*/ 4905910 h 5686746"/>
                    <a:gd name="connsiteX192" fmla="*/ 3020750 w 3948012"/>
                    <a:gd name="connsiteY192" fmla="*/ 4900773 h 5686746"/>
                    <a:gd name="connsiteX193" fmla="*/ 2969379 w 3948012"/>
                    <a:gd name="connsiteY193" fmla="*/ 4941870 h 5686746"/>
                    <a:gd name="connsiteX194" fmla="*/ 2938557 w 3948012"/>
                    <a:gd name="connsiteY194" fmla="*/ 4952144 h 5686746"/>
                    <a:gd name="connsiteX195" fmla="*/ 2882049 w 3948012"/>
                    <a:gd name="connsiteY195" fmla="*/ 4967555 h 5686746"/>
                    <a:gd name="connsiteX196" fmla="*/ 2830678 w 3948012"/>
                    <a:gd name="connsiteY196" fmla="*/ 5008652 h 5686746"/>
                    <a:gd name="connsiteX197" fmla="*/ 2789582 w 3948012"/>
                    <a:gd name="connsiteY197" fmla="*/ 5003515 h 5686746"/>
                    <a:gd name="connsiteX198" fmla="*/ 2774170 w 3948012"/>
                    <a:gd name="connsiteY198" fmla="*/ 4998377 h 5686746"/>
                    <a:gd name="connsiteX199" fmla="*/ 2743348 w 3948012"/>
                    <a:gd name="connsiteY199" fmla="*/ 5003515 h 5686746"/>
                    <a:gd name="connsiteX200" fmla="*/ 2686840 w 3948012"/>
                    <a:gd name="connsiteY200" fmla="*/ 5024063 h 5686746"/>
                    <a:gd name="connsiteX201" fmla="*/ 2671429 w 3948012"/>
                    <a:gd name="connsiteY201" fmla="*/ 5029200 h 5686746"/>
                    <a:gd name="connsiteX202" fmla="*/ 2656018 w 3948012"/>
                    <a:gd name="connsiteY202" fmla="*/ 5044611 h 5686746"/>
                    <a:gd name="connsiteX203" fmla="*/ 2640606 w 3948012"/>
                    <a:gd name="connsiteY203" fmla="*/ 5039474 h 5686746"/>
                    <a:gd name="connsiteX204" fmla="*/ 2625195 w 3948012"/>
                    <a:gd name="connsiteY204" fmla="*/ 5049748 h 5686746"/>
                    <a:gd name="connsiteX205" fmla="*/ 2620058 w 3948012"/>
                    <a:gd name="connsiteY205" fmla="*/ 5075434 h 5686746"/>
                    <a:gd name="connsiteX206" fmla="*/ 2573824 w 3948012"/>
                    <a:gd name="connsiteY206" fmla="*/ 5116530 h 5686746"/>
                    <a:gd name="connsiteX207" fmla="*/ 2558413 w 3948012"/>
                    <a:gd name="connsiteY207" fmla="*/ 5126804 h 5686746"/>
                    <a:gd name="connsiteX208" fmla="*/ 2517316 w 3948012"/>
                    <a:gd name="connsiteY208" fmla="*/ 5137079 h 5686746"/>
                    <a:gd name="connsiteX209" fmla="*/ 2501905 w 3948012"/>
                    <a:gd name="connsiteY209" fmla="*/ 5142216 h 5686746"/>
                    <a:gd name="connsiteX210" fmla="*/ 2476220 w 3948012"/>
                    <a:gd name="connsiteY210" fmla="*/ 5147353 h 5686746"/>
                    <a:gd name="connsiteX211" fmla="*/ 2460809 w 3948012"/>
                    <a:gd name="connsiteY211" fmla="*/ 5142216 h 5686746"/>
                    <a:gd name="connsiteX212" fmla="*/ 2440260 w 3948012"/>
                    <a:gd name="connsiteY212" fmla="*/ 5116530 h 5686746"/>
                    <a:gd name="connsiteX213" fmla="*/ 2383752 w 3948012"/>
                    <a:gd name="connsiteY213" fmla="*/ 5106256 h 5686746"/>
                    <a:gd name="connsiteX214" fmla="*/ 2342656 w 3948012"/>
                    <a:gd name="connsiteY214" fmla="*/ 5106256 h 5686746"/>
                    <a:gd name="connsiteX215" fmla="*/ 2311833 w 3948012"/>
                    <a:gd name="connsiteY215" fmla="*/ 5126804 h 5686746"/>
                    <a:gd name="connsiteX216" fmla="*/ 2265600 w 3948012"/>
                    <a:gd name="connsiteY216" fmla="*/ 5121667 h 5686746"/>
                    <a:gd name="connsiteX217" fmla="*/ 2241893 w 3948012"/>
                    <a:gd name="connsiteY217" fmla="*/ 5139657 h 5686746"/>
                    <a:gd name="connsiteX218" fmla="*/ 2219565 w 3948012"/>
                    <a:gd name="connsiteY218" fmla="*/ 5144794 h 5686746"/>
                    <a:gd name="connsiteX219" fmla="*/ 2192101 w 3948012"/>
                    <a:gd name="connsiteY219" fmla="*/ 5154868 h 5686746"/>
                    <a:gd name="connsiteX220" fmla="*/ 2162858 w 3948012"/>
                    <a:gd name="connsiteY220" fmla="*/ 5111393 h 5686746"/>
                    <a:gd name="connsiteX221" fmla="*/ 2142310 w 3948012"/>
                    <a:gd name="connsiteY221" fmla="*/ 5142216 h 5686746"/>
                    <a:gd name="connsiteX222" fmla="*/ 2109508 w 3948012"/>
                    <a:gd name="connsiteY222" fmla="*/ 5143196 h 5686746"/>
                    <a:gd name="connsiteX223" fmla="*/ 2070391 w 3948012"/>
                    <a:gd name="connsiteY223" fmla="*/ 5157627 h 5686746"/>
                    <a:gd name="connsiteX224" fmla="*/ 2039568 w 3948012"/>
                    <a:gd name="connsiteY224" fmla="*/ 5173038 h 5686746"/>
                    <a:gd name="connsiteX225" fmla="*/ 2013883 w 3948012"/>
                    <a:gd name="connsiteY225" fmla="*/ 5193586 h 5686746"/>
                    <a:gd name="connsiteX226" fmla="*/ 2003609 w 3948012"/>
                    <a:gd name="connsiteY226" fmla="*/ 5203861 h 5686746"/>
                    <a:gd name="connsiteX227" fmla="*/ 1988197 w 3948012"/>
                    <a:gd name="connsiteY227" fmla="*/ 5208998 h 5686746"/>
                    <a:gd name="connsiteX228" fmla="*/ 1961333 w 3948012"/>
                    <a:gd name="connsiteY228" fmla="*/ 5209997 h 5686746"/>
                    <a:gd name="connsiteX229" fmla="*/ 1936826 w 3948012"/>
                    <a:gd name="connsiteY229" fmla="*/ 5204260 h 5686746"/>
                    <a:gd name="connsiteX230" fmla="*/ 1906004 w 3948012"/>
                    <a:gd name="connsiteY230" fmla="*/ 5203861 h 5686746"/>
                    <a:gd name="connsiteX231" fmla="*/ 1873003 w 3948012"/>
                    <a:gd name="connsiteY231" fmla="*/ 5207019 h 5686746"/>
                    <a:gd name="connsiteX232" fmla="*/ 1829148 w 3948012"/>
                    <a:gd name="connsiteY232" fmla="*/ 5225588 h 5686746"/>
                    <a:gd name="connsiteX233" fmla="*/ 1808400 w 3948012"/>
                    <a:gd name="connsiteY233" fmla="*/ 5234683 h 5686746"/>
                    <a:gd name="connsiteX234" fmla="*/ 1777977 w 3948012"/>
                    <a:gd name="connsiteY234" fmla="*/ 5255831 h 5686746"/>
                    <a:gd name="connsiteX235" fmla="*/ 1762166 w 3948012"/>
                    <a:gd name="connsiteY235" fmla="*/ 5255231 h 5686746"/>
                    <a:gd name="connsiteX236" fmla="*/ 1757029 w 3948012"/>
                    <a:gd name="connsiteY236" fmla="*/ 5275780 h 5686746"/>
                    <a:gd name="connsiteX237" fmla="*/ 1731343 w 3948012"/>
                    <a:gd name="connsiteY237" fmla="*/ 5301465 h 5686746"/>
                    <a:gd name="connsiteX238" fmla="*/ 1721069 w 3948012"/>
                    <a:gd name="connsiteY238" fmla="*/ 5332288 h 5686746"/>
                    <a:gd name="connsiteX239" fmla="*/ 1685110 w 3948012"/>
                    <a:gd name="connsiteY239" fmla="*/ 5357973 h 5686746"/>
                    <a:gd name="connsiteX240" fmla="*/ 1669698 w 3948012"/>
                    <a:gd name="connsiteY240" fmla="*/ 5363110 h 5686746"/>
                    <a:gd name="connsiteX241" fmla="*/ 1654287 w 3948012"/>
                    <a:gd name="connsiteY241" fmla="*/ 5357973 h 5686746"/>
                    <a:gd name="connsiteX242" fmla="*/ 1623465 w 3948012"/>
                    <a:gd name="connsiteY242" fmla="*/ 5363110 h 5686746"/>
                    <a:gd name="connsiteX243" fmla="*/ 1566957 w 3948012"/>
                    <a:gd name="connsiteY243" fmla="*/ 5383658 h 5686746"/>
                    <a:gd name="connsiteX244" fmla="*/ 1534067 w 3948012"/>
                    <a:gd name="connsiteY244" fmla="*/ 5376905 h 5686746"/>
                    <a:gd name="connsiteX245" fmla="*/ 1501402 w 3948012"/>
                    <a:gd name="connsiteY245" fmla="*/ 5390055 h 5686746"/>
                    <a:gd name="connsiteX246" fmla="*/ 1443667 w 3948012"/>
                    <a:gd name="connsiteY246" fmla="*/ 5417583 h 5686746"/>
                    <a:gd name="connsiteX247" fmla="*/ 1407514 w 3948012"/>
                    <a:gd name="connsiteY247" fmla="*/ 5444496 h 5686746"/>
                    <a:gd name="connsiteX248" fmla="*/ 1361474 w 3948012"/>
                    <a:gd name="connsiteY248" fmla="*/ 5491537 h 5686746"/>
                    <a:gd name="connsiteX249" fmla="*/ 1325514 w 3948012"/>
                    <a:gd name="connsiteY249" fmla="*/ 5486400 h 5686746"/>
                    <a:gd name="connsiteX250" fmla="*/ 1315240 w 3948012"/>
                    <a:gd name="connsiteY250" fmla="*/ 5455577 h 5686746"/>
                    <a:gd name="connsiteX251" fmla="*/ 1299829 w 3948012"/>
                    <a:gd name="connsiteY251" fmla="*/ 5450440 h 5686746"/>
                    <a:gd name="connsiteX252" fmla="*/ 1274143 w 3948012"/>
                    <a:gd name="connsiteY252" fmla="*/ 5465852 h 5686746"/>
                    <a:gd name="connsiteX253" fmla="*/ 1258732 w 3948012"/>
                    <a:gd name="connsiteY253" fmla="*/ 5470989 h 5686746"/>
                    <a:gd name="connsiteX254" fmla="*/ 1173050 w 3948012"/>
                    <a:gd name="connsiteY254" fmla="*/ 5464430 h 5686746"/>
                    <a:gd name="connsiteX255" fmla="*/ 1132084 w 3948012"/>
                    <a:gd name="connsiteY255" fmla="*/ 5492316 h 5686746"/>
                    <a:gd name="connsiteX256" fmla="*/ 1099483 w 3948012"/>
                    <a:gd name="connsiteY256" fmla="*/ 5476126 h 5686746"/>
                    <a:gd name="connsiteX257" fmla="*/ 1084071 w 3948012"/>
                    <a:gd name="connsiteY257" fmla="*/ 5460715 h 5686746"/>
                    <a:gd name="connsiteX258" fmla="*/ 1049291 w 3948012"/>
                    <a:gd name="connsiteY258" fmla="*/ 5469029 h 5686746"/>
                    <a:gd name="connsiteX259" fmla="*/ 1032701 w 3948012"/>
                    <a:gd name="connsiteY259" fmla="*/ 5453819 h 5686746"/>
                    <a:gd name="connsiteX260" fmla="*/ 989825 w 3948012"/>
                    <a:gd name="connsiteY260" fmla="*/ 5432271 h 5686746"/>
                    <a:gd name="connsiteX261" fmla="*/ 935096 w 3948012"/>
                    <a:gd name="connsiteY261" fmla="*/ 5404207 h 5686746"/>
                    <a:gd name="connsiteX262" fmla="*/ 878588 w 3948012"/>
                    <a:gd name="connsiteY262" fmla="*/ 5409344 h 5686746"/>
                    <a:gd name="connsiteX263" fmla="*/ 806669 w 3948012"/>
                    <a:gd name="connsiteY263" fmla="*/ 5409344 h 5686746"/>
                    <a:gd name="connsiteX264" fmla="*/ 718359 w 3948012"/>
                    <a:gd name="connsiteY264" fmla="*/ 5453399 h 5686746"/>
                    <a:gd name="connsiteX265" fmla="*/ 664410 w 3948012"/>
                    <a:gd name="connsiteY265" fmla="*/ 5460116 h 5686746"/>
                    <a:gd name="connsiteX266" fmla="*/ 647420 w 3948012"/>
                    <a:gd name="connsiteY266" fmla="*/ 5457937 h 5686746"/>
                    <a:gd name="connsiteX267" fmla="*/ 616597 w 3948012"/>
                    <a:gd name="connsiteY267" fmla="*/ 5460715 h 5686746"/>
                    <a:gd name="connsiteX268" fmla="*/ 601186 w 3948012"/>
                    <a:gd name="connsiteY268" fmla="*/ 5450440 h 5686746"/>
                    <a:gd name="connsiteX269" fmla="*/ 567489 w 3948012"/>
                    <a:gd name="connsiteY269" fmla="*/ 5442621 h 5686746"/>
                    <a:gd name="connsiteX270" fmla="*/ 556794 w 3948012"/>
                    <a:gd name="connsiteY270" fmla="*/ 5447953 h 5686746"/>
                    <a:gd name="connsiteX271" fmla="*/ 560898 w 3948012"/>
                    <a:gd name="connsiteY271" fmla="*/ 5443429 h 5686746"/>
                    <a:gd name="connsiteX272" fmla="*/ 525357 w 3948012"/>
                    <a:gd name="connsiteY272" fmla="*/ 5458420 h 5686746"/>
                    <a:gd name="connsiteX273" fmla="*/ 478930 w 3948012"/>
                    <a:gd name="connsiteY273" fmla="*/ 5445272 h 5686746"/>
                    <a:gd name="connsiteX274" fmla="*/ 430854 w 3948012"/>
                    <a:gd name="connsiteY274" fmla="*/ 5424723 h 5686746"/>
                    <a:gd name="connsiteX275" fmla="*/ 391365 w 3948012"/>
                    <a:gd name="connsiteY275" fmla="*/ 5396311 h 5686746"/>
                    <a:gd name="connsiteX276" fmla="*/ 328121 w 3948012"/>
                    <a:gd name="connsiteY276" fmla="*/ 5394132 h 5686746"/>
                    <a:gd name="connsiteX277" fmla="*/ 267276 w 3948012"/>
                    <a:gd name="connsiteY277" fmla="*/ 5435029 h 5686746"/>
                    <a:gd name="connsiteX278" fmla="*/ 226179 w 3948012"/>
                    <a:gd name="connsiteY278" fmla="*/ 5450440 h 5686746"/>
                    <a:gd name="connsiteX279" fmla="*/ 215905 w 3948012"/>
                    <a:gd name="connsiteY279" fmla="*/ 5460715 h 5686746"/>
                    <a:gd name="connsiteX280" fmla="*/ 190220 w 3948012"/>
                    <a:gd name="connsiteY280" fmla="*/ 5486400 h 5686746"/>
                    <a:gd name="connsiteX281" fmla="*/ 172546 w 3948012"/>
                    <a:gd name="connsiteY281" fmla="*/ 5468533 h 5686746"/>
                    <a:gd name="connsiteX282" fmla="*/ 127961 w 3948012"/>
                    <a:gd name="connsiteY282" fmla="*/ 5472443 h 5686746"/>
                    <a:gd name="connsiteX283" fmla="*/ 108026 w 3948012"/>
                    <a:gd name="connsiteY283" fmla="*/ 5532634 h 5686746"/>
                    <a:gd name="connsiteX284" fmla="*/ 66930 w 3948012"/>
                    <a:gd name="connsiteY284" fmla="*/ 5558319 h 5686746"/>
                    <a:gd name="connsiteX285" fmla="*/ 20696 w 3948012"/>
                    <a:gd name="connsiteY285" fmla="*/ 5584004 h 5686746"/>
                    <a:gd name="connsiteX286" fmla="*/ 15559 w 3948012"/>
                    <a:gd name="connsiteY286" fmla="*/ 5599416 h 5686746"/>
                    <a:gd name="connsiteX287" fmla="*/ 148 w 3948012"/>
                    <a:gd name="connsiteY287" fmla="*/ 5609690 h 5686746"/>
                    <a:gd name="connsiteX288" fmla="*/ 10422 w 3948012"/>
                    <a:gd name="connsiteY288" fmla="*/ 5640512 h 5686746"/>
                    <a:gd name="connsiteX289" fmla="*/ 25833 w 3948012"/>
                    <a:gd name="connsiteY289" fmla="*/ 5671335 h 5686746"/>
                    <a:gd name="connsiteX290" fmla="*/ 46382 w 3948012"/>
                    <a:gd name="connsiteY290" fmla="*/ 5661061 h 5686746"/>
                    <a:gd name="connsiteX291" fmla="*/ 36107 w 3948012"/>
                    <a:gd name="connsiteY291" fmla="*/ 5686746 h 5686746"/>
                    <a:gd name="connsiteX0" fmla="*/ 3169725 w 3948012"/>
                    <a:gd name="connsiteY0" fmla="*/ 0 h 5686746"/>
                    <a:gd name="connsiteX1" fmla="*/ 3204326 w 3948012"/>
                    <a:gd name="connsiteY1" fmla="*/ 6716 h 5686746"/>
                    <a:gd name="connsiteX2" fmla="*/ 3226233 w 3948012"/>
                    <a:gd name="connsiteY2" fmla="*/ 82193 h 5686746"/>
                    <a:gd name="connsiteX3" fmla="*/ 3231370 w 3948012"/>
                    <a:gd name="connsiteY3" fmla="*/ 97604 h 5686746"/>
                    <a:gd name="connsiteX4" fmla="*/ 3241644 w 3948012"/>
                    <a:gd name="connsiteY4" fmla="*/ 107879 h 5686746"/>
                    <a:gd name="connsiteX5" fmla="*/ 3257056 w 3948012"/>
                    <a:gd name="connsiteY5" fmla="*/ 102742 h 5686746"/>
                    <a:gd name="connsiteX6" fmla="*/ 3277604 w 3948012"/>
                    <a:gd name="connsiteY6" fmla="*/ 107879 h 5686746"/>
                    <a:gd name="connsiteX7" fmla="*/ 3321156 w 3948012"/>
                    <a:gd name="connsiteY7" fmla="*/ 128232 h 5686746"/>
                    <a:gd name="connsiteX8" fmla="*/ 3364935 w 3948012"/>
                    <a:gd name="connsiteY8" fmla="*/ 190073 h 5686746"/>
                    <a:gd name="connsiteX9" fmla="*/ 3405418 w 3948012"/>
                    <a:gd name="connsiteY9" fmla="*/ 233430 h 5686746"/>
                    <a:gd name="connsiteX10" fmla="*/ 3413347 w 3948012"/>
                    <a:gd name="connsiteY10" fmla="*/ 307962 h 5686746"/>
                    <a:gd name="connsiteX11" fmla="*/ 3444168 w 3948012"/>
                    <a:gd name="connsiteY11" fmla="*/ 357417 h 5686746"/>
                    <a:gd name="connsiteX12" fmla="*/ 3447128 w 3948012"/>
                    <a:gd name="connsiteY12" fmla="*/ 416103 h 5686746"/>
                    <a:gd name="connsiteX13" fmla="*/ 3459381 w 3948012"/>
                    <a:gd name="connsiteY13" fmla="*/ 417283 h 5686746"/>
                    <a:gd name="connsiteX14" fmla="*/ 3467676 w 3948012"/>
                    <a:gd name="connsiteY14" fmla="*/ 441789 h 5686746"/>
                    <a:gd name="connsiteX15" fmla="*/ 3488224 w 3948012"/>
                    <a:gd name="connsiteY15" fmla="*/ 472611 h 5686746"/>
                    <a:gd name="connsiteX16" fmla="*/ 3510000 w 3948012"/>
                    <a:gd name="connsiteY16" fmla="*/ 476520 h 5686746"/>
                    <a:gd name="connsiteX17" fmla="*/ 3508773 w 3948012"/>
                    <a:gd name="connsiteY17" fmla="*/ 529119 h 5686746"/>
                    <a:gd name="connsiteX18" fmla="*/ 3503635 w 3948012"/>
                    <a:gd name="connsiteY18" fmla="*/ 554804 h 5686746"/>
                    <a:gd name="connsiteX19" fmla="*/ 3498498 w 3948012"/>
                    <a:gd name="connsiteY19" fmla="*/ 601038 h 5686746"/>
                    <a:gd name="connsiteX20" fmla="*/ 3483087 w 3948012"/>
                    <a:gd name="connsiteY20" fmla="*/ 642135 h 5686746"/>
                    <a:gd name="connsiteX21" fmla="*/ 3467676 w 3948012"/>
                    <a:gd name="connsiteY21" fmla="*/ 662683 h 5686746"/>
                    <a:gd name="connsiteX22" fmla="*/ 3452265 w 3948012"/>
                    <a:gd name="connsiteY22" fmla="*/ 688368 h 5686746"/>
                    <a:gd name="connsiteX23" fmla="*/ 3441991 w 3948012"/>
                    <a:gd name="connsiteY23" fmla="*/ 698643 h 5686746"/>
                    <a:gd name="connsiteX24" fmla="*/ 3375209 w 3948012"/>
                    <a:gd name="connsiteY24" fmla="*/ 744876 h 5686746"/>
                    <a:gd name="connsiteX25" fmla="*/ 3359797 w 3948012"/>
                    <a:gd name="connsiteY25" fmla="*/ 760288 h 5686746"/>
                    <a:gd name="connsiteX26" fmla="*/ 3301449 w 3948012"/>
                    <a:gd name="connsiteY26" fmla="*/ 805294 h 5686746"/>
                    <a:gd name="connsiteX27" fmla="*/ 3277005 w 3948012"/>
                    <a:gd name="connsiteY27" fmla="*/ 845039 h 5686746"/>
                    <a:gd name="connsiteX28" fmla="*/ 3261394 w 3948012"/>
                    <a:gd name="connsiteY28" fmla="*/ 867566 h 5686746"/>
                    <a:gd name="connsiteX29" fmla="*/ 3287878 w 3948012"/>
                    <a:gd name="connsiteY29" fmla="*/ 914400 h 5686746"/>
                    <a:gd name="connsiteX30" fmla="*/ 3351365 w 3948012"/>
                    <a:gd name="connsiteY30" fmla="*/ 937210 h 5686746"/>
                    <a:gd name="connsiteX31" fmla="*/ 3364934 w 3948012"/>
                    <a:gd name="connsiteY31" fmla="*/ 945222 h 5686746"/>
                    <a:gd name="connsiteX32" fmla="*/ 3426579 w 3948012"/>
                    <a:gd name="connsiteY32" fmla="*/ 950359 h 5686746"/>
                    <a:gd name="connsiteX33" fmla="*/ 3472813 w 3948012"/>
                    <a:gd name="connsiteY33" fmla="*/ 981182 h 5686746"/>
                    <a:gd name="connsiteX34" fmla="*/ 3505015 w 3948012"/>
                    <a:gd name="connsiteY34" fmla="*/ 1025437 h 5686746"/>
                    <a:gd name="connsiteX35" fmla="*/ 3548890 w 3948012"/>
                    <a:gd name="connsiteY35" fmla="*/ 1023459 h 5686746"/>
                    <a:gd name="connsiteX36" fmla="*/ 3583670 w 3948012"/>
                    <a:gd name="connsiteY36" fmla="*/ 1071271 h 5686746"/>
                    <a:gd name="connsiteX37" fmla="*/ 3586828 w 3948012"/>
                    <a:gd name="connsiteY37" fmla="*/ 1102493 h 5686746"/>
                    <a:gd name="connsiteX38" fmla="*/ 3570418 w 3948012"/>
                    <a:gd name="connsiteY38" fmla="*/ 1135294 h 5686746"/>
                    <a:gd name="connsiteX39" fmla="*/ 3580692 w 3948012"/>
                    <a:gd name="connsiteY39" fmla="*/ 1166117 h 5686746"/>
                    <a:gd name="connsiteX40" fmla="*/ 3590966 w 3948012"/>
                    <a:gd name="connsiteY40" fmla="*/ 1186665 h 5686746"/>
                    <a:gd name="connsiteX41" fmla="*/ 3601240 w 3948012"/>
                    <a:gd name="connsiteY41" fmla="*/ 1232899 h 5686746"/>
                    <a:gd name="connsiteX42" fmla="*/ 3611514 w 3948012"/>
                    <a:gd name="connsiteY42" fmla="*/ 1248310 h 5686746"/>
                    <a:gd name="connsiteX43" fmla="*/ 3632062 w 3948012"/>
                    <a:gd name="connsiteY43" fmla="*/ 1273995 h 5686746"/>
                    <a:gd name="connsiteX44" fmla="*/ 3673159 w 3948012"/>
                    <a:gd name="connsiteY44" fmla="*/ 1284270 h 5686746"/>
                    <a:gd name="connsiteX45" fmla="*/ 3703982 w 3948012"/>
                    <a:gd name="connsiteY45" fmla="*/ 1299681 h 5686746"/>
                    <a:gd name="connsiteX46" fmla="*/ 3734804 w 3948012"/>
                    <a:gd name="connsiteY46" fmla="*/ 1309955 h 5686746"/>
                    <a:gd name="connsiteX47" fmla="*/ 3755352 w 3948012"/>
                    <a:gd name="connsiteY47" fmla="*/ 1325366 h 5686746"/>
                    <a:gd name="connsiteX48" fmla="*/ 3781038 w 3948012"/>
                    <a:gd name="connsiteY48" fmla="*/ 1351052 h 5686746"/>
                    <a:gd name="connsiteX49" fmla="*/ 3811860 w 3948012"/>
                    <a:gd name="connsiteY49" fmla="*/ 1371600 h 5686746"/>
                    <a:gd name="connsiteX50" fmla="*/ 3827271 w 3948012"/>
                    <a:gd name="connsiteY50" fmla="*/ 1376737 h 5686746"/>
                    <a:gd name="connsiteX51" fmla="*/ 3842083 w 3948012"/>
                    <a:gd name="connsiteY51" fmla="*/ 1406380 h 5686746"/>
                    <a:gd name="connsiteX52" fmla="*/ 3874884 w 3948012"/>
                    <a:gd name="connsiteY52" fmla="*/ 1473362 h 5686746"/>
                    <a:gd name="connsiteX53" fmla="*/ 3838325 w 3948012"/>
                    <a:gd name="connsiteY53" fmla="*/ 1523933 h 5686746"/>
                    <a:gd name="connsiteX54" fmla="*/ 3847820 w 3948012"/>
                    <a:gd name="connsiteY54" fmla="*/ 1556535 h 5686746"/>
                    <a:gd name="connsiteX55" fmla="*/ 3858094 w 3948012"/>
                    <a:gd name="connsiteY55" fmla="*/ 1582220 h 5686746"/>
                    <a:gd name="connsiteX56" fmla="*/ 3878642 w 3948012"/>
                    <a:gd name="connsiteY56" fmla="*/ 1613043 h 5686746"/>
                    <a:gd name="connsiteX57" fmla="*/ 3888916 w 3948012"/>
                    <a:gd name="connsiteY57" fmla="*/ 1643865 h 5686746"/>
                    <a:gd name="connsiteX58" fmla="*/ 3894053 w 3948012"/>
                    <a:gd name="connsiteY58" fmla="*/ 1659276 h 5686746"/>
                    <a:gd name="connsiteX59" fmla="*/ 3904328 w 3948012"/>
                    <a:gd name="connsiteY59" fmla="*/ 1700373 h 5686746"/>
                    <a:gd name="connsiteX60" fmla="*/ 3888916 w 3948012"/>
                    <a:gd name="connsiteY60" fmla="*/ 1767155 h 5686746"/>
                    <a:gd name="connsiteX61" fmla="*/ 3894053 w 3948012"/>
                    <a:gd name="connsiteY61" fmla="*/ 1792840 h 5686746"/>
                    <a:gd name="connsiteX62" fmla="*/ 3873886 w 3948012"/>
                    <a:gd name="connsiteY62" fmla="*/ 1882350 h 5686746"/>
                    <a:gd name="connsiteX63" fmla="*/ 3898191 w 3948012"/>
                    <a:gd name="connsiteY63" fmla="*/ 1923246 h 5686746"/>
                    <a:gd name="connsiteX64" fmla="*/ 3930013 w 3948012"/>
                    <a:gd name="connsiteY64" fmla="*/ 1931542 h 5686746"/>
                    <a:gd name="connsiteX65" fmla="*/ 3935150 w 3948012"/>
                    <a:gd name="connsiteY65" fmla="*/ 1962364 h 5686746"/>
                    <a:gd name="connsiteX66" fmla="*/ 3940287 w 3948012"/>
                    <a:gd name="connsiteY66" fmla="*/ 1977775 h 5686746"/>
                    <a:gd name="connsiteX67" fmla="*/ 3941934 w 3948012"/>
                    <a:gd name="connsiteY67" fmla="*/ 2042489 h 5686746"/>
                    <a:gd name="connsiteX68" fmla="*/ 3946038 w 3948012"/>
                    <a:gd name="connsiteY68" fmla="*/ 2131500 h 5686746"/>
                    <a:gd name="connsiteX69" fmla="*/ 3904134 w 3948012"/>
                    <a:gd name="connsiteY69" fmla="*/ 2205454 h 5686746"/>
                    <a:gd name="connsiteX70" fmla="*/ 3899191 w 3948012"/>
                    <a:gd name="connsiteY70" fmla="*/ 2260315 h 5686746"/>
                    <a:gd name="connsiteX71" fmla="*/ 3888916 w 3948012"/>
                    <a:gd name="connsiteY71" fmla="*/ 2275726 h 5686746"/>
                    <a:gd name="connsiteX72" fmla="*/ 3878642 w 3948012"/>
                    <a:gd name="connsiteY72" fmla="*/ 2291137 h 5686746"/>
                    <a:gd name="connsiteX73" fmla="*/ 3863231 w 3948012"/>
                    <a:gd name="connsiteY73" fmla="*/ 2301411 h 5686746"/>
                    <a:gd name="connsiteX74" fmla="*/ 3842683 w 3948012"/>
                    <a:gd name="connsiteY74" fmla="*/ 2296274 h 5686746"/>
                    <a:gd name="connsiteX75" fmla="*/ 3816997 w 3948012"/>
                    <a:gd name="connsiteY75" fmla="*/ 2388742 h 5686746"/>
                    <a:gd name="connsiteX76" fmla="*/ 3806723 w 3948012"/>
                    <a:gd name="connsiteY76" fmla="*/ 2440112 h 5686746"/>
                    <a:gd name="connsiteX77" fmla="*/ 3827271 w 3948012"/>
                    <a:gd name="connsiteY77" fmla="*/ 2537717 h 5686746"/>
                    <a:gd name="connsiteX78" fmla="*/ 3842683 w 3948012"/>
                    <a:gd name="connsiteY78" fmla="*/ 2547991 h 5686746"/>
                    <a:gd name="connsiteX79" fmla="*/ 3852957 w 3948012"/>
                    <a:gd name="connsiteY79" fmla="*/ 2583950 h 5686746"/>
                    <a:gd name="connsiteX80" fmla="*/ 3847820 w 3948012"/>
                    <a:gd name="connsiteY80" fmla="*/ 2625047 h 5686746"/>
                    <a:gd name="connsiteX81" fmla="*/ 3837546 w 3948012"/>
                    <a:gd name="connsiteY81" fmla="*/ 2640458 h 5686746"/>
                    <a:gd name="connsiteX82" fmla="*/ 3827271 w 3948012"/>
                    <a:gd name="connsiteY82" fmla="*/ 2671281 h 5686746"/>
                    <a:gd name="connsiteX83" fmla="*/ 3822134 w 3948012"/>
                    <a:gd name="connsiteY83" fmla="*/ 2686692 h 5686746"/>
                    <a:gd name="connsiteX84" fmla="*/ 3827271 w 3948012"/>
                    <a:gd name="connsiteY84" fmla="*/ 2743200 h 5686746"/>
                    <a:gd name="connsiteX85" fmla="*/ 3822134 w 3948012"/>
                    <a:gd name="connsiteY85" fmla="*/ 2758611 h 5686746"/>
                    <a:gd name="connsiteX86" fmla="*/ 3827271 w 3948012"/>
                    <a:gd name="connsiteY86" fmla="*/ 2784297 h 5686746"/>
                    <a:gd name="connsiteX87" fmla="*/ 3816997 w 3948012"/>
                    <a:gd name="connsiteY87" fmla="*/ 2861353 h 5686746"/>
                    <a:gd name="connsiteX88" fmla="*/ 3796449 w 3948012"/>
                    <a:gd name="connsiteY88" fmla="*/ 2907586 h 5686746"/>
                    <a:gd name="connsiteX89" fmla="*/ 3786175 w 3948012"/>
                    <a:gd name="connsiteY89" fmla="*/ 2917861 h 5686746"/>
                    <a:gd name="connsiteX90" fmla="*/ 3765626 w 3948012"/>
                    <a:gd name="connsiteY90" fmla="*/ 2933272 h 5686746"/>
                    <a:gd name="connsiteX91" fmla="*/ 3729667 w 3948012"/>
                    <a:gd name="connsiteY91" fmla="*/ 2938409 h 5686746"/>
                    <a:gd name="connsiteX92" fmla="*/ 3724530 w 3948012"/>
                    <a:gd name="connsiteY92" fmla="*/ 2953820 h 5686746"/>
                    <a:gd name="connsiteX93" fmla="*/ 3709119 w 3948012"/>
                    <a:gd name="connsiteY93" fmla="*/ 2969231 h 5686746"/>
                    <a:gd name="connsiteX94" fmla="*/ 3703982 w 3948012"/>
                    <a:gd name="connsiteY94" fmla="*/ 3005191 h 5686746"/>
                    <a:gd name="connsiteX95" fmla="*/ 3684612 w 3948012"/>
                    <a:gd name="connsiteY95" fmla="*/ 3042730 h 5686746"/>
                    <a:gd name="connsiteX96" fmla="*/ 3643916 w 3948012"/>
                    <a:gd name="connsiteY96" fmla="*/ 3035414 h 5686746"/>
                    <a:gd name="connsiteX97" fmla="*/ 3600240 w 3948012"/>
                    <a:gd name="connsiteY97" fmla="*/ 3043309 h 5686746"/>
                    <a:gd name="connsiteX98" fmla="*/ 3584830 w 3948012"/>
                    <a:gd name="connsiteY98" fmla="*/ 3075131 h 5686746"/>
                    <a:gd name="connsiteX99" fmla="*/ 3601240 w 3948012"/>
                    <a:gd name="connsiteY99" fmla="*/ 3097658 h 5686746"/>
                    <a:gd name="connsiteX100" fmla="*/ 3606377 w 3948012"/>
                    <a:gd name="connsiteY100" fmla="*/ 3113070 h 5686746"/>
                    <a:gd name="connsiteX101" fmla="*/ 3611514 w 3948012"/>
                    <a:gd name="connsiteY101" fmla="*/ 3159303 h 5686746"/>
                    <a:gd name="connsiteX102" fmla="*/ 3606377 w 3948012"/>
                    <a:gd name="connsiteY102" fmla="*/ 3246634 h 5686746"/>
                    <a:gd name="connsiteX103" fmla="*/ 3601240 w 3948012"/>
                    <a:gd name="connsiteY103" fmla="*/ 3298004 h 5686746"/>
                    <a:gd name="connsiteX104" fmla="*/ 3611514 w 3948012"/>
                    <a:gd name="connsiteY104" fmla="*/ 3333964 h 5686746"/>
                    <a:gd name="connsiteX105" fmla="*/ 3621788 w 3948012"/>
                    <a:gd name="connsiteY105" fmla="*/ 3349375 h 5686746"/>
                    <a:gd name="connsiteX106" fmla="*/ 3632062 w 3948012"/>
                    <a:gd name="connsiteY106" fmla="*/ 3385335 h 5686746"/>
                    <a:gd name="connsiteX107" fmla="*/ 3637200 w 3948012"/>
                    <a:gd name="connsiteY107" fmla="*/ 3400746 h 5686746"/>
                    <a:gd name="connsiteX108" fmla="*/ 3632062 w 3948012"/>
                    <a:gd name="connsiteY108" fmla="*/ 3488076 h 5686746"/>
                    <a:gd name="connsiteX109" fmla="*/ 3626925 w 3948012"/>
                    <a:gd name="connsiteY109" fmla="*/ 3518899 h 5686746"/>
                    <a:gd name="connsiteX110" fmla="*/ 3647474 w 3948012"/>
                    <a:gd name="connsiteY110" fmla="*/ 3549721 h 5686746"/>
                    <a:gd name="connsiteX111" fmla="*/ 3652611 w 3948012"/>
                    <a:gd name="connsiteY111" fmla="*/ 3565133 h 5686746"/>
                    <a:gd name="connsiteX112" fmla="*/ 3626925 w 3948012"/>
                    <a:gd name="connsiteY112" fmla="*/ 3590818 h 5686746"/>
                    <a:gd name="connsiteX113" fmla="*/ 3611514 w 3948012"/>
                    <a:gd name="connsiteY113" fmla="*/ 3595955 h 5686746"/>
                    <a:gd name="connsiteX114" fmla="*/ 3596103 w 3948012"/>
                    <a:gd name="connsiteY114" fmla="*/ 3606229 h 5686746"/>
                    <a:gd name="connsiteX115" fmla="*/ 3585829 w 3948012"/>
                    <a:gd name="connsiteY115" fmla="*/ 3647326 h 5686746"/>
                    <a:gd name="connsiteX116" fmla="*/ 3590966 w 3948012"/>
                    <a:gd name="connsiteY116" fmla="*/ 3673011 h 5686746"/>
                    <a:gd name="connsiteX117" fmla="*/ 3585829 w 3948012"/>
                    <a:gd name="connsiteY117" fmla="*/ 3719245 h 5686746"/>
                    <a:gd name="connsiteX118" fmla="*/ 3580692 w 3948012"/>
                    <a:gd name="connsiteY118" fmla="*/ 3739793 h 5686746"/>
                    <a:gd name="connsiteX119" fmla="*/ 3555006 w 3948012"/>
                    <a:gd name="connsiteY119" fmla="*/ 3765479 h 5686746"/>
                    <a:gd name="connsiteX120" fmla="*/ 3549869 w 3948012"/>
                    <a:gd name="connsiteY120" fmla="*/ 3780890 h 5686746"/>
                    <a:gd name="connsiteX121" fmla="*/ 3555006 w 3948012"/>
                    <a:gd name="connsiteY121" fmla="*/ 3801438 h 5686746"/>
                    <a:gd name="connsiteX122" fmla="*/ 3560143 w 3948012"/>
                    <a:gd name="connsiteY122" fmla="*/ 3827124 h 5686746"/>
                    <a:gd name="connsiteX123" fmla="*/ 3549869 w 3948012"/>
                    <a:gd name="connsiteY123" fmla="*/ 3888768 h 5686746"/>
                    <a:gd name="connsiteX124" fmla="*/ 3539595 w 3948012"/>
                    <a:gd name="connsiteY124" fmla="*/ 3919591 h 5686746"/>
                    <a:gd name="connsiteX125" fmla="*/ 3534458 w 3948012"/>
                    <a:gd name="connsiteY125" fmla="*/ 3935002 h 5686746"/>
                    <a:gd name="connsiteX126" fmla="*/ 3560143 w 3948012"/>
                    <a:gd name="connsiteY126" fmla="*/ 3955550 h 5686746"/>
                    <a:gd name="connsiteX127" fmla="*/ 3642337 w 3948012"/>
                    <a:gd name="connsiteY127" fmla="*/ 3965825 h 5686746"/>
                    <a:gd name="connsiteX128" fmla="*/ 3657748 w 3948012"/>
                    <a:gd name="connsiteY128" fmla="*/ 3970962 h 5686746"/>
                    <a:gd name="connsiteX129" fmla="*/ 3688570 w 3948012"/>
                    <a:gd name="connsiteY129" fmla="*/ 3996647 h 5686746"/>
                    <a:gd name="connsiteX130" fmla="*/ 3693707 w 3948012"/>
                    <a:gd name="connsiteY130" fmla="*/ 4022333 h 5686746"/>
                    <a:gd name="connsiteX131" fmla="*/ 3688570 w 3948012"/>
                    <a:gd name="connsiteY131" fmla="*/ 4037744 h 5686746"/>
                    <a:gd name="connsiteX132" fmla="*/ 3678296 w 3948012"/>
                    <a:gd name="connsiteY132" fmla="*/ 4078840 h 5686746"/>
                    <a:gd name="connsiteX133" fmla="*/ 3673159 w 3948012"/>
                    <a:gd name="connsiteY133" fmla="*/ 4094252 h 5686746"/>
                    <a:gd name="connsiteX134" fmla="*/ 3652611 w 3948012"/>
                    <a:gd name="connsiteY134" fmla="*/ 4140485 h 5686746"/>
                    <a:gd name="connsiteX135" fmla="*/ 3621788 w 3948012"/>
                    <a:gd name="connsiteY135" fmla="*/ 4155897 h 5686746"/>
                    <a:gd name="connsiteX136" fmla="*/ 3616651 w 3948012"/>
                    <a:gd name="connsiteY136" fmla="*/ 4171308 h 5686746"/>
                    <a:gd name="connsiteX137" fmla="*/ 3616651 w 3948012"/>
                    <a:gd name="connsiteY137" fmla="*/ 4207267 h 5686746"/>
                    <a:gd name="connsiteX138" fmla="*/ 3606377 w 3948012"/>
                    <a:gd name="connsiteY138" fmla="*/ 4217542 h 5686746"/>
                    <a:gd name="connsiteX139" fmla="*/ 3575555 w 3948012"/>
                    <a:gd name="connsiteY139" fmla="*/ 4248364 h 5686746"/>
                    <a:gd name="connsiteX140" fmla="*/ 3565280 w 3948012"/>
                    <a:gd name="connsiteY140" fmla="*/ 4279186 h 5686746"/>
                    <a:gd name="connsiteX141" fmla="*/ 3560143 w 3948012"/>
                    <a:gd name="connsiteY141" fmla="*/ 4294598 h 5686746"/>
                    <a:gd name="connsiteX142" fmla="*/ 3565280 w 3948012"/>
                    <a:gd name="connsiteY142" fmla="*/ 4330557 h 5686746"/>
                    <a:gd name="connsiteX143" fmla="*/ 3565280 w 3948012"/>
                    <a:gd name="connsiteY143" fmla="*/ 4371654 h 5686746"/>
                    <a:gd name="connsiteX144" fmla="*/ 3606377 w 3948012"/>
                    <a:gd name="connsiteY144" fmla="*/ 4407613 h 5686746"/>
                    <a:gd name="connsiteX145" fmla="*/ 3621788 w 3948012"/>
                    <a:gd name="connsiteY145" fmla="*/ 4412750 h 5686746"/>
                    <a:gd name="connsiteX146" fmla="*/ 3647474 w 3948012"/>
                    <a:gd name="connsiteY146" fmla="*/ 4428162 h 5686746"/>
                    <a:gd name="connsiteX147" fmla="*/ 3657748 w 3948012"/>
                    <a:gd name="connsiteY147" fmla="*/ 4443573 h 5686746"/>
                    <a:gd name="connsiteX148" fmla="*/ 3647474 w 3948012"/>
                    <a:gd name="connsiteY148" fmla="*/ 4479533 h 5686746"/>
                    <a:gd name="connsiteX149" fmla="*/ 3652611 w 3948012"/>
                    <a:gd name="connsiteY149" fmla="*/ 4505218 h 5686746"/>
                    <a:gd name="connsiteX150" fmla="*/ 3688570 w 3948012"/>
                    <a:gd name="connsiteY150" fmla="*/ 4505218 h 5686746"/>
                    <a:gd name="connsiteX151" fmla="*/ 3703982 w 3948012"/>
                    <a:gd name="connsiteY151" fmla="*/ 4510355 h 5686746"/>
                    <a:gd name="connsiteX152" fmla="*/ 3714256 w 3948012"/>
                    <a:gd name="connsiteY152" fmla="*/ 4525766 h 5686746"/>
                    <a:gd name="connsiteX153" fmla="*/ 3673159 w 3948012"/>
                    <a:gd name="connsiteY153" fmla="*/ 4530903 h 5686746"/>
                    <a:gd name="connsiteX154" fmla="*/ 3652611 w 3948012"/>
                    <a:gd name="connsiteY154" fmla="*/ 4536040 h 5686746"/>
                    <a:gd name="connsiteX155" fmla="*/ 3632062 w 3948012"/>
                    <a:gd name="connsiteY155" fmla="*/ 4577137 h 5686746"/>
                    <a:gd name="connsiteX156" fmla="*/ 3616651 w 3948012"/>
                    <a:gd name="connsiteY156" fmla="*/ 4582274 h 5686746"/>
                    <a:gd name="connsiteX157" fmla="*/ 3601240 w 3948012"/>
                    <a:gd name="connsiteY157" fmla="*/ 4597685 h 5686746"/>
                    <a:gd name="connsiteX158" fmla="*/ 3611514 w 3948012"/>
                    <a:gd name="connsiteY158" fmla="*/ 4595197 h 5686746"/>
                    <a:gd name="connsiteX159" fmla="*/ 3601240 w 3948012"/>
                    <a:gd name="connsiteY159" fmla="*/ 4607959 h 5686746"/>
                    <a:gd name="connsiteX160" fmla="*/ 3596103 w 3948012"/>
                    <a:gd name="connsiteY160" fmla="*/ 4623371 h 5686746"/>
                    <a:gd name="connsiteX161" fmla="*/ 3601240 w 3948012"/>
                    <a:gd name="connsiteY161" fmla="*/ 4649056 h 5686746"/>
                    <a:gd name="connsiteX162" fmla="*/ 3611514 w 3948012"/>
                    <a:gd name="connsiteY162" fmla="*/ 4679879 h 5686746"/>
                    <a:gd name="connsiteX163" fmla="*/ 3590966 w 3948012"/>
                    <a:gd name="connsiteY163" fmla="*/ 4710701 h 5686746"/>
                    <a:gd name="connsiteX164" fmla="*/ 3565280 w 3948012"/>
                    <a:gd name="connsiteY164" fmla="*/ 4705564 h 5686746"/>
                    <a:gd name="connsiteX165" fmla="*/ 3549869 w 3948012"/>
                    <a:gd name="connsiteY165" fmla="*/ 4700427 h 5686746"/>
                    <a:gd name="connsiteX166" fmla="*/ 3529321 w 3948012"/>
                    <a:gd name="connsiteY166" fmla="*/ 4695290 h 5686746"/>
                    <a:gd name="connsiteX167" fmla="*/ 3513910 w 3948012"/>
                    <a:gd name="connsiteY167" fmla="*/ 4685016 h 5686746"/>
                    <a:gd name="connsiteX168" fmla="*/ 3508773 w 3948012"/>
                    <a:gd name="connsiteY168" fmla="*/ 4715838 h 5686746"/>
                    <a:gd name="connsiteX169" fmla="*/ 3503635 w 3948012"/>
                    <a:gd name="connsiteY169" fmla="*/ 4731249 h 5686746"/>
                    <a:gd name="connsiteX170" fmla="*/ 3472813 w 3948012"/>
                    <a:gd name="connsiteY170" fmla="*/ 4710701 h 5686746"/>
                    <a:gd name="connsiteX171" fmla="*/ 3452265 w 3948012"/>
                    <a:gd name="connsiteY171" fmla="*/ 4679879 h 5686746"/>
                    <a:gd name="connsiteX172" fmla="*/ 3436853 w 3948012"/>
                    <a:gd name="connsiteY172" fmla="*/ 4674742 h 5686746"/>
                    <a:gd name="connsiteX173" fmla="*/ 3395757 w 3948012"/>
                    <a:gd name="connsiteY173" fmla="*/ 4700427 h 5686746"/>
                    <a:gd name="connsiteX174" fmla="*/ 3400894 w 3948012"/>
                    <a:gd name="connsiteY174" fmla="*/ 4715838 h 5686746"/>
                    <a:gd name="connsiteX175" fmla="*/ 3385483 w 3948012"/>
                    <a:gd name="connsiteY175" fmla="*/ 4772346 h 5686746"/>
                    <a:gd name="connsiteX176" fmla="*/ 3375209 w 3948012"/>
                    <a:gd name="connsiteY176" fmla="*/ 4787757 h 5686746"/>
                    <a:gd name="connsiteX177" fmla="*/ 3359797 w 3948012"/>
                    <a:gd name="connsiteY177" fmla="*/ 4782620 h 5686746"/>
                    <a:gd name="connsiteX178" fmla="*/ 3328975 w 3948012"/>
                    <a:gd name="connsiteY178" fmla="*/ 4798031 h 5686746"/>
                    <a:gd name="connsiteX179" fmla="*/ 3308426 w 3948012"/>
                    <a:gd name="connsiteY179" fmla="*/ 4823717 h 5686746"/>
                    <a:gd name="connsiteX180" fmla="*/ 3293015 w 3948012"/>
                    <a:gd name="connsiteY180" fmla="*/ 4818580 h 5686746"/>
                    <a:gd name="connsiteX181" fmla="*/ 3282741 w 3948012"/>
                    <a:gd name="connsiteY181" fmla="*/ 4798031 h 5686746"/>
                    <a:gd name="connsiteX182" fmla="*/ 3277604 w 3948012"/>
                    <a:gd name="connsiteY182" fmla="*/ 4823717 h 5686746"/>
                    <a:gd name="connsiteX183" fmla="*/ 3272467 w 3948012"/>
                    <a:gd name="connsiteY183" fmla="*/ 4839128 h 5686746"/>
                    <a:gd name="connsiteX184" fmla="*/ 3257056 w 3948012"/>
                    <a:gd name="connsiteY184" fmla="*/ 4828854 h 5686746"/>
                    <a:gd name="connsiteX185" fmla="*/ 3226233 w 3948012"/>
                    <a:gd name="connsiteY185" fmla="*/ 4849402 h 5686746"/>
                    <a:gd name="connsiteX186" fmla="*/ 3169725 w 3948012"/>
                    <a:gd name="connsiteY186" fmla="*/ 4849402 h 5686746"/>
                    <a:gd name="connsiteX187" fmla="*/ 3159451 w 3948012"/>
                    <a:gd name="connsiteY187" fmla="*/ 4864813 h 5686746"/>
                    <a:gd name="connsiteX188" fmla="*/ 3149177 w 3948012"/>
                    <a:gd name="connsiteY188" fmla="*/ 4875088 h 5686746"/>
                    <a:gd name="connsiteX189" fmla="*/ 3082395 w 3948012"/>
                    <a:gd name="connsiteY189" fmla="*/ 4885362 h 5686746"/>
                    <a:gd name="connsiteX190" fmla="*/ 3066984 w 3948012"/>
                    <a:gd name="connsiteY190" fmla="*/ 4895636 h 5686746"/>
                    <a:gd name="connsiteX191" fmla="*/ 3036161 w 3948012"/>
                    <a:gd name="connsiteY191" fmla="*/ 4905910 h 5686746"/>
                    <a:gd name="connsiteX192" fmla="*/ 3020750 w 3948012"/>
                    <a:gd name="connsiteY192" fmla="*/ 4900773 h 5686746"/>
                    <a:gd name="connsiteX193" fmla="*/ 2969379 w 3948012"/>
                    <a:gd name="connsiteY193" fmla="*/ 4941870 h 5686746"/>
                    <a:gd name="connsiteX194" fmla="*/ 2938557 w 3948012"/>
                    <a:gd name="connsiteY194" fmla="*/ 4952144 h 5686746"/>
                    <a:gd name="connsiteX195" fmla="*/ 2882049 w 3948012"/>
                    <a:gd name="connsiteY195" fmla="*/ 4967555 h 5686746"/>
                    <a:gd name="connsiteX196" fmla="*/ 2830678 w 3948012"/>
                    <a:gd name="connsiteY196" fmla="*/ 5008652 h 5686746"/>
                    <a:gd name="connsiteX197" fmla="*/ 2789582 w 3948012"/>
                    <a:gd name="connsiteY197" fmla="*/ 5003515 h 5686746"/>
                    <a:gd name="connsiteX198" fmla="*/ 2774170 w 3948012"/>
                    <a:gd name="connsiteY198" fmla="*/ 4998377 h 5686746"/>
                    <a:gd name="connsiteX199" fmla="*/ 2743348 w 3948012"/>
                    <a:gd name="connsiteY199" fmla="*/ 5003515 h 5686746"/>
                    <a:gd name="connsiteX200" fmla="*/ 2686840 w 3948012"/>
                    <a:gd name="connsiteY200" fmla="*/ 5024063 h 5686746"/>
                    <a:gd name="connsiteX201" fmla="*/ 2671429 w 3948012"/>
                    <a:gd name="connsiteY201" fmla="*/ 5029200 h 5686746"/>
                    <a:gd name="connsiteX202" fmla="*/ 2656018 w 3948012"/>
                    <a:gd name="connsiteY202" fmla="*/ 5044611 h 5686746"/>
                    <a:gd name="connsiteX203" fmla="*/ 2640606 w 3948012"/>
                    <a:gd name="connsiteY203" fmla="*/ 5039474 h 5686746"/>
                    <a:gd name="connsiteX204" fmla="*/ 2625195 w 3948012"/>
                    <a:gd name="connsiteY204" fmla="*/ 5049748 h 5686746"/>
                    <a:gd name="connsiteX205" fmla="*/ 2620058 w 3948012"/>
                    <a:gd name="connsiteY205" fmla="*/ 5075434 h 5686746"/>
                    <a:gd name="connsiteX206" fmla="*/ 2573824 w 3948012"/>
                    <a:gd name="connsiteY206" fmla="*/ 5116530 h 5686746"/>
                    <a:gd name="connsiteX207" fmla="*/ 2558413 w 3948012"/>
                    <a:gd name="connsiteY207" fmla="*/ 5126804 h 5686746"/>
                    <a:gd name="connsiteX208" fmla="*/ 2517316 w 3948012"/>
                    <a:gd name="connsiteY208" fmla="*/ 5137079 h 5686746"/>
                    <a:gd name="connsiteX209" fmla="*/ 2501905 w 3948012"/>
                    <a:gd name="connsiteY209" fmla="*/ 5142216 h 5686746"/>
                    <a:gd name="connsiteX210" fmla="*/ 2476220 w 3948012"/>
                    <a:gd name="connsiteY210" fmla="*/ 5147353 h 5686746"/>
                    <a:gd name="connsiteX211" fmla="*/ 2460809 w 3948012"/>
                    <a:gd name="connsiteY211" fmla="*/ 5142216 h 5686746"/>
                    <a:gd name="connsiteX212" fmla="*/ 2440260 w 3948012"/>
                    <a:gd name="connsiteY212" fmla="*/ 5116530 h 5686746"/>
                    <a:gd name="connsiteX213" fmla="*/ 2383752 w 3948012"/>
                    <a:gd name="connsiteY213" fmla="*/ 5106256 h 5686746"/>
                    <a:gd name="connsiteX214" fmla="*/ 2342656 w 3948012"/>
                    <a:gd name="connsiteY214" fmla="*/ 5106256 h 5686746"/>
                    <a:gd name="connsiteX215" fmla="*/ 2311833 w 3948012"/>
                    <a:gd name="connsiteY215" fmla="*/ 5126804 h 5686746"/>
                    <a:gd name="connsiteX216" fmla="*/ 2265600 w 3948012"/>
                    <a:gd name="connsiteY216" fmla="*/ 5121667 h 5686746"/>
                    <a:gd name="connsiteX217" fmla="*/ 2241893 w 3948012"/>
                    <a:gd name="connsiteY217" fmla="*/ 5139657 h 5686746"/>
                    <a:gd name="connsiteX218" fmla="*/ 2219565 w 3948012"/>
                    <a:gd name="connsiteY218" fmla="*/ 5144794 h 5686746"/>
                    <a:gd name="connsiteX219" fmla="*/ 2192101 w 3948012"/>
                    <a:gd name="connsiteY219" fmla="*/ 5154868 h 5686746"/>
                    <a:gd name="connsiteX220" fmla="*/ 2162858 w 3948012"/>
                    <a:gd name="connsiteY220" fmla="*/ 5111393 h 5686746"/>
                    <a:gd name="connsiteX221" fmla="*/ 2142310 w 3948012"/>
                    <a:gd name="connsiteY221" fmla="*/ 5142216 h 5686746"/>
                    <a:gd name="connsiteX222" fmla="*/ 2109508 w 3948012"/>
                    <a:gd name="connsiteY222" fmla="*/ 5143196 h 5686746"/>
                    <a:gd name="connsiteX223" fmla="*/ 2070391 w 3948012"/>
                    <a:gd name="connsiteY223" fmla="*/ 5157627 h 5686746"/>
                    <a:gd name="connsiteX224" fmla="*/ 2039568 w 3948012"/>
                    <a:gd name="connsiteY224" fmla="*/ 5173038 h 5686746"/>
                    <a:gd name="connsiteX225" fmla="*/ 2013883 w 3948012"/>
                    <a:gd name="connsiteY225" fmla="*/ 5193586 h 5686746"/>
                    <a:gd name="connsiteX226" fmla="*/ 2003609 w 3948012"/>
                    <a:gd name="connsiteY226" fmla="*/ 5203861 h 5686746"/>
                    <a:gd name="connsiteX227" fmla="*/ 1988197 w 3948012"/>
                    <a:gd name="connsiteY227" fmla="*/ 5208998 h 5686746"/>
                    <a:gd name="connsiteX228" fmla="*/ 1961333 w 3948012"/>
                    <a:gd name="connsiteY228" fmla="*/ 5209997 h 5686746"/>
                    <a:gd name="connsiteX229" fmla="*/ 1936826 w 3948012"/>
                    <a:gd name="connsiteY229" fmla="*/ 5204260 h 5686746"/>
                    <a:gd name="connsiteX230" fmla="*/ 1906004 w 3948012"/>
                    <a:gd name="connsiteY230" fmla="*/ 5203861 h 5686746"/>
                    <a:gd name="connsiteX231" fmla="*/ 1873003 w 3948012"/>
                    <a:gd name="connsiteY231" fmla="*/ 5207019 h 5686746"/>
                    <a:gd name="connsiteX232" fmla="*/ 1829148 w 3948012"/>
                    <a:gd name="connsiteY232" fmla="*/ 5225588 h 5686746"/>
                    <a:gd name="connsiteX233" fmla="*/ 1808400 w 3948012"/>
                    <a:gd name="connsiteY233" fmla="*/ 5234683 h 5686746"/>
                    <a:gd name="connsiteX234" fmla="*/ 1777977 w 3948012"/>
                    <a:gd name="connsiteY234" fmla="*/ 5255831 h 5686746"/>
                    <a:gd name="connsiteX235" fmla="*/ 1762166 w 3948012"/>
                    <a:gd name="connsiteY235" fmla="*/ 5255231 h 5686746"/>
                    <a:gd name="connsiteX236" fmla="*/ 1757029 w 3948012"/>
                    <a:gd name="connsiteY236" fmla="*/ 5275780 h 5686746"/>
                    <a:gd name="connsiteX237" fmla="*/ 1731343 w 3948012"/>
                    <a:gd name="connsiteY237" fmla="*/ 5301465 h 5686746"/>
                    <a:gd name="connsiteX238" fmla="*/ 1721069 w 3948012"/>
                    <a:gd name="connsiteY238" fmla="*/ 5332288 h 5686746"/>
                    <a:gd name="connsiteX239" fmla="*/ 1685110 w 3948012"/>
                    <a:gd name="connsiteY239" fmla="*/ 5357973 h 5686746"/>
                    <a:gd name="connsiteX240" fmla="*/ 1669698 w 3948012"/>
                    <a:gd name="connsiteY240" fmla="*/ 5363110 h 5686746"/>
                    <a:gd name="connsiteX241" fmla="*/ 1654287 w 3948012"/>
                    <a:gd name="connsiteY241" fmla="*/ 5357973 h 5686746"/>
                    <a:gd name="connsiteX242" fmla="*/ 1623465 w 3948012"/>
                    <a:gd name="connsiteY242" fmla="*/ 5363110 h 5686746"/>
                    <a:gd name="connsiteX243" fmla="*/ 1566957 w 3948012"/>
                    <a:gd name="connsiteY243" fmla="*/ 5383658 h 5686746"/>
                    <a:gd name="connsiteX244" fmla="*/ 1534067 w 3948012"/>
                    <a:gd name="connsiteY244" fmla="*/ 5376905 h 5686746"/>
                    <a:gd name="connsiteX245" fmla="*/ 1501402 w 3948012"/>
                    <a:gd name="connsiteY245" fmla="*/ 5390055 h 5686746"/>
                    <a:gd name="connsiteX246" fmla="*/ 1443667 w 3948012"/>
                    <a:gd name="connsiteY246" fmla="*/ 5417583 h 5686746"/>
                    <a:gd name="connsiteX247" fmla="*/ 1407514 w 3948012"/>
                    <a:gd name="connsiteY247" fmla="*/ 5444496 h 5686746"/>
                    <a:gd name="connsiteX248" fmla="*/ 1361474 w 3948012"/>
                    <a:gd name="connsiteY248" fmla="*/ 5491537 h 5686746"/>
                    <a:gd name="connsiteX249" fmla="*/ 1325514 w 3948012"/>
                    <a:gd name="connsiteY249" fmla="*/ 5486400 h 5686746"/>
                    <a:gd name="connsiteX250" fmla="*/ 1315240 w 3948012"/>
                    <a:gd name="connsiteY250" fmla="*/ 5455577 h 5686746"/>
                    <a:gd name="connsiteX251" fmla="*/ 1299829 w 3948012"/>
                    <a:gd name="connsiteY251" fmla="*/ 5450440 h 5686746"/>
                    <a:gd name="connsiteX252" fmla="*/ 1274143 w 3948012"/>
                    <a:gd name="connsiteY252" fmla="*/ 5465852 h 5686746"/>
                    <a:gd name="connsiteX253" fmla="*/ 1258732 w 3948012"/>
                    <a:gd name="connsiteY253" fmla="*/ 5470989 h 5686746"/>
                    <a:gd name="connsiteX254" fmla="*/ 1173050 w 3948012"/>
                    <a:gd name="connsiteY254" fmla="*/ 5464430 h 5686746"/>
                    <a:gd name="connsiteX255" fmla="*/ 1132084 w 3948012"/>
                    <a:gd name="connsiteY255" fmla="*/ 5492316 h 5686746"/>
                    <a:gd name="connsiteX256" fmla="*/ 1099483 w 3948012"/>
                    <a:gd name="connsiteY256" fmla="*/ 5476126 h 5686746"/>
                    <a:gd name="connsiteX257" fmla="*/ 1084071 w 3948012"/>
                    <a:gd name="connsiteY257" fmla="*/ 5460715 h 5686746"/>
                    <a:gd name="connsiteX258" fmla="*/ 1049291 w 3948012"/>
                    <a:gd name="connsiteY258" fmla="*/ 5469029 h 5686746"/>
                    <a:gd name="connsiteX259" fmla="*/ 1032701 w 3948012"/>
                    <a:gd name="connsiteY259" fmla="*/ 5453819 h 5686746"/>
                    <a:gd name="connsiteX260" fmla="*/ 989825 w 3948012"/>
                    <a:gd name="connsiteY260" fmla="*/ 5432271 h 5686746"/>
                    <a:gd name="connsiteX261" fmla="*/ 935096 w 3948012"/>
                    <a:gd name="connsiteY261" fmla="*/ 5404207 h 5686746"/>
                    <a:gd name="connsiteX262" fmla="*/ 878588 w 3948012"/>
                    <a:gd name="connsiteY262" fmla="*/ 5409344 h 5686746"/>
                    <a:gd name="connsiteX263" fmla="*/ 806669 w 3948012"/>
                    <a:gd name="connsiteY263" fmla="*/ 5409344 h 5686746"/>
                    <a:gd name="connsiteX264" fmla="*/ 718359 w 3948012"/>
                    <a:gd name="connsiteY264" fmla="*/ 5453399 h 5686746"/>
                    <a:gd name="connsiteX265" fmla="*/ 664410 w 3948012"/>
                    <a:gd name="connsiteY265" fmla="*/ 5460116 h 5686746"/>
                    <a:gd name="connsiteX266" fmla="*/ 647420 w 3948012"/>
                    <a:gd name="connsiteY266" fmla="*/ 5457937 h 5686746"/>
                    <a:gd name="connsiteX267" fmla="*/ 616597 w 3948012"/>
                    <a:gd name="connsiteY267" fmla="*/ 5460715 h 5686746"/>
                    <a:gd name="connsiteX268" fmla="*/ 601186 w 3948012"/>
                    <a:gd name="connsiteY268" fmla="*/ 5450440 h 5686746"/>
                    <a:gd name="connsiteX269" fmla="*/ 567489 w 3948012"/>
                    <a:gd name="connsiteY269" fmla="*/ 5442621 h 5686746"/>
                    <a:gd name="connsiteX270" fmla="*/ 556794 w 3948012"/>
                    <a:gd name="connsiteY270" fmla="*/ 5447953 h 5686746"/>
                    <a:gd name="connsiteX271" fmla="*/ 560898 w 3948012"/>
                    <a:gd name="connsiteY271" fmla="*/ 5443429 h 5686746"/>
                    <a:gd name="connsiteX272" fmla="*/ 525357 w 3948012"/>
                    <a:gd name="connsiteY272" fmla="*/ 5458420 h 5686746"/>
                    <a:gd name="connsiteX273" fmla="*/ 478930 w 3948012"/>
                    <a:gd name="connsiteY273" fmla="*/ 5445272 h 5686746"/>
                    <a:gd name="connsiteX274" fmla="*/ 430854 w 3948012"/>
                    <a:gd name="connsiteY274" fmla="*/ 5424723 h 5686746"/>
                    <a:gd name="connsiteX275" fmla="*/ 391365 w 3948012"/>
                    <a:gd name="connsiteY275" fmla="*/ 5396311 h 5686746"/>
                    <a:gd name="connsiteX276" fmla="*/ 328121 w 3948012"/>
                    <a:gd name="connsiteY276" fmla="*/ 5394132 h 5686746"/>
                    <a:gd name="connsiteX277" fmla="*/ 267276 w 3948012"/>
                    <a:gd name="connsiteY277" fmla="*/ 5435029 h 5686746"/>
                    <a:gd name="connsiteX278" fmla="*/ 226179 w 3948012"/>
                    <a:gd name="connsiteY278" fmla="*/ 5450440 h 5686746"/>
                    <a:gd name="connsiteX279" fmla="*/ 215905 w 3948012"/>
                    <a:gd name="connsiteY279" fmla="*/ 5460715 h 5686746"/>
                    <a:gd name="connsiteX280" fmla="*/ 190220 w 3948012"/>
                    <a:gd name="connsiteY280" fmla="*/ 5486400 h 5686746"/>
                    <a:gd name="connsiteX281" fmla="*/ 172546 w 3948012"/>
                    <a:gd name="connsiteY281" fmla="*/ 5468533 h 5686746"/>
                    <a:gd name="connsiteX282" fmla="*/ 127961 w 3948012"/>
                    <a:gd name="connsiteY282" fmla="*/ 5472443 h 5686746"/>
                    <a:gd name="connsiteX283" fmla="*/ 108026 w 3948012"/>
                    <a:gd name="connsiteY283" fmla="*/ 5532634 h 5686746"/>
                    <a:gd name="connsiteX284" fmla="*/ 66930 w 3948012"/>
                    <a:gd name="connsiteY284" fmla="*/ 5558319 h 5686746"/>
                    <a:gd name="connsiteX285" fmla="*/ 20696 w 3948012"/>
                    <a:gd name="connsiteY285" fmla="*/ 5584004 h 5686746"/>
                    <a:gd name="connsiteX286" fmla="*/ 15559 w 3948012"/>
                    <a:gd name="connsiteY286" fmla="*/ 5599416 h 5686746"/>
                    <a:gd name="connsiteX287" fmla="*/ 148 w 3948012"/>
                    <a:gd name="connsiteY287" fmla="*/ 5609690 h 5686746"/>
                    <a:gd name="connsiteX288" fmla="*/ 10422 w 3948012"/>
                    <a:gd name="connsiteY288" fmla="*/ 5640512 h 5686746"/>
                    <a:gd name="connsiteX289" fmla="*/ 25833 w 3948012"/>
                    <a:gd name="connsiteY289" fmla="*/ 5671335 h 5686746"/>
                    <a:gd name="connsiteX290" fmla="*/ 36107 w 3948012"/>
                    <a:gd name="connsiteY290" fmla="*/ 5686746 h 5686746"/>
                    <a:gd name="connsiteX0" fmla="*/ 3169725 w 3948012"/>
                    <a:gd name="connsiteY0" fmla="*/ 0 h 5671335"/>
                    <a:gd name="connsiteX1" fmla="*/ 3204326 w 3948012"/>
                    <a:gd name="connsiteY1" fmla="*/ 6716 h 5671335"/>
                    <a:gd name="connsiteX2" fmla="*/ 3226233 w 3948012"/>
                    <a:gd name="connsiteY2" fmla="*/ 82193 h 5671335"/>
                    <a:gd name="connsiteX3" fmla="*/ 3231370 w 3948012"/>
                    <a:gd name="connsiteY3" fmla="*/ 97604 h 5671335"/>
                    <a:gd name="connsiteX4" fmla="*/ 3241644 w 3948012"/>
                    <a:gd name="connsiteY4" fmla="*/ 107879 h 5671335"/>
                    <a:gd name="connsiteX5" fmla="*/ 3257056 w 3948012"/>
                    <a:gd name="connsiteY5" fmla="*/ 102742 h 5671335"/>
                    <a:gd name="connsiteX6" fmla="*/ 3277604 w 3948012"/>
                    <a:gd name="connsiteY6" fmla="*/ 107879 h 5671335"/>
                    <a:gd name="connsiteX7" fmla="*/ 3321156 w 3948012"/>
                    <a:gd name="connsiteY7" fmla="*/ 128232 h 5671335"/>
                    <a:gd name="connsiteX8" fmla="*/ 3364935 w 3948012"/>
                    <a:gd name="connsiteY8" fmla="*/ 190073 h 5671335"/>
                    <a:gd name="connsiteX9" fmla="*/ 3405418 w 3948012"/>
                    <a:gd name="connsiteY9" fmla="*/ 233430 h 5671335"/>
                    <a:gd name="connsiteX10" fmla="*/ 3413347 w 3948012"/>
                    <a:gd name="connsiteY10" fmla="*/ 307962 h 5671335"/>
                    <a:gd name="connsiteX11" fmla="*/ 3444168 w 3948012"/>
                    <a:gd name="connsiteY11" fmla="*/ 357417 h 5671335"/>
                    <a:gd name="connsiteX12" fmla="*/ 3447128 w 3948012"/>
                    <a:gd name="connsiteY12" fmla="*/ 416103 h 5671335"/>
                    <a:gd name="connsiteX13" fmla="*/ 3459381 w 3948012"/>
                    <a:gd name="connsiteY13" fmla="*/ 417283 h 5671335"/>
                    <a:gd name="connsiteX14" fmla="*/ 3467676 w 3948012"/>
                    <a:gd name="connsiteY14" fmla="*/ 441789 h 5671335"/>
                    <a:gd name="connsiteX15" fmla="*/ 3488224 w 3948012"/>
                    <a:gd name="connsiteY15" fmla="*/ 472611 h 5671335"/>
                    <a:gd name="connsiteX16" fmla="*/ 3510000 w 3948012"/>
                    <a:gd name="connsiteY16" fmla="*/ 476520 h 5671335"/>
                    <a:gd name="connsiteX17" fmla="*/ 3508773 w 3948012"/>
                    <a:gd name="connsiteY17" fmla="*/ 529119 h 5671335"/>
                    <a:gd name="connsiteX18" fmla="*/ 3503635 w 3948012"/>
                    <a:gd name="connsiteY18" fmla="*/ 554804 h 5671335"/>
                    <a:gd name="connsiteX19" fmla="*/ 3498498 w 3948012"/>
                    <a:gd name="connsiteY19" fmla="*/ 601038 h 5671335"/>
                    <a:gd name="connsiteX20" fmla="*/ 3483087 w 3948012"/>
                    <a:gd name="connsiteY20" fmla="*/ 642135 h 5671335"/>
                    <a:gd name="connsiteX21" fmla="*/ 3467676 w 3948012"/>
                    <a:gd name="connsiteY21" fmla="*/ 662683 h 5671335"/>
                    <a:gd name="connsiteX22" fmla="*/ 3452265 w 3948012"/>
                    <a:gd name="connsiteY22" fmla="*/ 688368 h 5671335"/>
                    <a:gd name="connsiteX23" fmla="*/ 3441991 w 3948012"/>
                    <a:gd name="connsiteY23" fmla="*/ 698643 h 5671335"/>
                    <a:gd name="connsiteX24" fmla="*/ 3375209 w 3948012"/>
                    <a:gd name="connsiteY24" fmla="*/ 744876 h 5671335"/>
                    <a:gd name="connsiteX25" fmla="*/ 3359797 w 3948012"/>
                    <a:gd name="connsiteY25" fmla="*/ 760288 h 5671335"/>
                    <a:gd name="connsiteX26" fmla="*/ 3301449 w 3948012"/>
                    <a:gd name="connsiteY26" fmla="*/ 805294 h 5671335"/>
                    <a:gd name="connsiteX27" fmla="*/ 3277005 w 3948012"/>
                    <a:gd name="connsiteY27" fmla="*/ 845039 h 5671335"/>
                    <a:gd name="connsiteX28" fmla="*/ 3261394 w 3948012"/>
                    <a:gd name="connsiteY28" fmla="*/ 867566 h 5671335"/>
                    <a:gd name="connsiteX29" fmla="*/ 3287878 w 3948012"/>
                    <a:gd name="connsiteY29" fmla="*/ 914400 h 5671335"/>
                    <a:gd name="connsiteX30" fmla="*/ 3351365 w 3948012"/>
                    <a:gd name="connsiteY30" fmla="*/ 937210 h 5671335"/>
                    <a:gd name="connsiteX31" fmla="*/ 3364934 w 3948012"/>
                    <a:gd name="connsiteY31" fmla="*/ 945222 h 5671335"/>
                    <a:gd name="connsiteX32" fmla="*/ 3426579 w 3948012"/>
                    <a:gd name="connsiteY32" fmla="*/ 950359 h 5671335"/>
                    <a:gd name="connsiteX33" fmla="*/ 3472813 w 3948012"/>
                    <a:gd name="connsiteY33" fmla="*/ 981182 h 5671335"/>
                    <a:gd name="connsiteX34" fmla="*/ 3505015 w 3948012"/>
                    <a:gd name="connsiteY34" fmla="*/ 1025437 h 5671335"/>
                    <a:gd name="connsiteX35" fmla="*/ 3548890 w 3948012"/>
                    <a:gd name="connsiteY35" fmla="*/ 1023459 h 5671335"/>
                    <a:gd name="connsiteX36" fmla="*/ 3583670 w 3948012"/>
                    <a:gd name="connsiteY36" fmla="*/ 1071271 h 5671335"/>
                    <a:gd name="connsiteX37" fmla="*/ 3586828 w 3948012"/>
                    <a:gd name="connsiteY37" fmla="*/ 1102493 h 5671335"/>
                    <a:gd name="connsiteX38" fmla="*/ 3570418 w 3948012"/>
                    <a:gd name="connsiteY38" fmla="*/ 1135294 h 5671335"/>
                    <a:gd name="connsiteX39" fmla="*/ 3580692 w 3948012"/>
                    <a:gd name="connsiteY39" fmla="*/ 1166117 h 5671335"/>
                    <a:gd name="connsiteX40" fmla="*/ 3590966 w 3948012"/>
                    <a:gd name="connsiteY40" fmla="*/ 1186665 h 5671335"/>
                    <a:gd name="connsiteX41" fmla="*/ 3601240 w 3948012"/>
                    <a:gd name="connsiteY41" fmla="*/ 1232899 h 5671335"/>
                    <a:gd name="connsiteX42" fmla="*/ 3611514 w 3948012"/>
                    <a:gd name="connsiteY42" fmla="*/ 1248310 h 5671335"/>
                    <a:gd name="connsiteX43" fmla="*/ 3632062 w 3948012"/>
                    <a:gd name="connsiteY43" fmla="*/ 1273995 h 5671335"/>
                    <a:gd name="connsiteX44" fmla="*/ 3673159 w 3948012"/>
                    <a:gd name="connsiteY44" fmla="*/ 1284270 h 5671335"/>
                    <a:gd name="connsiteX45" fmla="*/ 3703982 w 3948012"/>
                    <a:gd name="connsiteY45" fmla="*/ 1299681 h 5671335"/>
                    <a:gd name="connsiteX46" fmla="*/ 3734804 w 3948012"/>
                    <a:gd name="connsiteY46" fmla="*/ 1309955 h 5671335"/>
                    <a:gd name="connsiteX47" fmla="*/ 3755352 w 3948012"/>
                    <a:gd name="connsiteY47" fmla="*/ 1325366 h 5671335"/>
                    <a:gd name="connsiteX48" fmla="*/ 3781038 w 3948012"/>
                    <a:gd name="connsiteY48" fmla="*/ 1351052 h 5671335"/>
                    <a:gd name="connsiteX49" fmla="*/ 3811860 w 3948012"/>
                    <a:gd name="connsiteY49" fmla="*/ 1371600 h 5671335"/>
                    <a:gd name="connsiteX50" fmla="*/ 3827271 w 3948012"/>
                    <a:gd name="connsiteY50" fmla="*/ 1376737 h 5671335"/>
                    <a:gd name="connsiteX51" fmla="*/ 3842083 w 3948012"/>
                    <a:gd name="connsiteY51" fmla="*/ 1406380 h 5671335"/>
                    <a:gd name="connsiteX52" fmla="*/ 3874884 w 3948012"/>
                    <a:gd name="connsiteY52" fmla="*/ 1473362 h 5671335"/>
                    <a:gd name="connsiteX53" fmla="*/ 3838325 w 3948012"/>
                    <a:gd name="connsiteY53" fmla="*/ 1523933 h 5671335"/>
                    <a:gd name="connsiteX54" fmla="*/ 3847820 w 3948012"/>
                    <a:gd name="connsiteY54" fmla="*/ 1556535 h 5671335"/>
                    <a:gd name="connsiteX55" fmla="*/ 3858094 w 3948012"/>
                    <a:gd name="connsiteY55" fmla="*/ 1582220 h 5671335"/>
                    <a:gd name="connsiteX56" fmla="*/ 3878642 w 3948012"/>
                    <a:gd name="connsiteY56" fmla="*/ 1613043 h 5671335"/>
                    <a:gd name="connsiteX57" fmla="*/ 3888916 w 3948012"/>
                    <a:gd name="connsiteY57" fmla="*/ 1643865 h 5671335"/>
                    <a:gd name="connsiteX58" fmla="*/ 3894053 w 3948012"/>
                    <a:gd name="connsiteY58" fmla="*/ 1659276 h 5671335"/>
                    <a:gd name="connsiteX59" fmla="*/ 3904328 w 3948012"/>
                    <a:gd name="connsiteY59" fmla="*/ 1700373 h 5671335"/>
                    <a:gd name="connsiteX60" fmla="*/ 3888916 w 3948012"/>
                    <a:gd name="connsiteY60" fmla="*/ 1767155 h 5671335"/>
                    <a:gd name="connsiteX61" fmla="*/ 3894053 w 3948012"/>
                    <a:gd name="connsiteY61" fmla="*/ 1792840 h 5671335"/>
                    <a:gd name="connsiteX62" fmla="*/ 3873886 w 3948012"/>
                    <a:gd name="connsiteY62" fmla="*/ 1882350 h 5671335"/>
                    <a:gd name="connsiteX63" fmla="*/ 3898191 w 3948012"/>
                    <a:gd name="connsiteY63" fmla="*/ 1923246 h 5671335"/>
                    <a:gd name="connsiteX64" fmla="*/ 3930013 w 3948012"/>
                    <a:gd name="connsiteY64" fmla="*/ 1931542 h 5671335"/>
                    <a:gd name="connsiteX65" fmla="*/ 3935150 w 3948012"/>
                    <a:gd name="connsiteY65" fmla="*/ 1962364 h 5671335"/>
                    <a:gd name="connsiteX66" fmla="*/ 3940287 w 3948012"/>
                    <a:gd name="connsiteY66" fmla="*/ 1977775 h 5671335"/>
                    <a:gd name="connsiteX67" fmla="*/ 3941934 w 3948012"/>
                    <a:gd name="connsiteY67" fmla="*/ 2042489 h 5671335"/>
                    <a:gd name="connsiteX68" fmla="*/ 3946038 w 3948012"/>
                    <a:gd name="connsiteY68" fmla="*/ 2131500 h 5671335"/>
                    <a:gd name="connsiteX69" fmla="*/ 3904134 w 3948012"/>
                    <a:gd name="connsiteY69" fmla="*/ 2205454 h 5671335"/>
                    <a:gd name="connsiteX70" fmla="*/ 3899191 w 3948012"/>
                    <a:gd name="connsiteY70" fmla="*/ 2260315 h 5671335"/>
                    <a:gd name="connsiteX71" fmla="*/ 3888916 w 3948012"/>
                    <a:gd name="connsiteY71" fmla="*/ 2275726 h 5671335"/>
                    <a:gd name="connsiteX72" fmla="*/ 3878642 w 3948012"/>
                    <a:gd name="connsiteY72" fmla="*/ 2291137 h 5671335"/>
                    <a:gd name="connsiteX73" fmla="*/ 3863231 w 3948012"/>
                    <a:gd name="connsiteY73" fmla="*/ 2301411 h 5671335"/>
                    <a:gd name="connsiteX74" fmla="*/ 3842683 w 3948012"/>
                    <a:gd name="connsiteY74" fmla="*/ 2296274 h 5671335"/>
                    <a:gd name="connsiteX75" fmla="*/ 3816997 w 3948012"/>
                    <a:gd name="connsiteY75" fmla="*/ 2388742 h 5671335"/>
                    <a:gd name="connsiteX76" fmla="*/ 3806723 w 3948012"/>
                    <a:gd name="connsiteY76" fmla="*/ 2440112 h 5671335"/>
                    <a:gd name="connsiteX77" fmla="*/ 3827271 w 3948012"/>
                    <a:gd name="connsiteY77" fmla="*/ 2537717 h 5671335"/>
                    <a:gd name="connsiteX78" fmla="*/ 3842683 w 3948012"/>
                    <a:gd name="connsiteY78" fmla="*/ 2547991 h 5671335"/>
                    <a:gd name="connsiteX79" fmla="*/ 3852957 w 3948012"/>
                    <a:gd name="connsiteY79" fmla="*/ 2583950 h 5671335"/>
                    <a:gd name="connsiteX80" fmla="*/ 3847820 w 3948012"/>
                    <a:gd name="connsiteY80" fmla="*/ 2625047 h 5671335"/>
                    <a:gd name="connsiteX81" fmla="*/ 3837546 w 3948012"/>
                    <a:gd name="connsiteY81" fmla="*/ 2640458 h 5671335"/>
                    <a:gd name="connsiteX82" fmla="*/ 3827271 w 3948012"/>
                    <a:gd name="connsiteY82" fmla="*/ 2671281 h 5671335"/>
                    <a:gd name="connsiteX83" fmla="*/ 3822134 w 3948012"/>
                    <a:gd name="connsiteY83" fmla="*/ 2686692 h 5671335"/>
                    <a:gd name="connsiteX84" fmla="*/ 3827271 w 3948012"/>
                    <a:gd name="connsiteY84" fmla="*/ 2743200 h 5671335"/>
                    <a:gd name="connsiteX85" fmla="*/ 3822134 w 3948012"/>
                    <a:gd name="connsiteY85" fmla="*/ 2758611 h 5671335"/>
                    <a:gd name="connsiteX86" fmla="*/ 3827271 w 3948012"/>
                    <a:gd name="connsiteY86" fmla="*/ 2784297 h 5671335"/>
                    <a:gd name="connsiteX87" fmla="*/ 3816997 w 3948012"/>
                    <a:gd name="connsiteY87" fmla="*/ 2861353 h 5671335"/>
                    <a:gd name="connsiteX88" fmla="*/ 3796449 w 3948012"/>
                    <a:gd name="connsiteY88" fmla="*/ 2907586 h 5671335"/>
                    <a:gd name="connsiteX89" fmla="*/ 3786175 w 3948012"/>
                    <a:gd name="connsiteY89" fmla="*/ 2917861 h 5671335"/>
                    <a:gd name="connsiteX90" fmla="*/ 3765626 w 3948012"/>
                    <a:gd name="connsiteY90" fmla="*/ 2933272 h 5671335"/>
                    <a:gd name="connsiteX91" fmla="*/ 3729667 w 3948012"/>
                    <a:gd name="connsiteY91" fmla="*/ 2938409 h 5671335"/>
                    <a:gd name="connsiteX92" fmla="*/ 3724530 w 3948012"/>
                    <a:gd name="connsiteY92" fmla="*/ 2953820 h 5671335"/>
                    <a:gd name="connsiteX93" fmla="*/ 3709119 w 3948012"/>
                    <a:gd name="connsiteY93" fmla="*/ 2969231 h 5671335"/>
                    <a:gd name="connsiteX94" fmla="*/ 3703982 w 3948012"/>
                    <a:gd name="connsiteY94" fmla="*/ 3005191 h 5671335"/>
                    <a:gd name="connsiteX95" fmla="*/ 3684612 w 3948012"/>
                    <a:gd name="connsiteY95" fmla="*/ 3042730 h 5671335"/>
                    <a:gd name="connsiteX96" fmla="*/ 3643916 w 3948012"/>
                    <a:gd name="connsiteY96" fmla="*/ 3035414 h 5671335"/>
                    <a:gd name="connsiteX97" fmla="*/ 3600240 w 3948012"/>
                    <a:gd name="connsiteY97" fmla="*/ 3043309 h 5671335"/>
                    <a:gd name="connsiteX98" fmla="*/ 3584830 w 3948012"/>
                    <a:gd name="connsiteY98" fmla="*/ 3075131 h 5671335"/>
                    <a:gd name="connsiteX99" fmla="*/ 3601240 w 3948012"/>
                    <a:gd name="connsiteY99" fmla="*/ 3097658 h 5671335"/>
                    <a:gd name="connsiteX100" fmla="*/ 3606377 w 3948012"/>
                    <a:gd name="connsiteY100" fmla="*/ 3113070 h 5671335"/>
                    <a:gd name="connsiteX101" fmla="*/ 3611514 w 3948012"/>
                    <a:gd name="connsiteY101" fmla="*/ 3159303 h 5671335"/>
                    <a:gd name="connsiteX102" fmla="*/ 3606377 w 3948012"/>
                    <a:gd name="connsiteY102" fmla="*/ 3246634 h 5671335"/>
                    <a:gd name="connsiteX103" fmla="*/ 3601240 w 3948012"/>
                    <a:gd name="connsiteY103" fmla="*/ 3298004 h 5671335"/>
                    <a:gd name="connsiteX104" fmla="*/ 3611514 w 3948012"/>
                    <a:gd name="connsiteY104" fmla="*/ 3333964 h 5671335"/>
                    <a:gd name="connsiteX105" fmla="*/ 3621788 w 3948012"/>
                    <a:gd name="connsiteY105" fmla="*/ 3349375 h 5671335"/>
                    <a:gd name="connsiteX106" fmla="*/ 3632062 w 3948012"/>
                    <a:gd name="connsiteY106" fmla="*/ 3385335 h 5671335"/>
                    <a:gd name="connsiteX107" fmla="*/ 3637200 w 3948012"/>
                    <a:gd name="connsiteY107" fmla="*/ 3400746 h 5671335"/>
                    <a:gd name="connsiteX108" fmla="*/ 3632062 w 3948012"/>
                    <a:gd name="connsiteY108" fmla="*/ 3488076 h 5671335"/>
                    <a:gd name="connsiteX109" fmla="*/ 3626925 w 3948012"/>
                    <a:gd name="connsiteY109" fmla="*/ 3518899 h 5671335"/>
                    <a:gd name="connsiteX110" fmla="*/ 3647474 w 3948012"/>
                    <a:gd name="connsiteY110" fmla="*/ 3549721 h 5671335"/>
                    <a:gd name="connsiteX111" fmla="*/ 3652611 w 3948012"/>
                    <a:gd name="connsiteY111" fmla="*/ 3565133 h 5671335"/>
                    <a:gd name="connsiteX112" fmla="*/ 3626925 w 3948012"/>
                    <a:gd name="connsiteY112" fmla="*/ 3590818 h 5671335"/>
                    <a:gd name="connsiteX113" fmla="*/ 3611514 w 3948012"/>
                    <a:gd name="connsiteY113" fmla="*/ 3595955 h 5671335"/>
                    <a:gd name="connsiteX114" fmla="*/ 3596103 w 3948012"/>
                    <a:gd name="connsiteY114" fmla="*/ 3606229 h 5671335"/>
                    <a:gd name="connsiteX115" fmla="*/ 3585829 w 3948012"/>
                    <a:gd name="connsiteY115" fmla="*/ 3647326 h 5671335"/>
                    <a:gd name="connsiteX116" fmla="*/ 3590966 w 3948012"/>
                    <a:gd name="connsiteY116" fmla="*/ 3673011 h 5671335"/>
                    <a:gd name="connsiteX117" fmla="*/ 3585829 w 3948012"/>
                    <a:gd name="connsiteY117" fmla="*/ 3719245 h 5671335"/>
                    <a:gd name="connsiteX118" fmla="*/ 3580692 w 3948012"/>
                    <a:gd name="connsiteY118" fmla="*/ 3739793 h 5671335"/>
                    <a:gd name="connsiteX119" fmla="*/ 3555006 w 3948012"/>
                    <a:gd name="connsiteY119" fmla="*/ 3765479 h 5671335"/>
                    <a:gd name="connsiteX120" fmla="*/ 3549869 w 3948012"/>
                    <a:gd name="connsiteY120" fmla="*/ 3780890 h 5671335"/>
                    <a:gd name="connsiteX121" fmla="*/ 3555006 w 3948012"/>
                    <a:gd name="connsiteY121" fmla="*/ 3801438 h 5671335"/>
                    <a:gd name="connsiteX122" fmla="*/ 3560143 w 3948012"/>
                    <a:gd name="connsiteY122" fmla="*/ 3827124 h 5671335"/>
                    <a:gd name="connsiteX123" fmla="*/ 3549869 w 3948012"/>
                    <a:gd name="connsiteY123" fmla="*/ 3888768 h 5671335"/>
                    <a:gd name="connsiteX124" fmla="*/ 3539595 w 3948012"/>
                    <a:gd name="connsiteY124" fmla="*/ 3919591 h 5671335"/>
                    <a:gd name="connsiteX125" fmla="*/ 3534458 w 3948012"/>
                    <a:gd name="connsiteY125" fmla="*/ 3935002 h 5671335"/>
                    <a:gd name="connsiteX126" fmla="*/ 3560143 w 3948012"/>
                    <a:gd name="connsiteY126" fmla="*/ 3955550 h 5671335"/>
                    <a:gd name="connsiteX127" fmla="*/ 3642337 w 3948012"/>
                    <a:gd name="connsiteY127" fmla="*/ 3965825 h 5671335"/>
                    <a:gd name="connsiteX128" fmla="*/ 3657748 w 3948012"/>
                    <a:gd name="connsiteY128" fmla="*/ 3970962 h 5671335"/>
                    <a:gd name="connsiteX129" fmla="*/ 3688570 w 3948012"/>
                    <a:gd name="connsiteY129" fmla="*/ 3996647 h 5671335"/>
                    <a:gd name="connsiteX130" fmla="*/ 3693707 w 3948012"/>
                    <a:gd name="connsiteY130" fmla="*/ 4022333 h 5671335"/>
                    <a:gd name="connsiteX131" fmla="*/ 3688570 w 3948012"/>
                    <a:gd name="connsiteY131" fmla="*/ 4037744 h 5671335"/>
                    <a:gd name="connsiteX132" fmla="*/ 3678296 w 3948012"/>
                    <a:gd name="connsiteY132" fmla="*/ 4078840 h 5671335"/>
                    <a:gd name="connsiteX133" fmla="*/ 3673159 w 3948012"/>
                    <a:gd name="connsiteY133" fmla="*/ 4094252 h 5671335"/>
                    <a:gd name="connsiteX134" fmla="*/ 3652611 w 3948012"/>
                    <a:gd name="connsiteY134" fmla="*/ 4140485 h 5671335"/>
                    <a:gd name="connsiteX135" fmla="*/ 3621788 w 3948012"/>
                    <a:gd name="connsiteY135" fmla="*/ 4155897 h 5671335"/>
                    <a:gd name="connsiteX136" fmla="*/ 3616651 w 3948012"/>
                    <a:gd name="connsiteY136" fmla="*/ 4171308 h 5671335"/>
                    <a:gd name="connsiteX137" fmla="*/ 3616651 w 3948012"/>
                    <a:gd name="connsiteY137" fmla="*/ 4207267 h 5671335"/>
                    <a:gd name="connsiteX138" fmla="*/ 3606377 w 3948012"/>
                    <a:gd name="connsiteY138" fmla="*/ 4217542 h 5671335"/>
                    <a:gd name="connsiteX139" fmla="*/ 3575555 w 3948012"/>
                    <a:gd name="connsiteY139" fmla="*/ 4248364 h 5671335"/>
                    <a:gd name="connsiteX140" fmla="*/ 3565280 w 3948012"/>
                    <a:gd name="connsiteY140" fmla="*/ 4279186 h 5671335"/>
                    <a:gd name="connsiteX141" fmla="*/ 3560143 w 3948012"/>
                    <a:gd name="connsiteY141" fmla="*/ 4294598 h 5671335"/>
                    <a:gd name="connsiteX142" fmla="*/ 3565280 w 3948012"/>
                    <a:gd name="connsiteY142" fmla="*/ 4330557 h 5671335"/>
                    <a:gd name="connsiteX143" fmla="*/ 3565280 w 3948012"/>
                    <a:gd name="connsiteY143" fmla="*/ 4371654 h 5671335"/>
                    <a:gd name="connsiteX144" fmla="*/ 3606377 w 3948012"/>
                    <a:gd name="connsiteY144" fmla="*/ 4407613 h 5671335"/>
                    <a:gd name="connsiteX145" fmla="*/ 3621788 w 3948012"/>
                    <a:gd name="connsiteY145" fmla="*/ 4412750 h 5671335"/>
                    <a:gd name="connsiteX146" fmla="*/ 3647474 w 3948012"/>
                    <a:gd name="connsiteY146" fmla="*/ 4428162 h 5671335"/>
                    <a:gd name="connsiteX147" fmla="*/ 3657748 w 3948012"/>
                    <a:gd name="connsiteY147" fmla="*/ 4443573 h 5671335"/>
                    <a:gd name="connsiteX148" fmla="*/ 3647474 w 3948012"/>
                    <a:gd name="connsiteY148" fmla="*/ 4479533 h 5671335"/>
                    <a:gd name="connsiteX149" fmla="*/ 3652611 w 3948012"/>
                    <a:gd name="connsiteY149" fmla="*/ 4505218 h 5671335"/>
                    <a:gd name="connsiteX150" fmla="*/ 3688570 w 3948012"/>
                    <a:gd name="connsiteY150" fmla="*/ 4505218 h 5671335"/>
                    <a:gd name="connsiteX151" fmla="*/ 3703982 w 3948012"/>
                    <a:gd name="connsiteY151" fmla="*/ 4510355 h 5671335"/>
                    <a:gd name="connsiteX152" fmla="*/ 3714256 w 3948012"/>
                    <a:gd name="connsiteY152" fmla="*/ 4525766 h 5671335"/>
                    <a:gd name="connsiteX153" fmla="*/ 3673159 w 3948012"/>
                    <a:gd name="connsiteY153" fmla="*/ 4530903 h 5671335"/>
                    <a:gd name="connsiteX154" fmla="*/ 3652611 w 3948012"/>
                    <a:gd name="connsiteY154" fmla="*/ 4536040 h 5671335"/>
                    <a:gd name="connsiteX155" fmla="*/ 3632062 w 3948012"/>
                    <a:gd name="connsiteY155" fmla="*/ 4577137 h 5671335"/>
                    <a:gd name="connsiteX156" fmla="*/ 3616651 w 3948012"/>
                    <a:gd name="connsiteY156" fmla="*/ 4582274 h 5671335"/>
                    <a:gd name="connsiteX157" fmla="*/ 3601240 w 3948012"/>
                    <a:gd name="connsiteY157" fmla="*/ 4597685 h 5671335"/>
                    <a:gd name="connsiteX158" fmla="*/ 3611514 w 3948012"/>
                    <a:gd name="connsiteY158" fmla="*/ 4595197 h 5671335"/>
                    <a:gd name="connsiteX159" fmla="*/ 3601240 w 3948012"/>
                    <a:gd name="connsiteY159" fmla="*/ 4607959 h 5671335"/>
                    <a:gd name="connsiteX160" fmla="*/ 3596103 w 3948012"/>
                    <a:gd name="connsiteY160" fmla="*/ 4623371 h 5671335"/>
                    <a:gd name="connsiteX161" fmla="*/ 3601240 w 3948012"/>
                    <a:gd name="connsiteY161" fmla="*/ 4649056 h 5671335"/>
                    <a:gd name="connsiteX162" fmla="*/ 3611514 w 3948012"/>
                    <a:gd name="connsiteY162" fmla="*/ 4679879 h 5671335"/>
                    <a:gd name="connsiteX163" fmla="*/ 3590966 w 3948012"/>
                    <a:gd name="connsiteY163" fmla="*/ 4710701 h 5671335"/>
                    <a:gd name="connsiteX164" fmla="*/ 3565280 w 3948012"/>
                    <a:gd name="connsiteY164" fmla="*/ 4705564 h 5671335"/>
                    <a:gd name="connsiteX165" fmla="*/ 3549869 w 3948012"/>
                    <a:gd name="connsiteY165" fmla="*/ 4700427 h 5671335"/>
                    <a:gd name="connsiteX166" fmla="*/ 3529321 w 3948012"/>
                    <a:gd name="connsiteY166" fmla="*/ 4695290 h 5671335"/>
                    <a:gd name="connsiteX167" fmla="*/ 3513910 w 3948012"/>
                    <a:gd name="connsiteY167" fmla="*/ 4685016 h 5671335"/>
                    <a:gd name="connsiteX168" fmla="*/ 3508773 w 3948012"/>
                    <a:gd name="connsiteY168" fmla="*/ 4715838 h 5671335"/>
                    <a:gd name="connsiteX169" fmla="*/ 3503635 w 3948012"/>
                    <a:gd name="connsiteY169" fmla="*/ 4731249 h 5671335"/>
                    <a:gd name="connsiteX170" fmla="*/ 3472813 w 3948012"/>
                    <a:gd name="connsiteY170" fmla="*/ 4710701 h 5671335"/>
                    <a:gd name="connsiteX171" fmla="*/ 3452265 w 3948012"/>
                    <a:gd name="connsiteY171" fmla="*/ 4679879 h 5671335"/>
                    <a:gd name="connsiteX172" fmla="*/ 3436853 w 3948012"/>
                    <a:gd name="connsiteY172" fmla="*/ 4674742 h 5671335"/>
                    <a:gd name="connsiteX173" fmla="*/ 3395757 w 3948012"/>
                    <a:gd name="connsiteY173" fmla="*/ 4700427 h 5671335"/>
                    <a:gd name="connsiteX174" fmla="*/ 3400894 w 3948012"/>
                    <a:gd name="connsiteY174" fmla="*/ 4715838 h 5671335"/>
                    <a:gd name="connsiteX175" fmla="*/ 3385483 w 3948012"/>
                    <a:gd name="connsiteY175" fmla="*/ 4772346 h 5671335"/>
                    <a:gd name="connsiteX176" fmla="*/ 3375209 w 3948012"/>
                    <a:gd name="connsiteY176" fmla="*/ 4787757 h 5671335"/>
                    <a:gd name="connsiteX177" fmla="*/ 3359797 w 3948012"/>
                    <a:gd name="connsiteY177" fmla="*/ 4782620 h 5671335"/>
                    <a:gd name="connsiteX178" fmla="*/ 3328975 w 3948012"/>
                    <a:gd name="connsiteY178" fmla="*/ 4798031 h 5671335"/>
                    <a:gd name="connsiteX179" fmla="*/ 3308426 w 3948012"/>
                    <a:gd name="connsiteY179" fmla="*/ 4823717 h 5671335"/>
                    <a:gd name="connsiteX180" fmla="*/ 3293015 w 3948012"/>
                    <a:gd name="connsiteY180" fmla="*/ 4818580 h 5671335"/>
                    <a:gd name="connsiteX181" fmla="*/ 3282741 w 3948012"/>
                    <a:gd name="connsiteY181" fmla="*/ 4798031 h 5671335"/>
                    <a:gd name="connsiteX182" fmla="*/ 3277604 w 3948012"/>
                    <a:gd name="connsiteY182" fmla="*/ 4823717 h 5671335"/>
                    <a:gd name="connsiteX183" fmla="*/ 3272467 w 3948012"/>
                    <a:gd name="connsiteY183" fmla="*/ 4839128 h 5671335"/>
                    <a:gd name="connsiteX184" fmla="*/ 3257056 w 3948012"/>
                    <a:gd name="connsiteY184" fmla="*/ 4828854 h 5671335"/>
                    <a:gd name="connsiteX185" fmla="*/ 3226233 w 3948012"/>
                    <a:gd name="connsiteY185" fmla="*/ 4849402 h 5671335"/>
                    <a:gd name="connsiteX186" fmla="*/ 3169725 w 3948012"/>
                    <a:gd name="connsiteY186" fmla="*/ 4849402 h 5671335"/>
                    <a:gd name="connsiteX187" fmla="*/ 3159451 w 3948012"/>
                    <a:gd name="connsiteY187" fmla="*/ 4864813 h 5671335"/>
                    <a:gd name="connsiteX188" fmla="*/ 3149177 w 3948012"/>
                    <a:gd name="connsiteY188" fmla="*/ 4875088 h 5671335"/>
                    <a:gd name="connsiteX189" fmla="*/ 3082395 w 3948012"/>
                    <a:gd name="connsiteY189" fmla="*/ 4885362 h 5671335"/>
                    <a:gd name="connsiteX190" fmla="*/ 3066984 w 3948012"/>
                    <a:gd name="connsiteY190" fmla="*/ 4895636 h 5671335"/>
                    <a:gd name="connsiteX191" fmla="*/ 3036161 w 3948012"/>
                    <a:gd name="connsiteY191" fmla="*/ 4905910 h 5671335"/>
                    <a:gd name="connsiteX192" fmla="*/ 3020750 w 3948012"/>
                    <a:gd name="connsiteY192" fmla="*/ 4900773 h 5671335"/>
                    <a:gd name="connsiteX193" fmla="*/ 2969379 w 3948012"/>
                    <a:gd name="connsiteY193" fmla="*/ 4941870 h 5671335"/>
                    <a:gd name="connsiteX194" fmla="*/ 2938557 w 3948012"/>
                    <a:gd name="connsiteY194" fmla="*/ 4952144 h 5671335"/>
                    <a:gd name="connsiteX195" fmla="*/ 2882049 w 3948012"/>
                    <a:gd name="connsiteY195" fmla="*/ 4967555 h 5671335"/>
                    <a:gd name="connsiteX196" fmla="*/ 2830678 w 3948012"/>
                    <a:gd name="connsiteY196" fmla="*/ 5008652 h 5671335"/>
                    <a:gd name="connsiteX197" fmla="*/ 2789582 w 3948012"/>
                    <a:gd name="connsiteY197" fmla="*/ 5003515 h 5671335"/>
                    <a:gd name="connsiteX198" fmla="*/ 2774170 w 3948012"/>
                    <a:gd name="connsiteY198" fmla="*/ 4998377 h 5671335"/>
                    <a:gd name="connsiteX199" fmla="*/ 2743348 w 3948012"/>
                    <a:gd name="connsiteY199" fmla="*/ 5003515 h 5671335"/>
                    <a:gd name="connsiteX200" fmla="*/ 2686840 w 3948012"/>
                    <a:gd name="connsiteY200" fmla="*/ 5024063 h 5671335"/>
                    <a:gd name="connsiteX201" fmla="*/ 2671429 w 3948012"/>
                    <a:gd name="connsiteY201" fmla="*/ 5029200 h 5671335"/>
                    <a:gd name="connsiteX202" fmla="*/ 2656018 w 3948012"/>
                    <a:gd name="connsiteY202" fmla="*/ 5044611 h 5671335"/>
                    <a:gd name="connsiteX203" fmla="*/ 2640606 w 3948012"/>
                    <a:gd name="connsiteY203" fmla="*/ 5039474 h 5671335"/>
                    <a:gd name="connsiteX204" fmla="*/ 2625195 w 3948012"/>
                    <a:gd name="connsiteY204" fmla="*/ 5049748 h 5671335"/>
                    <a:gd name="connsiteX205" fmla="*/ 2620058 w 3948012"/>
                    <a:gd name="connsiteY205" fmla="*/ 5075434 h 5671335"/>
                    <a:gd name="connsiteX206" fmla="*/ 2573824 w 3948012"/>
                    <a:gd name="connsiteY206" fmla="*/ 5116530 h 5671335"/>
                    <a:gd name="connsiteX207" fmla="*/ 2558413 w 3948012"/>
                    <a:gd name="connsiteY207" fmla="*/ 5126804 h 5671335"/>
                    <a:gd name="connsiteX208" fmla="*/ 2517316 w 3948012"/>
                    <a:gd name="connsiteY208" fmla="*/ 5137079 h 5671335"/>
                    <a:gd name="connsiteX209" fmla="*/ 2501905 w 3948012"/>
                    <a:gd name="connsiteY209" fmla="*/ 5142216 h 5671335"/>
                    <a:gd name="connsiteX210" fmla="*/ 2476220 w 3948012"/>
                    <a:gd name="connsiteY210" fmla="*/ 5147353 h 5671335"/>
                    <a:gd name="connsiteX211" fmla="*/ 2460809 w 3948012"/>
                    <a:gd name="connsiteY211" fmla="*/ 5142216 h 5671335"/>
                    <a:gd name="connsiteX212" fmla="*/ 2440260 w 3948012"/>
                    <a:gd name="connsiteY212" fmla="*/ 5116530 h 5671335"/>
                    <a:gd name="connsiteX213" fmla="*/ 2383752 w 3948012"/>
                    <a:gd name="connsiteY213" fmla="*/ 5106256 h 5671335"/>
                    <a:gd name="connsiteX214" fmla="*/ 2342656 w 3948012"/>
                    <a:gd name="connsiteY214" fmla="*/ 5106256 h 5671335"/>
                    <a:gd name="connsiteX215" fmla="*/ 2311833 w 3948012"/>
                    <a:gd name="connsiteY215" fmla="*/ 5126804 h 5671335"/>
                    <a:gd name="connsiteX216" fmla="*/ 2265600 w 3948012"/>
                    <a:gd name="connsiteY216" fmla="*/ 5121667 h 5671335"/>
                    <a:gd name="connsiteX217" fmla="*/ 2241893 w 3948012"/>
                    <a:gd name="connsiteY217" fmla="*/ 5139657 h 5671335"/>
                    <a:gd name="connsiteX218" fmla="*/ 2219565 w 3948012"/>
                    <a:gd name="connsiteY218" fmla="*/ 5144794 h 5671335"/>
                    <a:gd name="connsiteX219" fmla="*/ 2192101 w 3948012"/>
                    <a:gd name="connsiteY219" fmla="*/ 5154868 h 5671335"/>
                    <a:gd name="connsiteX220" fmla="*/ 2162858 w 3948012"/>
                    <a:gd name="connsiteY220" fmla="*/ 5111393 h 5671335"/>
                    <a:gd name="connsiteX221" fmla="*/ 2142310 w 3948012"/>
                    <a:gd name="connsiteY221" fmla="*/ 5142216 h 5671335"/>
                    <a:gd name="connsiteX222" fmla="*/ 2109508 w 3948012"/>
                    <a:gd name="connsiteY222" fmla="*/ 5143196 h 5671335"/>
                    <a:gd name="connsiteX223" fmla="*/ 2070391 w 3948012"/>
                    <a:gd name="connsiteY223" fmla="*/ 5157627 h 5671335"/>
                    <a:gd name="connsiteX224" fmla="*/ 2039568 w 3948012"/>
                    <a:gd name="connsiteY224" fmla="*/ 5173038 h 5671335"/>
                    <a:gd name="connsiteX225" fmla="*/ 2013883 w 3948012"/>
                    <a:gd name="connsiteY225" fmla="*/ 5193586 h 5671335"/>
                    <a:gd name="connsiteX226" fmla="*/ 2003609 w 3948012"/>
                    <a:gd name="connsiteY226" fmla="*/ 5203861 h 5671335"/>
                    <a:gd name="connsiteX227" fmla="*/ 1988197 w 3948012"/>
                    <a:gd name="connsiteY227" fmla="*/ 5208998 h 5671335"/>
                    <a:gd name="connsiteX228" fmla="*/ 1961333 w 3948012"/>
                    <a:gd name="connsiteY228" fmla="*/ 5209997 h 5671335"/>
                    <a:gd name="connsiteX229" fmla="*/ 1936826 w 3948012"/>
                    <a:gd name="connsiteY229" fmla="*/ 5204260 h 5671335"/>
                    <a:gd name="connsiteX230" fmla="*/ 1906004 w 3948012"/>
                    <a:gd name="connsiteY230" fmla="*/ 5203861 h 5671335"/>
                    <a:gd name="connsiteX231" fmla="*/ 1873003 w 3948012"/>
                    <a:gd name="connsiteY231" fmla="*/ 5207019 h 5671335"/>
                    <a:gd name="connsiteX232" fmla="*/ 1829148 w 3948012"/>
                    <a:gd name="connsiteY232" fmla="*/ 5225588 h 5671335"/>
                    <a:gd name="connsiteX233" fmla="*/ 1808400 w 3948012"/>
                    <a:gd name="connsiteY233" fmla="*/ 5234683 h 5671335"/>
                    <a:gd name="connsiteX234" fmla="*/ 1777977 w 3948012"/>
                    <a:gd name="connsiteY234" fmla="*/ 5255831 h 5671335"/>
                    <a:gd name="connsiteX235" fmla="*/ 1762166 w 3948012"/>
                    <a:gd name="connsiteY235" fmla="*/ 5255231 h 5671335"/>
                    <a:gd name="connsiteX236" fmla="*/ 1757029 w 3948012"/>
                    <a:gd name="connsiteY236" fmla="*/ 5275780 h 5671335"/>
                    <a:gd name="connsiteX237" fmla="*/ 1731343 w 3948012"/>
                    <a:gd name="connsiteY237" fmla="*/ 5301465 h 5671335"/>
                    <a:gd name="connsiteX238" fmla="*/ 1721069 w 3948012"/>
                    <a:gd name="connsiteY238" fmla="*/ 5332288 h 5671335"/>
                    <a:gd name="connsiteX239" fmla="*/ 1685110 w 3948012"/>
                    <a:gd name="connsiteY239" fmla="*/ 5357973 h 5671335"/>
                    <a:gd name="connsiteX240" fmla="*/ 1669698 w 3948012"/>
                    <a:gd name="connsiteY240" fmla="*/ 5363110 h 5671335"/>
                    <a:gd name="connsiteX241" fmla="*/ 1654287 w 3948012"/>
                    <a:gd name="connsiteY241" fmla="*/ 5357973 h 5671335"/>
                    <a:gd name="connsiteX242" fmla="*/ 1623465 w 3948012"/>
                    <a:gd name="connsiteY242" fmla="*/ 5363110 h 5671335"/>
                    <a:gd name="connsiteX243" fmla="*/ 1566957 w 3948012"/>
                    <a:gd name="connsiteY243" fmla="*/ 5383658 h 5671335"/>
                    <a:gd name="connsiteX244" fmla="*/ 1534067 w 3948012"/>
                    <a:gd name="connsiteY244" fmla="*/ 5376905 h 5671335"/>
                    <a:gd name="connsiteX245" fmla="*/ 1501402 w 3948012"/>
                    <a:gd name="connsiteY245" fmla="*/ 5390055 h 5671335"/>
                    <a:gd name="connsiteX246" fmla="*/ 1443667 w 3948012"/>
                    <a:gd name="connsiteY246" fmla="*/ 5417583 h 5671335"/>
                    <a:gd name="connsiteX247" fmla="*/ 1407514 w 3948012"/>
                    <a:gd name="connsiteY247" fmla="*/ 5444496 h 5671335"/>
                    <a:gd name="connsiteX248" fmla="*/ 1361474 w 3948012"/>
                    <a:gd name="connsiteY248" fmla="*/ 5491537 h 5671335"/>
                    <a:gd name="connsiteX249" fmla="*/ 1325514 w 3948012"/>
                    <a:gd name="connsiteY249" fmla="*/ 5486400 h 5671335"/>
                    <a:gd name="connsiteX250" fmla="*/ 1315240 w 3948012"/>
                    <a:gd name="connsiteY250" fmla="*/ 5455577 h 5671335"/>
                    <a:gd name="connsiteX251" fmla="*/ 1299829 w 3948012"/>
                    <a:gd name="connsiteY251" fmla="*/ 5450440 h 5671335"/>
                    <a:gd name="connsiteX252" fmla="*/ 1274143 w 3948012"/>
                    <a:gd name="connsiteY252" fmla="*/ 5465852 h 5671335"/>
                    <a:gd name="connsiteX253" fmla="*/ 1258732 w 3948012"/>
                    <a:gd name="connsiteY253" fmla="*/ 5470989 h 5671335"/>
                    <a:gd name="connsiteX254" fmla="*/ 1173050 w 3948012"/>
                    <a:gd name="connsiteY254" fmla="*/ 5464430 h 5671335"/>
                    <a:gd name="connsiteX255" fmla="*/ 1132084 w 3948012"/>
                    <a:gd name="connsiteY255" fmla="*/ 5492316 h 5671335"/>
                    <a:gd name="connsiteX256" fmla="*/ 1099483 w 3948012"/>
                    <a:gd name="connsiteY256" fmla="*/ 5476126 h 5671335"/>
                    <a:gd name="connsiteX257" fmla="*/ 1084071 w 3948012"/>
                    <a:gd name="connsiteY257" fmla="*/ 5460715 h 5671335"/>
                    <a:gd name="connsiteX258" fmla="*/ 1049291 w 3948012"/>
                    <a:gd name="connsiteY258" fmla="*/ 5469029 h 5671335"/>
                    <a:gd name="connsiteX259" fmla="*/ 1032701 w 3948012"/>
                    <a:gd name="connsiteY259" fmla="*/ 5453819 h 5671335"/>
                    <a:gd name="connsiteX260" fmla="*/ 989825 w 3948012"/>
                    <a:gd name="connsiteY260" fmla="*/ 5432271 h 5671335"/>
                    <a:gd name="connsiteX261" fmla="*/ 935096 w 3948012"/>
                    <a:gd name="connsiteY261" fmla="*/ 5404207 h 5671335"/>
                    <a:gd name="connsiteX262" fmla="*/ 878588 w 3948012"/>
                    <a:gd name="connsiteY262" fmla="*/ 5409344 h 5671335"/>
                    <a:gd name="connsiteX263" fmla="*/ 806669 w 3948012"/>
                    <a:gd name="connsiteY263" fmla="*/ 5409344 h 5671335"/>
                    <a:gd name="connsiteX264" fmla="*/ 718359 w 3948012"/>
                    <a:gd name="connsiteY264" fmla="*/ 5453399 h 5671335"/>
                    <a:gd name="connsiteX265" fmla="*/ 664410 w 3948012"/>
                    <a:gd name="connsiteY265" fmla="*/ 5460116 h 5671335"/>
                    <a:gd name="connsiteX266" fmla="*/ 647420 w 3948012"/>
                    <a:gd name="connsiteY266" fmla="*/ 5457937 h 5671335"/>
                    <a:gd name="connsiteX267" fmla="*/ 616597 w 3948012"/>
                    <a:gd name="connsiteY267" fmla="*/ 5460715 h 5671335"/>
                    <a:gd name="connsiteX268" fmla="*/ 601186 w 3948012"/>
                    <a:gd name="connsiteY268" fmla="*/ 5450440 h 5671335"/>
                    <a:gd name="connsiteX269" fmla="*/ 567489 w 3948012"/>
                    <a:gd name="connsiteY269" fmla="*/ 5442621 h 5671335"/>
                    <a:gd name="connsiteX270" fmla="*/ 556794 w 3948012"/>
                    <a:gd name="connsiteY270" fmla="*/ 5447953 h 5671335"/>
                    <a:gd name="connsiteX271" fmla="*/ 560898 w 3948012"/>
                    <a:gd name="connsiteY271" fmla="*/ 5443429 h 5671335"/>
                    <a:gd name="connsiteX272" fmla="*/ 525357 w 3948012"/>
                    <a:gd name="connsiteY272" fmla="*/ 5458420 h 5671335"/>
                    <a:gd name="connsiteX273" fmla="*/ 478930 w 3948012"/>
                    <a:gd name="connsiteY273" fmla="*/ 5445272 h 5671335"/>
                    <a:gd name="connsiteX274" fmla="*/ 430854 w 3948012"/>
                    <a:gd name="connsiteY274" fmla="*/ 5424723 h 5671335"/>
                    <a:gd name="connsiteX275" fmla="*/ 391365 w 3948012"/>
                    <a:gd name="connsiteY275" fmla="*/ 5396311 h 5671335"/>
                    <a:gd name="connsiteX276" fmla="*/ 328121 w 3948012"/>
                    <a:gd name="connsiteY276" fmla="*/ 5394132 h 5671335"/>
                    <a:gd name="connsiteX277" fmla="*/ 267276 w 3948012"/>
                    <a:gd name="connsiteY277" fmla="*/ 5435029 h 5671335"/>
                    <a:gd name="connsiteX278" fmla="*/ 226179 w 3948012"/>
                    <a:gd name="connsiteY278" fmla="*/ 5450440 h 5671335"/>
                    <a:gd name="connsiteX279" fmla="*/ 215905 w 3948012"/>
                    <a:gd name="connsiteY279" fmla="*/ 5460715 h 5671335"/>
                    <a:gd name="connsiteX280" fmla="*/ 190220 w 3948012"/>
                    <a:gd name="connsiteY280" fmla="*/ 5486400 h 5671335"/>
                    <a:gd name="connsiteX281" fmla="*/ 172546 w 3948012"/>
                    <a:gd name="connsiteY281" fmla="*/ 5468533 h 5671335"/>
                    <a:gd name="connsiteX282" fmla="*/ 127961 w 3948012"/>
                    <a:gd name="connsiteY282" fmla="*/ 5472443 h 5671335"/>
                    <a:gd name="connsiteX283" fmla="*/ 108026 w 3948012"/>
                    <a:gd name="connsiteY283" fmla="*/ 5532634 h 5671335"/>
                    <a:gd name="connsiteX284" fmla="*/ 66930 w 3948012"/>
                    <a:gd name="connsiteY284" fmla="*/ 5558319 h 5671335"/>
                    <a:gd name="connsiteX285" fmla="*/ 20696 w 3948012"/>
                    <a:gd name="connsiteY285" fmla="*/ 5584004 h 5671335"/>
                    <a:gd name="connsiteX286" fmla="*/ 15559 w 3948012"/>
                    <a:gd name="connsiteY286" fmla="*/ 5599416 h 5671335"/>
                    <a:gd name="connsiteX287" fmla="*/ 148 w 3948012"/>
                    <a:gd name="connsiteY287" fmla="*/ 5609690 h 5671335"/>
                    <a:gd name="connsiteX288" fmla="*/ 10422 w 3948012"/>
                    <a:gd name="connsiteY288" fmla="*/ 5640512 h 5671335"/>
                    <a:gd name="connsiteX289" fmla="*/ 25833 w 3948012"/>
                    <a:gd name="connsiteY289" fmla="*/ 5671335 h 5671335"/>
                    <a:gd name="connsiteX0" fmla="*/ 3159648 w 3937935"/>
                    <a:gd name="connsiteY0" fmla="*/ 0 h 5671335"/>
                    <a:gd name="connsiteX1" fmla="*/ 3194249 w 3937935"/>
                    <a:gd name="connsiteY1" fmla="*/ 6716 h 5671335"/>
                    <a:gd name="connsiteX2" fmla="*/ 3216156 w 3937935"/>
                    <a:gd name="connsiteY2" fmla="*/ 82193 h 5671335"/>
                    <a:gd name="connsiteX3" fmla="*/ 3221293 w 3937935"/>
                    <a:gd name="connsiteY3" fmla="*/ 97604 h 5671335"/>
                    <a:gd name="connsiteX4" fmla="*/ 3231567 w 3937935"/>
                    <a:gd name="connsiteY4" fmla="*/ 107879 h 5671335"/>
                    <a:gd name="connsiteX5" fmla="*/ 3246979 w 3937935"/>
                    <a:gd name="connsiteY5" fmla="*/ 102742 h 5671335"/>
                    <a:gd name="connsiteX6" fmla="*/ 3267527 w 3937935"/>
                    <a:gd name="connsiteY6" fmla="*/ 107879 h 5671335"/>
                    <a:gd name="connsiteX7" fmla="*/ 3311079 w 3937935"/>
                    <a:gd name="connsiteY7" fmla="*/ 128232 h 5671335"/>
                    <a:gd name="connsiteX8" fmla="*/ 3354858 w 3937935"/>
                    <a:gd name="connsiteY8" fmla="*/ 190073 h 5671335"/>
                    <a:gd name="connsiteX9" fmla="*/ 3395341 w 3937935"/>
                    <a:gd name="connsiteY9" fmla="*/ 233430 h 5671335"/>
                    <a:gd name="connsiteX10" fmla="*/ 3403270 w 3937935"/>
                    <a:gd name="connsiteY10" fmla="*/ 307962 h 5671335"/>
                    <a:gd name="connsiteX11" fmla="*/ 3434091 w 3937935"/>
                    <a:gd name="connsiteY11" fmla="*/ 357417 h 5671335"/>
                    <a:gd name="connsiteX12" fmla="*/ 3437051 w 3937935"/>
                    <a:gd name="connsiteY12" fmla="*/ 416103 h 5671335"/>
                    <a:gd name="connsiteX13" fmla="*/ 3449304 w 3937935"/>
                    <a:gd name="connsiteY13" fmla="*/ 417283 h 5671335"/>
                    <a:gd name="connsiteX14" fmla="*/ 3457599 w 3937935"/>
                    <a:gd name="connsiteY14" fmla="*/ 441789 h 5671335"/>
                    <a:gd name="connsiteX15" fmla="*/ 3478147 w 3937935"/>
                    <a:gd name="connsiteY15" fmla="*/ 472611 h 5671335"/>
                    <a:gd name="connsiteX16" fmla="*/ 3499923 w 3937935"/>
                    <a:gd name="connsiteY16" fmla="*/ 476520 h 5671335"/>
                    <a:gd name="connsiteX17" fmla="*/ 3498696 w 3937935"/>
                    <a:gd name="connsiteY17" fmla="*/ 529119 h 5671335"/>
                    <a:gd name="connsiteX18" fmla="*/ 3493558 w 3937935"/>
                    <a:gd name="connsiteY18" fmla="*/ 554804 h 5671335"/>
                    <a:gd name="connsiteX19" fmla="*/ 3488421 w 3937935"/>
                    <a:gd name="connsiteY19" fmla="*/ 601038 h 5671335"/>
                    <a:gd name="connsiteX20" fmla="*/ 3473010 w 3937935"/>
                    <a:gd name="connsiteY20" fmla="*/ 642135 h 5671335"/>
                    <a:gd name="connsiteX21" fmla="*/ 3457599 w 3937935"/>
                    <a:gd name="connsiteY21" fmla="*/ 662683 h 5671335"/>
                    <a:gd name="connsiteX22" fmla="*/ 3442188 w 3937935"/>
                    <a:gd name="connsiteY22" fmla="*/ 688368 h 5671335"/>
                    <a:gd name="connsiteX23" fmla="*/ 3431914 w 3937935"/>
                    <a:gd name="connsiteY23" fmla="*/ 698643 h 5671335"/>
                    <a:gd name="connsiteX24" fmla="*/ 3365132 w 3937935"/>
                    <a:gd name="connsiteY24" fmla="*/ 744876 h 5671335"/>
                    <a:gd name="connsiteX25" fmla="*/ 3349720 w 3937935"/>
                    <a:gd name="connsiteY25" fmla="*/ 760288 h 5671335"/>
                    <a:gd name="connsiteX26" fmla="*/ 3291372 w 3937935"/>
                    <a:gd name="connsiteY26" fmla="*/ 805294 h 5671335"/>
                    <a:gd name="connsiteX27" fmla="*/ 3266928 w 3937935"/>
                    <a:gd name="connsiteY27" fmla="*/ 845039 h 5671335"/>
                    <a:gd name="connsiteX28" fmla="*/ 3251317 w 3937935"/>
                    <a:gd name="connsiteY28" fmla="*/ 867566 h 5671335"/>
                    <a:gd name="connsiteX29" fmla="*/ 3277801 w 3937935"/>
                    <a:gd name="connsiteY29" fmla="*/ 914400 h 5671335"/>
                    <a:gd name="connsiteX30" fmla="*/ 3341288 w 3937935"/>
                    <a:gd name="connsiteY30" fmla="*/ 937210 h 5671335"/>
                    <a:gd name="connsiteX31" fmla="*/ 3354857 w 3937935"/>
                    <a:gd name="connsiteY31" fmla="*/ 945222 h 5671335"/>
                    <a:gd name="connsiteX32" fmla="*/ 3416502 w 3937935"/>
                    <a:gd name="connsiteY32" fmla="*/ 950359 h 5671335"/>
                    <a:gd name="connsiteX33" fmla="*/ 3462736 w 3937935"/>
                    <a:gd name="connsiteY33" fmla="*/ 981182 h 5671335"/>
                    <a:gd name="connsiteX34" fmla="*/ 3494938 w 3937935"/>
                    <a:gd name="connsiteY34" fmla="*/ 1025437 h 5671335"/>
                    <a:gd name="connsiteX35" fmla="*/ 3538813 w 3937935"/>
                    <a:gd name="connsiteY35" fmla="*/ 1023459 h 5671335"/>
                    <a:gd name="connsiteX36" fmla="*/ 3573593 w 3937935"/>
                    <a:gd name="connsiteY36" fmla="*/ 1071271 h 5671335"/>
                    <a:gd name="connsiteX37" fmla="*/ 3576751 w 3937935"/>
                    <a:gd name="connsiteY37" fmla="*/ 1102493 h 5671335"/>
                    <a:gd name="connsiteX38" fmla="*/ 3560341 w 3937935"/>
                    <a:gd name="connsiteY38" fmla="*/ 1135294 h 5671335"/>
                    <a:gd name="connsiteX39" fmla="*/ 3570615 w 3937935"/>
                    <a:gd name="connsiteY39" fmla="*/ 1166117 h 5671335"/>
                    <a:gd name="connsiteX40" fmla="*/ 3580889 w 3937935"/>
                    <a:gd name="connsiteY40" fmla="*/ 1186665 h 5671335"/>
                    <a:gd name="connsiteX41" fmla="*/ 3591163 w 3937935"/>
                    <a:gd name="connsiteY41" fmla="*/ 1232899 h 5671335"/>
                    <a:gd name="connsiteX42" fmla="*/ 3601437 w 3937935"/>
                    <a:gd name="connsiteY42" fmla="*/ 1248310 h 5671335"/>
                    <a:gd name="connsiteX43" fmla="*/ 3621985 w 3937935"/>
                    <a:gd name="connsiteY43" fmla="*/ 1273995 h 5671335"/>
                    <a:gd name="connsiteX44" fmla="*/ 3663082 w 3937935"/>
                    <a:gd name="connsiteY44" fmla="*/ 1284270 h 5671335"/>
                    <a:gd name="connsiteX45" fmla="*/ 3693905 w 3937935"/>
                    <a:gd name="connsiteY45" fmla="*/ 1299681 h 5671335"/>
                    <a:gd name="connsiteX46" fmla="*/ 3724727 w 3937935"/>
                    <a:gd name="connsiteY46" fmla="*/ 1309955 h 5671335"/>
                    <a:gd name="connsiteX47" fmla="*/ 3745275 w 3937935"/>
                    <a:gd name="connsiteY47" fmla="*/ 1325366 h 5671335"/>
                    <a:gd name="connsiteX48" fmla="*/ 3770961 w 3937935"/>
                    <a:gd name="connsiteY48" fmla="*/ 1351052 h 5671335"/>
                    <a:gd name="connsiteX49" fmla="*/ 3801783 w 3937935"/>
                    <a:gd name="connsiteY49" fmla="*/ 1371600 h 5671335"/>
                    <a:gd name="connsiteX50" fmla="*/ 3817194 w 3937935"/>
                    <a:gd name="connsiteY50" fmla="*/ 1376737 h 5671335"/>
                    <a:gd name="connsiteX51" fmla="*/ 3832006 w 3937935"/>
                    <a:gd name="connsiteY51" fmla="*/ 1406380 h 5671335"/>
                    <a:gd name="connsiteX52" fmla="*/ 3864807 w 3937935"/>
                    <a:gd name="connsiteY52" fmla="*/ 1473362 h 5671335"/>
                    <a:gd name="connsiteX53" fmla="*/ 3828248 w 3937935"/>
                    <a:gd name="connsiteY53" fmla="*/ 1523933 h 5671335"/>
                    <a:gd name="connsiteX54" fmla="*/ 3837743 w 3937935"/>
                    <a:gd name="connsiteY54" fmla="*/ 1556535 h 5671335"/>
                    <a:gd name="connsiteX55" fmla="*/ 3848017 w 3937935"/>
                    <a:gd name="connsiteY55" fmla="*/ 1582220 h 5671335"/>
                    <a:gd name="connsiteX56" fmla="*/ 3868565 w 3937935"/>
                    <a:gd name="connsiteY56" fmla="*/ 1613043 h 5671335"/>
                    <a:gd name="connsiteX57" fmla="*/ 3878839 w 3937935"/>
                    <a:gd name="connsiteY57" fmla="*/ 1643865 h 5671335"/>
                    <a:gd name="connsiteX58" fmla="*/ 3883976 w 3937935"/>
                    <a:gd name="connsiteY58" fmla="*/ 1659276 h 5671335"/>
                    <a:gd name="connsiteX59" fmla="*/ 3894251 w 3937935"/>
                    <a:gd name="connsiteY59" fmla="*/ 1700373 h 5671335"/>
                    <a:gd name="connsiteX60" fmla="*/ 3878839 w 3937935"/>
                    <a:gd name="connsiteY60" fmla="*/ 1767155 h 5671335"/>
                    <a:gd name="connsiteX61" fmla="*/ 3883976 w 3937935"/>
                    <a:gd name="connsiteY61" fmla="*/ 1792840 h 5671335"/>
                    <a:gd name="connsiteX62" fmla="*/ 3863809 w 3937935"/>
                    <a:gd name="connsiteY62" fmla="*/ 1882350 h 5671335"/>
                    <a:gd name="connsiteX63" fmla="*/ 3888114 w 3937935"/>
                    <a:gd name="connsiteY63" fmla="*/ 1923246 h 5671335"/>
                    <a:gd name="connsiteX64" fmla="*/ 3919936 w 3937935"/>
                    <a:gd name="connsiteY64" fmla="*/ 1931542 h 5671335"/>
                    <a:gd name="connsiteX65" fmla="*/ 3925073 w 3937935"/>
                    <a:gd name="connsiteY65" fmla="*/ 1962364 h 5671335"/>
                    <a:gd name="connsiteX66" fmla="*/ 3930210 w 3937935"/>
                    <a:gd name="connsiteY66" fmla="*/ 1977775 h 5671335"/>
                    <a:gd name="connsiteX67" fmla="*/ 3931857 w 3937935"/>
                    <a:gd name="connsiteY67" fmla="*/ 2042489 h 5671335"/>
                    <a:gd name="connsiteX68" fmla="*/ 3935961 w 3937935"/>
                    <a:gd name="connsiteY68" fmla="*/ 2131500 h 5671335"/>
                    <a:gd name="connsiteX69" fmla="*/ 3894057 w 3937935"/>
                    <a:gd name="connsiteY69" fmla="*/ 2205454 h 5671335"/>
                    <a:gd name="connsiteX70" fmla="*/ 3889114 w 3937935"/>
                    <a:gd name="connsiteY70" fmla="*/ 2260315 h 5671335"/>
                    <a:gd name="connsiteX71" fmla="*/ 3878839 w 3937935"/>
                    <a:gd name="connsiteY71" fmla="*/ 2275726 h 5671335"/>
                    <a:gd name="connsiteX72" fmla="*/ 3868565 w 3937935"/>
                    <a:gd name="connsiteY72" fmla="*/ 2291137 h 5671335"/>
                    <a:gd name="connsiteX73" fmla="*/ 3853154 w 3937935"/>
                    <a:gd name="connsiteY73" fmla="*/ 2301411 h 5671335"/>
                    <a:gd name="connsiteX74" fmla="*/ 3832606 w 3937935"/>
                    <a:gd name="connsiteY74" fmla="*/ 2296274 h 5671335"/>
                    <a:gd name="connsiteX75" fmla="*/ 3806920 w 3937935"/>
                    <a:gd name="connsiteY75" fmla="*/ 2388742 h 5671335"/>
                    <a:gd name="connsiteX76" fmla="*/ 3796646 w 3937935"/>
                    <a:gd name="connsiteY76" fmla="*/ 2440112 h 5671335"/>
                    <a:gd name="connsiteX77" fmla="*/ 3817194 w 3937935"/>
                    <a:gd name="connsiteY77" fmla="*/ 2537717 h 5671335"/>
                    <a:gd name="connsiteX78" fmla="*/ 3832606 w 3937935"/>
                    <a:gd name="connsiteY78" fmla="*/ 2547991 h 5671335"/>
                    <a:gd name="connsiteX79" fmla="*/ 3842880 w 3937935"/>
                    <a:gd name="connsiteY79" fmla="*/ 2583950 h 5671335"/>
                    <a:gd name="connsiteX80" fmla="*/ 3837743 w 3937935"/>
                    <a:gd name="connsiteY80" fmla="*/ 2625047 h 5671335"/>
                    <a:gd name="connsiteX81" fmla="*/ 3827469 w 3937935"/>
                    <a:gd name="connsiteY81" fmla="*/ 2640458 h 5671335"/>
                    <a:gd name="connsiteX82" fmla="*/ 3817194 w 3937935"/>
                    <a:gd name="connsiteY82" fmla="*/ 2671281 h 5671335"/>
                    <a:gd name="connsiteX83" fmla="*/ 3812057 w 3937935"/>
                    <a:gd name="connsiteY83" fmla="*/ 2686692 h 5671335"/>
                    <a:gd name="connsiteX84" fmla="*/ 3817194 w 3937935"/>
                    <a:gd name="connsiteY84" fmla="*/ 2743200 h 5671335"/>
                    <a:gd name="connsiteX85" fmla="*/ 3812057 w 3937935"/>
                    <a:gd name="connsiteY85" fmla="*/ 2758611 h 5671335"/>
                    <a:gd name="connsiteX86" fmla="*/ 3817194 w 3937935"/>
                    <a:gd name="connsiteY86" fmla="*/ 2784297 h 5671335"/>
                    <a:gd name="connsiteX87" fmla="*/ 3806920 w 3937935"/>
                    <a:gd name="connsiteY87" fmla="*/ 2861353 h 5671335"/>
                    <a:gd name="connsiteX88" fmla="*/ 3786372 w 3937935"/>
                    <a:gd name="connsiteY88" fmla="*/ 2907586 h 5671335"/>
                    <a:gd name="connsiteX89" fmla="*/ 3776098 w 3937935"/>
                    <a:gd name="connsiteY89" fmla="*/ 2917861 h 5671335"/>
                    <a:gd name="connsiteX90" fmla="*/ 3755549 w 3937935"/>
                    <a:gd name="connsiteY90" fmla="*/ 2933272 h 5671335"/>
                    <a:gd name="connsiteX91" fmla="*/ 3719590 w 3937935"/>
                    <a:gd name="connsiteY91" fmla="*/ 2938409 h 5671335"/>
                    <a:gd name="connsiteX92" fmla="*/ 3714453 w 3937935"/>
                    <a:gd name="connsiteY92" fmla="*/ 2953820 h 5671335"/>
                    <a:gd name="connsiteX93" fmla="*/ 3699042 w 3937935"/>
                    <a:gd name="connsiteY93" fmla="*/ 2969231 h 5671335"/>
                    <a:gd name="connsiteX94" fmla="*/ 3693905 w 3937935"/>
                    <a:gd name="connsiteY94" fmla="*/ 3005191 h 5671335"/>
                    <a:gd name="connsiteX95" fmla="*/ 3674535 w 3937935"/>
                    <a:gd name="connsiteY95" fmla="*/ 3042730 h 5671335"/>
                    <a:gd name="connsiteX96" fmla="*/ 3633839 w 3937935"/>
                    <a:gd name="connsiteY96" fmla="*/ 3035414 h 5671335"/>
                    <a:gd name="connsiteX97" fmla="*/ 3590163 w 3937935"/>
                    <a:gd name="connsiteY97" fmla="*/ 3043309 h 5671335"/>
                    <a:gd name="connsiteX98" fmla="*/ 3574753 w 3937935"/>
                    <a:gd name="connsiteY98" fmla="*/ 3075131 h 5671335"/>
                    <a:gd name="connsiteX99" fmla="*/ 3591163 w 3937935"/>
                    <a:gd name="connsiteY99" fmla="*/ 3097658 h 5671335"/>
                    <a:gd name="connsiteX100" fmla="*/ 3596300 w 3937935"/>
                    <a:gd name="connsiteY100" fmla="*/ 3113070 h 5671335"/>
                    <a:gd name="connsiteX101" fmla="*/ 3601437 w 3937935"/>
                    <a:gd name="connsiteY101" fmla="*/ 3159303 h 5671335"/>
                    <a:gd name="connsiteX102" fmla="*/ 3596300 w 3937935"/>
                    <a:gd name="connsiteY102" fmla="*/ 3246634 h 5671335"/>
                    <a:gd name="connsiteX103" fmla="*/ 3591163 w 3937935"/>
                    <a:gd name="connsiteY103" fmla="*/ 3298004 h 5671335"/>
                    <a:gd name="connsiteX104" fmla="*/ 3601437 w 3937935"/>
                    <a:gd name="connsiteY104" fmla="*/ 3333964 h 5671335"/>
                    <a:gd name="connsiteX105" fmla="*/ 3611711 w 3937935"/>
                    <a:gd name="connsiteY105" fmla="*/ 3349375 h 5671335"/>
                    <a:gd name="connsiteX106" fmla="*/ 3621985 w 3937935"/>
                    <a:gd name="connsiteY106" fmla="*/ 3385335 h 5671335"/>
                    <a:gd name="connsiteX107" fmla="*/ 3627123 w 3937935"/>
                    <a:gd name="connsiteY107" fmla="*/ 3400746 h 5671335"/>
                    <a:gd name="connsiteX108" fmla="*/ 3621985 w 3937935"/>
                    <a:gd name="connsiteY108" fmla="*/ 3488076 h 5671335"/>
                    <a:gd name="connsiteX109" fmla="*/ 3616848 w 3937935"/>
                    <a:gd name="connsiteY109" fmla="*/ 3518899 h 5671335"/>
                    <a:gd name="connsiteX110" fmla="*/ 3637397 w 3937935"/>
                    <a:gd name="connsiteY110" fmla="*/ 3549721 h 5671335"/>
                    <a:gd name="connsiteX111" fmla="*/ 3642534 w 3937935"/>
                    <a:gd name="connsiteY111" fmla="*/ 3565133 h 5671335"/>
                    <a:gd name="connsiteX112" fmla="*/ 3616848 w 3937935"/>
                    <a:gd name="connsiteY112" fmla="*/ 3590818 h 5671335"/>
                    <a:gd name="connsiteX113" fmla="*/ 3601437 w 3937935"/>
                    <a:gd name="connsiteY113" fmla="*/ 3595955 h 5671335"/>
                    <a:gd name="connsiteX114" fmla="*/ 3586026 w 3937935"/>
                    <a:gd name="connsiteY114" fmla="*/ 3606229 h 5671335"/>
                    <a:gd name="connsiteX115" fmla="*/ 3575752 w 3937935"/>
                    <a:gd name="connsiteY115" fmla="*/ 3647326 h 5671335"/>
                    <a:gd name="connsiteX116" fmla="*/ 3580889 w 3937935"/>
                    <a:gd name="connsiteY116" fmla="*/ 3673011 h 5671335"/>
                    <a:gd name="connsiteX117" fmla="*/ 3575752 w 3937935"/>
                    <a:gd name="connsiteY117" fmla="*/ 3719245 h 5671335"/>
                    <a:gd name="connsiteX118" fmla="*/ 3570615 w 3937935"/>
                    <a:gd name="connsiteY118" fmla="*/ 3739793 h 5671335"/>
                    <a:gd name="connsiteX119" fmla="*/ 3544929 w 3937935"/>
                    <a:gd name="connsiteY119" fmla="*/ 3765479 h 5671335"/>
                    <a:gd name="connsiteX120" fmla="*/ 3539792 w 3937935"/>
                    <a:gd name="connsiteY120" fmla="*/ 3780890 h 5671335"/>
                    <a:gd name="connsiteX121" fmla="*/ 3544929 w 3937935"/>
                    <a:gd name="connsiteY121" fmla="*/ 3801438 h 5671335"/>
                    <a:gd name="connsiteX122" fmla="*/ 3550066 w 3937935"/>
                    <a:gd name="connsiteY122" fmla="*/ 3827124 h 5671335"/>
                    <a:gd name="connsiteX123" fmla="*/ 3539792 w 3937935"/>
                    <a:gd name="connsiteY123" fmla="*/ 3888768 h 5671335"/>
                    <a:gd name="connsiteX124" fmla="*/ 3529518 w 3937935"/>
                    <a:gd name="connsiteY124" fmla="*/ 3919591 h 5671335"/>
                    <a:gd name="connsiteX125" fmla="*/ 3524381 w 3937935"/>
                    <a:gd name="connsiteY125" fmla="*/ 3935002 h 5671335"/>
                    <a:gd name="connsiteX126" fmla="*/ 3550066 w 3937935"/>
                    <a:gd name="connsiteY126" fmla="*/ 3955550 h 5671335"/>
                    <a:gd name="connsiteX127" fmla="*/ 3632260 w 3937935"/>
                    <a:gd name="connsiteY127" fmla="*/ 3965825 h 5671335"/>
                    <a:gd name="connsiteX128" fmla="*/ 3647671 w 3937935"/>
                    <a:gd name="connsiteY128" fmla="*/ 3970962 h 5671335"/>
                    <a:gd name="connsiteX129" fmla="*/ 3678493 w 3937935"/>
                    <a:gd name="connsiteY129" fmla="*/ 3996647 h 5671335"/>
                    <a:gd name="connsiteX130" fmla="*/ 3683630 w 3937935"/>
                    <a:gd name="connsiteY130" fmla="*/ 4022333 h 5671335"/>
                    <a:gd name="connsiteX131" fmla="*/ 3678493 w 3937935"/>
                    <a:gd name="connsiteY131" fmla="*/ 4037744 h 5671335"/>
                    <a:gd name="connsiteX132" fmla="*/ 3668219 w 3937935"/>
                    <a:gd name="connsiteY132" fmla="*/ 4078840 h 5671335"/>
                    <a:gd name="connsiteX133" fmla="*/ 3663082 w 3937935"/>
                    <a:gd name="connsiteY133" fmla="*/ 4094252 h 5671335"/>
                    <a:gd name="connsiteX134" fmla="*/ 3642534 w 3937935"/>
                    <a:gd name="connsiteY134" fmla="*/ 4140485 h 5671335"/>
                    <a:gd name="connsiteX135" fmla="*/ 3611711 w 3937935"/>
                    <a:gd name="connsiteY135" fmla="*/ 4155897 h 5671335"/>
                    <a:gd name="connsiteX136" fmla="*/ 3606574 w 3937935"/>
                    <a:gd name="connsiteY136" fmla="*/ 4171308 h 5671335"/>
                    <a:gd name="connsiteX137" fmla="*/ 3606574 w 3937935"/>
                    <a:gd name="connsiteY137" fmla="*/ 4207267 h 5671335"/>
                    <a:gd name="connsiteX138" fmla="*/ 3596300 w 3937935"/>
                    <a:gd name="connsiteY138" fmla="*/ 4217542 h 5671335"/>
                    <a:gd name="connsiteX139" fmla="*/ 3565478 w 3937935"/>
                    <a:gd name="connsiteY139" fmla="*/ 4248364 h 5671335"/>
                    <a:gd name="connsiteX140" fmla="*/ 3555203 w 3937935"/>
                    <a:gd name="connsiteY140" fmla="*/ 4279186 h 5671335"/>
                    <a:gd name="connsiteX141" fmla="*/ 3550066 w 3937935"/>
                    <a:gd name="connsiteY141" fmla="*/ 4294598 h 5671335"/>
                    <a:gd name="connsiteX142" fmla="*/ 3555203 w 3937935"/>
                    <a:gd name="connsiteY142" fmla="*/ 4330557 h 5671335"/>
                    <a:gd name="connsiteX143" fmla="*/ 3555203 w 3937935"/>
                    <a:gd name="connsiteY143" fmla="*/ 4371654 h 5671335"/>
                    <a:gd name="connsiteX144" fmla="*/ 3596300 w 3937935"/>
                    <a:gd name="connsiteY144" fmla="*/ 4407613 h 5671335"/>
                    <a:gd name="connsiteX145" fmla="*/ 3611711 w 3937935"/>
                    <a:gd name="connsiteY145" fmla="*/ 4412750 h 5671335"/>
                    <a:gd name="connsiteX146" fmla="*/ 3637397 w 3937935"/>
                    <a:gd name="connsiteY146" fmla="*/ 4428162 h 5671335"/>
                    <a:gd name="connsiteX147" fmla="*/ 3647671 w 3937935"/>
                    <a:gd name="connsiteY147" fmla="*/ 4443573 h 5671335"/>
                    <a:gd name="connsiteX148" fmla="*/ 3637397 w 3937935"/>
                    <a:gd name="connsiteY148" fmla="*/ 4479533 h 5671335"/>
                    <a:gd name="connsiteX149" fmla="*/ 3642534 w 3937935"/>
                    <a:gd name="connsiteY149" fmla="*/ 4505218 h 5671335"/>
                    <a:gd name="connsiteX150" fmla="*/ 3678493 w 3937935"/>
                    <a:gd name="connsiteY150" fmla="*/ 4505218 h 5671335"/>
                    <a:gd name="connsiteX151" fmla="*/ 3693905 w 3937935"/>
                    <a:gd name="connsiteY151" fmla="*/ 4510355 h 5671335"/>
                    <a:gd name="connsiteX152" fmla="*/ 3704179 w 3937935"/>
                    <a:gd name="connsiteY152" fmla="*/ 4525766 h 5671335"/>
                    <a:gd name="connsiteX153" fmla="*/ 3663082 w 3937935"/>
                    <a:gd name="connsiteY153" fmla="*/ 4530903 h 5671335"/>
                    <a:gd name="connsiteX154" fmla="*/ 3642534 w 3937935"/>
                    <a:gd name="connsiteY154" fmla="*/ 4536040 h 5671335"/>
                    <a:gd name="connsiteX155" fmla="*/ 3621985 w 3937935"/>
                    <a:gd name="connsiteY155" fmla="*/ 4577137 h 5671335"/>
                    <a:gd name="connsiteX156" fmla="*/ 3606574 w 3937935"/>
                    <a:gd name="connsiteY156" fmla="*/ 4582274 h 5671335"/>
                    <a:gd name="connsiteX157" fmla="*/ 3591163 w 3937935"/>
                    <a:gd name="connsiteY157" fmla="*/ 4597685 h 5671335"/>
                    <a:gd name="connsiteX158" fmla="*/ 3601437 w 3937935"/>
                    <a:gd name="connsiteY158" fmla="*/ 4595197 h 5671335"/>
                    <a:gd name="connsiteX159" fmla="*/ 3591163 w 3937935"/>
                    <a:gd name="connsiteY159" fmla="*/ 4607959 h 5671335"/>
                    <a:gd name="connsiteX160" fmla="*/ 3586026 w 3937935"/>
                    <a:gd name="connsiteY160" fmla="*/ 4623371 h 5671335"/>
                    <a:gd name="connsiteX161" fmla="*/ 3591163 w 3937935"/>
                    <a:gd name="connsiteY161" fmla="*/ 4649056 h 5671335"/>
                    <a:gd name="connsiteX162" fmla="*/ 3601437 w 3937935"/>
                    <a:gd name="connsiteY162" fmla="*/ 4679879 h 5671335"/>
                    <a:gd name="connsiteX163" fmla="*/ 3580889 w 3937935"/>
                    <a:gd name="connsiteY163" fmla="*/ 4710701 h 5671335"/>
                    <a:gd name="connsiteX164" fmla="*/ 3555203 w 3937935"/>
                    <a:gd name="connsiteY164" fmla="*/ 4705564 h 5671335"/>
                    <a:gd name="connsiteX165" fmla="*/ 3539792 w 3937935"/>
                    <a:gd name="connsiteY165" fmla="*/ 4700427 h 5671335"/>
                    <a:gd name="connsiteX166" fmla="*/ 3519244 w 3937935"/>
                    <a:gd name="connsiteY166" fmla="*/ 4695290 h 5671335"/>
                    <a:gd name="connsiteX167" fmla="*/ 3503833 w 3937935"/>
                    <a:gd name="connsiteY167" fmla="*/ 4685016 h 5671335"/>
                    <a:gd name="connsiteX168" fmla="*/ 3498696 w 3937935"/>
                    <a:gd name="connsiteY168" fmla="*/ 4715838 h 5671335"/>
                    <a:gd name="connsiteX169" fmla="*/ 3493558 w 3937935"/>
                    <a:gd name="connsiteY169" fmla="*/ 4731249 h 5671335"/>
                    <a:gd name="connsiteX170" fmla="*/ 3462736 w 3937935"/>
                    <a:gd name="connsiteY170" fmla="*/ 4710701 h 5671335"/>
                    <a:gd name="connsiteX171" fmla="*/ 3442188 w 3937935"/>
                    <a:gd name="connsiteY171" fmla="*/ 4679879 h 5671335"/>
                    <a:gd name="connsiteX172" fmla="*/ 3426776 w 3937935"/>
                    <a:gd name="connsiteY172" fmla="*/ 4674742 h 5671335"/>
                    <a:gd name="connsiteX173" fmla="*/ 3385680 w 3937935"/>
                    <a:gd name="connsiteY173" fmla="*/ 4700427 h 5671335"/>
                    <a:gd name="connsiteX174" fmla="*/ 3390817 w 3937935"/>
                    <a:gd name="connsiteY174" fmla="*/ 4715838 h 5671335"/>
                    <a:gd name="connsiteX175" fmla="*/ 3375406 w 3937935"/>
                    <a:gd name="connsiteY175" fmla="*/ 4772346 h 5671335"/>
                    <a:gd name="connsiteX176" fmla="*/ 3365132 w 3937935"/>
                    <a:gd name="connsiteY176" fmla="*/ 4787757 h 5671335"/>
                    <a:gd name="connsiteX177" fmla="*/ 3349720 w 3937935"/>
                    <a:gd name="connsiteY177" fmla="*/ 4782620 h 5671335"/>
                    <a:gd name="connsiteX178" fmla="*/ 3318898 w 3937935"/>
                    <a:gd name="connsiteY178" fmla="*/ 4798031 h 5671335"/>
                    <a:gd name="connsiteX179" fmla="*/ 3298349 w 3937935"/>
                    <a:gd name="connsiteY179" fmla="*/ 4823717 h 5671335"/>
                    <a:gd name="connsiteX180" fmla="*/ 3282938 w 3937935"/>
                    <a:gd name="connsiteY180" fmla="*/ 4818580 h 5671335"/>
                    <a:gd name="connsiteX181" fmla="*/ 3272664 w 3937935"/>
                    <a:gd name="connsiteY181" fmla="*/ 4798031 h 5671335"/>
                    <a:gd name="connsiteX182" fmla="*/ 3267527 w 3937935"/>
                    <a:gd name="connsiteY182" fmla="*/ 4823717 h 5671335"/>
                    <a:gd name="connsiteX183" fmla="*/ 3262390 w 3937935"/>
                    <a:gd name="connsiteY183" fmla="*/ 4839128 h 5671335"/>
                    <a:gd name="connsiteX184" fmla="*/ 3246979 w 3937935"/>
                    <a:gd name="connsiteY184" fmla="*/ 4828854 h 5671335"/>
                    <a:gd name="connsiteX185" fmla="*/ 3216156 w 3937935"/>
                    <a:gd name="connsiteY185" fmla="*/ 4849402 h 5671335"/>
                    <a:gd name="connsiteX186" fmla="*/ 3159648 w 3937935"/>
                    <a:gd name="connsiteY186" fmla="*/ 4849402 h 5671335"/>
                    <a:gd name="connsiteX187" fmla="*/ 3149374 w 3937935"/>
                    <a:gd name="connsiteY187" fmla="*/ 4864813 h 5671335"/>
                    <a:gd name="connsiteX188" fmla="*/ 3139100 w 3937935"/>
                    <a:gd name="connsiteY188" fmla="*/ 4875088 h 5671335"/>
                    <a:gd name="connsiteX189" fmla="*/ 3072318 w 3937935"/>
                    <a:gd name="connsiteY189" fmla="*/ 4885362 h 5671335"/>
                    <a:gd name="connsiteX190" fmla="*/ 3056907 w 3937935"/>
                    <a:gd name="connsiteY190" fmla="*/ 4895636 h 5671335"/>
                    <a:gd name="connsiteX191" fmla="*/ 3026084 w 3937935"/>
                    <a:gd name="connsiteY191" fmla="*/ 4905910 h 5671335"/>
                    <a:gd name="connsiteX192" fmla="*/ 3010673 w 3937935"/>
                    <a:gd name="connsiteY192" fmla="*/ 4900773 h 5671335"/>
                    <a:gd name="connsiteX193" fmla="*/ 2959302 w 3937935"/>
                    <a:gd name="connsiteY193" fmla="*/ 4941870 h 5671335"/>
                    <a:gd name="connsiteX194" fmla="*/ 2928480 w 3937935"/>
                    <a:gd name="connsiteY194" fmla="*/ 4952144 h 5671335"/>
                    <a:gd name="connsiteX195" fmla="*/ 2871972 w 3937935"/>
                    <a:gd name="connsiteY195" fmla="*/ 4967555 h 5671335"/>
                    <a:gd name="connsiteX196" fmla="*/ 2820601 w 3937935"/>
                    <a:gd name="connsiteY196" fmla="*/ 5008652 h 5671335"/>
                    <a:gd name="connsiteX197" fmla="*/ 2779505 w 3937935"/>
                    <a:gd name="connsiteY197" fmla="*/ 5003515 h 5671335"/>
                    <a:gd name="connsiteX198" fmla="*/ 2764093 w 3937935"/>
                    <a:gd name="connsiteY198" fmla="*/ 4998377 h 5671335"/>
                    <a:gd name="connsiteX199" fmla="*/ 2733271 w 3937935"/>
                    <a:gd name="connsiteY199" fmla="*/ 5003515 h 5671335"/>
                    <a:gd name="connsiteX200" fmla="*/ 2676763 w 3937935"/>
                    <a:gd name="connsiteY200" fmla="*/ 5024063 h 5671335"/>
                    <a:gd name="connsiteX201" fmla="*/ 2661352 w 3937935"/>
                    <a:gd name="connsiteY201" fmla="*/ 5029200 h 5671335"/>
                    <a:gd name="connsiteX202" fmla="*/ 2645941 w 3937935"/>
                    <a:gd name="connsiteY202" fmla="*/ 5044611 h 5671335"/>
                    <a:gd name="connsiteX203" fmla="*/ 2630529 w 3937935"/>
                    <a:gd name="connsiteY203" fmla="*/ 5039474 h 5671335"/>
                    <a:gd name="connsiteX204" fmla="*/ 2615118 w 3937935"/>
                    <a:gd name="connsiteY204" fmla="*/ 5049748 h 5671335"/>
                    <a:gd name="connsiteX205" fmla="*/ 2609981 w 3937935"/>
                    <a:gd name="connsiteY205" fmla="*/ 5075434 h 5671335"/>
                    <a:gd name="connsiteX206" fmla="*/ 2563747 w 3937935"/>
                    <a:gd name="connsiteY206" fmla="*/ 5116530 h 5671335"/>
                    <a:gd name="connsiteX207" fmla="*/ 2548336 w 3937935"/>
                    <a:gd name="connsiteY207" fmla="*/ 5126804 h 5671335"/>
                    <a:gd name="connsiteX208" fmla="*/ 2507239 w 3937935"/>
                    <a:gd name="connsiteY208" fmla="*/ 5137079 h 5671335"/>
                    <a:gd name="connsiteX209" fmla="*/ 2491828 w 3937935"/>
                    <a:gd name="connsiteY209" fmla="*/ 5142216 h 5671335"/>
                    <a:gd name="connsiteX210" fmla="*/ 2466143 w 3937935"/>
                    <a:gd name="connsiteY210" fmla="*/ 5147353 h 5671335"/>
                    <a:gd name="connsiteX211" fmla="*/ 2450732 w 3937935"/>
                    <a:gd name="connsiteY211" fmla="*/ 5142216 h 5671335"/>
                    <a:gd name="connsiteX212" fmla="*/ 2430183 w 3937935"/>
                    <a:gd name="connsiteY212" fmla="*/ 5116530 h 5671335"/>
                    <a:gd name="connsiteX213" fmla="*/ 2373675 w 3937935"/>
                    <a:gd name="connsiteY213" fmla="*/ 5106256 h 5671335"/>
                    <a:gd name="connsiteX214" fmla="*/ 2332579 w 3937935"/>
                    <a:gd name="connsiteY214" fmla="*/ 5106256 h 5671335"/>
                    <a:gd name="connsiteX215" fmla="*/ 2301756 w 3937935"/>
                    <a:gd name="connsiteY215" fmla="*/ 5126804 h 5671335"/>
                    <a:gd name="connsiteX216" fmla="*/ 2255523 w 3937935"/>
                    <a:gd name="connsiteY216" fmla="*/ 5121667 h 5671335"/>
                    <a:gd name="connsiteX217" fmla="*/ 2231816 w 3937935"/>
                    <a:gd name="connsiteY217" fmla="*/ 5139657 h 5671335"/>
                    <a:gd name="connsiteX218" fmla="*/ 2209488 w 3937935"/>
                    <a:gd name="connsiteY218" fmla="*/ 5144794 h 5671335"/>
                    <a:gd name="connsiteX219" fmla="*/ 2182024 w 3937935"/>
                    <a:gd name="connsiteY219" fmla="*/ 5154868 h 5671335"/>
                    <a:gd name="connsiteX220" fmla="*/ 2152781 w 3937935"/>
                    <a:gd name="connsiteY220" fmla="*/ 5111393 h 5671335"/>
                    <a:gd name="connsiteX221" fmla="*/ 2132233 w 3937935"/>
                    <a:gd name="connsiteY221" fmla="*/ 5142216 h 5671335"/>
                    <a:gd name="connsiteX222" fmla="*/ 2099431 w 3937935"/>
                    <a:gd name="connsiteY222" fmla="*/ 5143196 h 5671335"/>
                    <a:gd name="connsiteX223" fmla="*/ 2060314 w 3937935"/>
                    <a:gd name="connsiteY223" fmla="*/ 5157627 h 5671335"/>
                    <a:gd name="connsiteX224" fmla="*/ 2029491 w 3937935"/>
                    <a:gd name="connsiteY224" fmla="*/ 5173038 h 5671335"/>
                    <a:gd name="connsiteX225" fmla="*/ 2003806 w 3937935"/>
                    <a:gd name="connsiteY225" fmla="*/ 5193586 h 5671335"/>
                    <a:gd name="connsiteX226" fmla="*/ 1993532 w 3937935"/>
                    <a:gd name="connsiteY226" fmla="*/ 5203861 h 5671335"/>
                    <a:gd name="connsiteX227" fmla="*/ 1978120 w 3937935"/>
                    <a:gd name="connsiteY227" fmla="*/ 5208998 h 5671335"/>
                    <a:gd name="connsiteX228" fmla="*/ 1951256 w 3937935"/>
                    <a:gd name="connsiteY228" fmla="*/ 5209997 h 5671335"/>
                    <a:gd name="connsiteX229" fmla="*/ 1926749 w 3937935"/>
                    <a:gd name="connsiteY229" fmla="*/ 5204260 h 5671335"/>
                    <a:gd name="connsiteX230" fmla="*/ 1895927 w 3937935"/>
                    <a:gd name="connsiteY230" fmla="*/ 5203861 h 5671335"/>
                    <a:gd name="connsiteX231" fmla="*/ 1862926 w 3937935"/>
                    <a:gd name="connsiteY231" fmla="*/ 5207019 h 5671335"/>
                    <a:gd name="connsiteX232" fmla="*/ 1819071 w 3937935"/>
                    <a:gd name="connsiteY232" fmla="*/ 5225588 h 5671335"/>
                    <a:gd name="connsiteX233" fmla="*/ 1798323 w 3937935"/>
                    <a:gd name="connsiteY233" fmla="*/ 5234683 h 5671335"/>
                    <a:gd name="connsiteX234" fmla="*/ 1767900 w 3937935"/>
                    <a:gd name="connsiteY234" fmla="*/ 5255831 h 5671335"/>
                    <a:gd name="connsiteX235" fmla="*/ 1752089 w 3937935"/>
                    <a:gd name="connsiteY235" fmla="*/ 5255231 h 5671335"/>
                    <a:gd name="connsiteX236" fmla="*/ 1746952 w 3937935"/>
                    <a:gd name="connsiteY236" fmla="*/ 5275780 h 5671335"/>
                    <a:gd name="connsiteX237" fmla="*/ 1721266 w 3937935"/>
                    <a:gd name="connsiteY237" fmla="*/ 5301465 h 5671335"/>
                    <a:gd name="connsiteX238" fmla="*/ 1710992 w 3937935"/>
                    <a:gd name="connsiteY238" fmla="*/ 5332288 h 5671335"/>
                    <a:gd name="connsiteX239" fmla="*/ 1675033 w 3937935"/>
                    <a:gd name="connsiteY239" fmla="*/ 5357973 h 5671335"/>
                    <a:gd name="connsiteX240" fmla="*/ 1659621 w 3937935"/>
                    <a:gd name="connsiteY240" fmla="*/ 5363110 h 5671335"/>
                    <a:gd name="connsiteX241" fmla="*/ 1644210 w 3937935"/>
                    <a:gd name="connsiteY241" fmla="*/ 5357973 h 5671335"/>
                    <a:gd name="connsiteX242" fmla="*/ 1613388 w 3937935"/>
                    <a:gd name="connsiteY242" fmla="*/ 5363110 h 5671335"/>
                    <a:gd name="connsiteX243" fmla="*/ 1556880 w 3937935"/>
                    <a:gd name="connsiteY243" fmla="*/ 5383658 h 5671335"/>
                    <a:gd name="connsiteX244" fmla="*/ 1523990 w 3937935"/>
                    <a:gd name="connsiteY244" fmla="*/ 5376905 h 5671335"/>
                    <a:gd name="connsiteX245" fmla="*/ 1491325 w 3937935"/>
                    <a:gd name="connsiteY245" fmla="*/ 5390055 h 5671335"/>
                    <a:gd name="connsiteX246" fmla="*/ 1433590 w 3937935"/>
                    <a:gd name="connsiteY246" fmla="*/ 5417583 h 5671335"/>
                    <a:gd name="connsiteX247" fmla="*/ 1397437 w 3937935"/>
                    <a:gd name="connsiteY247" fmla="*/ 5444496 h 5671335"/>
                    <a:gd name="connsiteX248" fmla="*/ 1351397 w 3937935"/>
                    <a:gd name="connsiteY248" fmla="*/ 5491537 h 5671335"/>
                    <a:gd name="connsiteX249" fmla="*/ 1315437 w 3937935"/>
                    <a:gd name="connsiteY249" fmla="*/ 5486400 h 5671335"/>
                    <a:gd name="connsiteX250" fmla="*/ 1305163 w 3937935"/>
                    <a:gd name="connsiteY250" fmla="*/ 5455577 h 5671335"/>
                    <a:gd name="connsiteX251" fmla="*/ 1289752 w 3937935"/>
                    <a:gd name="connsiteY251" fmla="*/ 5450440 h 5671335"/>
                    <a:gd name="connsiteX252" fmla="*/ 1264066 w 3937935"/>
                    <a:gd name="connsiteY252" fmla="*/ 5465852 h 5671335"/>
                    <a:gd name="connsiteX253" fmla="*/ 1248655 w 3937935"/>
                    <a:gd name="connsiteY253" fmla="*/ 5470989 h 5671335"/>
                    <a:gd name="connsiteX254" fmla="*/ 1162973 w 3937935"/>
                    <a:gd name="connsiteY254" fmla="*/ 5464430 h 5671335"/>
                    <a:gd name="connsiteX255" fmla="*/ 1122007 w 3937935"/>
                    <a:gd name="connsiteY255" fmla="*/ 5492316 h 5671335"/>
                    <a:gd name="connsiteX256" fmla="*/ 1089406 w 3937935"/>
                    <a:gd name="connsiteY256" fmla="*/ 5476126 h 5671335"/>
                    <a:gd name="connsiteX257" fmla="*/ 1073994 w 3937935"/>
                    <a:gd name="connsiteY257" fmla="*/ 5460715 h 5671335"/>
                    <a:gd name="connsiteX258" fmla="*/ 1039214 w 3937935"/>
                    <a:gd name="connsiteY258" fmla="*/ 5469029 h 5671335"/>
                    <a:gd name="connsiteX259" fmla="*/ 1022624 w 3937935"/>
                    <a:gd name="connsiteY259" fmla="*/ 5453819 h 5671335"/>
                    <a:gd name="connsiteX260" fmla="*/ 979748 w 3937935"/>
                    <a:gd name="connsiteY260" fmla="*/ 5432271 h 5671335"/>
                    <a:gd name="connsiteX261" fmla="*/ 925019 w 3937935"/>
                    <a:gd name="connsiteY261" fmla="*/ 5404207 h 5671335"/>
                    <a:gd name="connsiteX262" fmla="*/ 868511 w 3937935"/>
                    <a:gd name="connsiteY262" fmla="*/ 5409344 h 5671335"/>
                    <a:gd name="connsiteX263" fmla="*/ 796592 w 3937935"/>
                    <a:gd name="connsiteY263" fmla="*/ 5409344 h 5671335"/>
                    <a:gd name="connsiteX264" fmla="*/ 708282 w 3937935"/>
                    <a:gd name="connsiteY264" fmla="*/ 5453399 h 5671335"/>
                    <a:gd name="connsiteX265" fmla="*/ 654333 w 3937935"/>
                    <a:gd name="connsiteY265" fmla="*/ 5460116 h 5671335"/>
                    <a:gd name="connsiteX266" fmla="*/ 637343 w 3937935"/>
                    <a:gd name="connsiteY266" fmla="*/ 5457937 h 5671335"/>
                    <a:gd name="connsiteX267" fmla="*/ 606520 w 3937935"/>
                    <a:gd name="connsiteY267" fmla="*/ 5460715 h 5671335"/>
                    <a:gd name="connsiteX268" fmla="*/ 591109 w 3937935"/>
                    <a:gd name="connsiteY268" fmla="*/ 5450440 h 5671335"/>
                    <a:gd name="connsiteX269" fmla="*/ 557412 w 3937935"/>
                    <a:gd name="connsiteY269" fmla="*/ 5442621 h 5671335"/>
                    <a:gd name="connsiteX270" fmla="*/ 546717 w 3937935"/>
                    <a:gd name="connsiteY270" fmla="*/ 5447953 h 5671335"/>
                    <a:gd name="connsiteX271" fmla="*/ 550821 w 3937935"/>
                    <a:gd name="connsiteY271" fmla="*/ 5443429 h 5671335"/>
                    <a:gd name="connsiteX272" fmla="*/ 515280 w 3937935"/>
                    <a:gd name="connsiteY272" fmla="*/ 5458420 h 5671335"/>
                    <a:gd name="connsiteX273" fmla="*/ 468853 w 3937935"/>
                    <a:gd name="connsiteY273" fmla="*/ 5445272 h 5671335"/>
                    <a:gd name="connsiteX274" fmla="*/ 420777 w 3937935"/>
                    <a:gd name="connsiteY274" fmla="*/ 5424723 h 5671335"/>
                    <a:gd name="connsiteX275" fmla="*/ 381288 w 3937935"/>
                    <a:gd name="connsiteY275" fmla="*/ 5396311 h 5671335"/>
                    <a:gd name="connsiteX276" fmla="*/ 318044 w 3937935"/>
                    <a:gd name="connsiteY276" fmla="*/ 5394132 h 5671335"/>
                    <a:gd name="connsiteX277" fmla="*/ 257199 w 3937935"/>
                    <a:gd name="connsiteY277" fmla="*/ 5435029 h 5671335"/>
                    <a:gd name="connsiteX278" fmla="*/ 216102 w 3937935"/>
                    <a:gd name="connsiteY278" fmla="*/ 5450440 h 5671335"/>
                    <a:gd name="connsiteX279" fmla="*/ 205828 w 3937935"/>
                    <a:gd name="connsiteY279" fmla="*/ 5460715 h 5671335"/>
                    <a:gd name="connsiteX280" fmla="*/ 180143 w 3937935"/>
                    <a:gd name="connsiteY280" fmla="*/ 5486400 h 5671335"/>
                    <a:gd name="connsiteX281" fmla="*/ 162469 w 3937935"/>
                    <a:gd name="connsiteY281" fmla="*/ 5468533 h 5671335"/>
                    <a:gd name="connsiteX282" fmla="*/ 117884 w 3937935"/>
                    <a:gd name="connsiteY282" fmla="*/ 5472443 h 5671335"/>
                    <a:gd name="connsiteX283" fmla="*/ 97949 w 3937935"/>
                    <a:gd name="connsiteY283" fmla="*/ 5532634 h 5671335"/>
                    <a:gd name="connsiteX284" fmla="*/ 56853 w 3937935"/>
                    <a:gd name="connsiteY284" fmla="*/ 5558319 h 5671335"/>
                    <a:gd name="connsiteX285" fmla="*/ 10619 w 3937935"/>
                    <a:gd name="connsiteY285" fmla="*/ 5584004 h 5671335"/>
                    <a:gd name="connsiteX286" fmla="*/ 5482 w 3937935"/>
                    <a:gd name="connsiteY286" fmla="*/ 5599416 h 5671335"/>
                    <a:gd name="connsiteX287" fmla="*/ 345 w 3937935"/>
                    <a:gd name="connsiteY287" fmla="*/ 5640512 h 5671335"/>
                    <a:gd name="connsiteX288" fmla="*/ 15756 w 3937935"/>
                    <a:gd name="connsiteY288" fmla="*/ 5671335 h 5671335"/>
                    <a:gd name="connsiteX0" fmla="*/ 3159498 w 3937785"/>
                    <a:gd name="connsiteY0" fmla="*/ 0 h 5671335"/>
                    <a:gd name="connsiteX1" fmla="*/ 3194099 w 3937785"/>
                    <a:gd name="connsiteY1" fmla="*/ 6716 h 5671335"/>
                    <a:gd name="connsiteX2" fmla="*/ 3216006 w 3937785"/>
                    <a:gd name="connsiteY2" fmla="*/ 82193 h 5671335"/>
                    <a:gd name="connsiteX3" fmla="*/ 3221143 w 3937785"/>
                    <a:gd name="connsiteY3" fmla="*/ 97604 h 5671335"/>
                    <a:gd name="connsiteX4" fmla="*/ 3231417 w 3937785"/>
                    <a:gd name="connsiteY4" fmla="*/ 107879 h 5671335"/>
                    <a:gd name="connsiteX5" fmla="*/ 3246829 w 3937785"/>
                    <a:gd name="connsiteY5" fmla="*/ 102742 h 5671335"/>
                    <a:gd name="connsiteX6" fmla="*/ 3267377 w 3937785"/>
                    <a:gd name="connsiteY6" fmla="*/ 107879 h 5671335"/>
                    <a:gd name="connsiteX7" fmla="*/ 3310929 w 3937785"/>
                    <a:gd name="connsiteY7" fmla="*/ 128232 h 5671335"/>
                    <a:gd name="connsiteX8" fmla="*/ 3354708 w 3937785"/>
                    <a:gd name="connsiteY8" fmla="*/ 190073 h 5671335"/>
                    <a:gd name="connsiteX9" fmla="*/ 3395191 w 3937785"/>
                    <a:gd name="connsiteY9" fmla="*/ 233430 h 5671335"/>
                    <a:gd name="connsiteX10" fmla="*/ 3403120 w 3937785"/>
                    <a:gd name="connsiteY10" fmla="*/ 307962 h 5671335"/>
                    <a:gd name="connsiteX11" fmla="*/ 3433941 w 3937785"/>
                    <a:gd name="connsiteY11" fmla="*/ 357417 h 5671335"/>
                    <a:gd name="connsiteX12" fmla="*/ 3436901 w 3937785"/>
                    <a:gd name="connsiteY12" fmla="*/ 416103 h 5671335"/>
                    <a:gd name="connsiteX13" fmla="*/ 3449154 w 3937785"/>
                    <a:gd name="connsiteY13" fmla="*/ 417283 h 5671335"/>
                    <a:gd name="connsiteX14" fmla="*/ 3457449 w 3937785"/>
                    <a:gd name="connsiteY14" fmla="*/ 441789 h 5671335"/>
                    <a:gd name="connsiteX15" fmla="*/ 3477997 w 3937785"/>
                    <a:gd name="connsiteY15" fmla="*/ 472611 h 5671335"/>
                    <a:gd name="connsiteX16" fmla="*/ 3499773 w 3937785"/>
                    <a:gd name="connsiteY16" fmla="*/ 476520 h 5671335"/>
                    <a:gd name="connsiteX17" fmla="*/ 3498546 w 3937785"/>
                    <a:gd name="connsiteY17" fmla="*/ 529119 h 5671335"/>
                    <a:gd name="connsiteX18" fmla="*/ 3493408 w 3937785"/>
                    <a:gd name="connsiteY18" fmla="*/ 554804 h 5671335"/>
                    <a:gd name="connsiteX19" fmla="*/ 3488271 w 3937785"/>
                    <a:gd name="connsiteY19" fmla="*/ 601038 h 5671335"/>
                    <a:gd name="connsiteX20" fmla="*/ 3472860 w 3937785"/>
                    <a:gd name="connsiteY20" fmla="*/ 642135 h 5671335"/>
                    <a:gd name="connsiteX21" fmla="*/ 3457449 w 3937785"/>
                    <a:gd name="connsiteY21" fmla="*/ 662683 h 5671335"/>
                    <a:gd name="connsiteX22" fmla="*/ 3442038 w 3937785"/>
                    <a:gd name="connsiteY22" fmla="*/ 688368 h 5671335"/>
                    <a:gd name="connsiteX23" fmla="*/ 3431764 w 3937785"/>
                    <a:gd name="connsiteY23" fmla="*/ 698643 h 5671335"/>
                    <a:gd name="connsiteX24" fmla="*/ 3364982 w 3937785"/>
                    <a:gd name="connsiteY24" fmla="*/ 744876 h 5671335"/>
                    <a:gd name="connsiteX25" fmla="*/ 3349570 w 3937785"/>
                    <a:gd name="connsiteY25" fmla="*/ 760288 h 5671335"/>
                    <a:gd name="connsiteX26" fmla="*/ 3291222 w 3937785"/>
                    <a:gd name="connsiteY26" fmla="*/ 805294 h 5671335"/>
                    <a:gd name="connsiteX27" fmla="*/ 3266778 w 3937785"/>
                    <a:gd name="connsiteY27" fmla="*/ 845039 h 5671335"/>
                    <a:gd name="connsiteX28" fmla="*/ 3251167 w 3937785"/>
                    <a:gd name="connsiteY28" fmla="*/ 867566 h 5671335"/>
                    <a:gd name="connsiteX29" fmla="*/ 3277651 w 3937785"/>
                    <a:gd name="connsiteY29" fmla="*/ 914400 h 5671335"/>
                    <a:gd name="connsiteX30" fmla="*/ 3341138 w 3937785"/>
                    <a:gd name="connsiteY30" fmla="*/ 937210 h 5671335"/>
                    <a:gd name="connsiteX31" fmla="*/ 3354707 w 3937785"/>
                    <a:gd name="connsiteY31" fmla="*/ 945222 h 5671335"/>
                    <a:gd name="connsiteX32" fmla="*/ 3416352 w 3937785"/>
                    <a:gd name="connsiteY32" fmla="*/ 950359 h 5671335"/>
                    <a:gd name="connsiteX33" fmla="*/ 3462586 w 3937785"/>
                    <a:gd name="connsiteY33" fmla="*/ 981182 h 5671335"/>
                    <a:gd name="connsiteX34" fmla="*/ 3494788 w 3937785"/>
                    <a:gd name="connsiteY34" fmla="*/ 1025437 h 5671335"/>
                    <a:gd name="connsiteX35" fmla="*/ 3538663 w 3937785"/>
                    <a:gd name="connsiteY35" fmla="*/ 1023459 h 5671335"/>
                    <a:gd name="connsiteX36" fmla="*/ 3573443 w 3937785"/>
                    <a:gd name="connsiteY36" fmla="*/ 1071271 h 5671335"/>
                    <a:gd name="connsiteX37" fmla="*/ 3576601 w 3937785"/>
                    <a:gd name="connsiteY37" fmla="*/ 1102493 h 5671335"/>
                    <a:gd name="connsiteX38" fmla="*/ 3560191 w 3937785"/>
                    <a:gd name="connsiteY38" fmla="*/ 1135294 h 5671335"/>
                    <a:gd name="connsiteX39" fmla="*/ 3570465 w 3937785"/>
                    <a:gd name="connsiteY39" fmla="*/ 1166117 h 5671335"/>
                    <a:gd name="connsiteX40" fmla="*/ 3580739 w 3937785"/>
                    <a:gd name="connsiteY40" fmla="*/ 1186665 h 5671335"/>
                    <a:gd name="connsiteX41" fmla="*/ 3591013 w 3937785"/>
                    <a:gd name="connsiteY41" fmla="*/ 1232899 h 5671335"/>
                    <a:gd name="connsiteX42" fmla="*/ 3601287 w 3937785"/>
                    <a:gd name="connsiteY42" fmla="*/ 1248310 h 5671335"/>
                    <a:gd name="connsiteX43" fmla="*/ 3621835 w 3937785"/>
                    <a:gd name="connsiteY43" fmla="*/ 1273995 h 5671335"/>
                    <a:gd name="connsiteX44" fmla="*/ 3662932 w 3937785"/>
                    <a:gd name="connsiteY44" fmla="*/ 1284270 h 5671335"/>
                    <a:gd name="connsiteX45" fmla="*/ 3693755 w 3937785"/>
                    <a:gd name="connsiteY45" fmla="*/ 1299681 h 5671335"/>
                    <a:gd name="connsiteX46" fmla="*/ 3724577 w 3937785"/>
                    <a:gd name="connsiteY46" fmla="*/ 1309955 h 5671335"/>
                    <a:gd name="connsiteX47" fmla="*/ 3745125 w 3937785"/>
                    <a:gd name="connsiteY47" fmla="*/ 1325366 h 5671335"/>
                    <a:gd name="connsiteX48" fmla="*/ 3770811 w 3937785"/>
                    <a:gd name="connsiteY48" fmla="*/ 1351052 h 5671335"/>
                    <a:gd name="connsiteX49" fmla="*/ 3801633 w 3937785"/>
                    <a:gd name="connsiteY49" fmla="*/ 1371600 h 5671335"/>
                    <a:gd name="connsiteX50" fmla="*/ 3817044 w 3937785"/>
                    <a:gd name="connsiteY50" fmla="*/ 1376737 h 5671335"/>
                    <a:gd name="connsiteX51" fmla="*/ 3831856 w 3937785"/>
                    <a:gd name="connsiteY51" fmla="*/ 1406380 h 5671335"/>
                    <a:gd name="connsiteX52" fmla="*/ 3864657 w 3937785"/>
                    <a:gd name="connsiteY52" fmla="*/ 1473362 h 5671335"/>
                    <a:gd name="connsiteX53" fmla="*/ 3828098 w 3937785"/>
                    <a:gd name="connsiteY53" fmla="*/ 1523933 h 5671335"/>
                    <a:gd name="connsiteX54" fmla="*/ 3837593 w 3937785"/>
                    <a:gd name="connsiteY54" fmla="*/ 1556535 h 5671335"/>
                    <a:gd name="connsiteX55" fmla="*/ 3847867 w 3937785"/>
                    <a:gd name="connsiteY55" fmla="*/ 1582220 h 5671335"/>
                    <a:gd name="connsiteX56" fmla="*/ 3868415 w 3937785"/>
                    <a:gd name="connsiteY56" fmla="*/ 1613043 h 5671335"/>
                    <a:gd name="connsiteX57" fmla="*/ 3878689 w 3937785"/>
                    <a:gd name="connsiteY57" fmla="*/ 1643865 h 5671335"/>
                    <a:gd name="connsiteX58" fmla="*/ 3883826 w 3937785"/>
                    <a:gd name="connsiteY58" fmla="*/ 1659276 h 5671335"/>
                    <a:gd name="connsiteX59" fmla="*/ 3894101 w 3937785"/>
                    <a:gd name="connsiteY59" fmla="*/ 1700373 h 5671335"/>
                    <a:gd name="connsiteX60" fmla="*/ 3878689 w 3937785"/>
                    <a:gd name="connsiteY60" fmla="*/ 1767155 h 5671335"/>
                    <a:gd name="connsiteX61" fmla="*/ 3883826 w 3937785"/>
                    <a:gd name="connsiteY61" fmla="*/ 1792840 h 5671335"/>
                    <a:gd name="connsiteX62" fmla="*/ 3863659 w 3937785"/>
                    <a:gd name="connsiteY62" fmla="*/ 1882350 h 5671335"/>
                    <a:gd name="connsiteX63" fmla="*/ 3887964 w 3937785"/>
                    <a:gd name="connsiteY63" fmla="*/ 1923246 h 5671335"/>
                    <a:gd name="connsiteX64" fmla="*/ 3919786 w 3937785"/>
                    <a:gd name="connsiteY64" fmla="*/ 1931542 h 5671335"/>
                    <a:gd name="connsiteX65" fmla="*/ 3924923 w 3937785"/>
                    <a:gd name="connsiteY65" fmla="*/ 1962364 h 5671335"/>
                    <a:gd name="connsiteX66" fmla="*/ 3930060 w 3937785"/>
                    <a:gd name="connsiteY66" fmla="*/ 1977775 h 5671335"/>
                    <a:gd name="connsiteX67" fmla="*/ 3931707 w 3937785"/>
                    <a:gd name="connsiteY67" fmla="*/ 2042489 h 5671335"/>
                    <a:gd name="connsiteX68" fmla="*/ 3935811 w 3937785"/>
                    <a:gd name="connsiteY68" fmla="*/ 2131500 h 5671335"/>
                    <a:gd name="connsiteX69" fmla="*/ 3893907 w 3937785"/>
                    <a:gd name="connsiteY69" fmla="*/ 2205454 h 5671335"/>
                    <a:gd name="connsiteX70" fmla="*/ 3888964 w 3937785"/>
                    <a:gd name="connsiteY70" fmla="*/ 2260315 h 5671335"/>
                    <a:gd name="connsiteX71" fmla="*/ 3878689 w 3937785"/>
                    <a:gd name="connsiteY71" fmla="*/ 2275726 h 5671335"/>
                    <a:gd name="connsiteX72" fmla="*/ 3868415 w 3937785"/>
                    <a:gd name="connsiteY72" fmla="*/ 2291137 h 5671335"/>
                    <a:gd name="connsiteX73" fmla="*/ 3853004 w 3937785"/>
                    <a:gd name="connsiteY73" fmla="*/ 2301411 h 5671335"/>
                    <a:gd name="connsiteX74" fmla="*/ 3832456 w 3937785"/>
                    <a:gd name="connsiteY74" fmla="*/ 2296274 h 5671335"/>
                    <a:gd name="connsiteX75" fmla="*/ 3806770 w 3937785"/>
                    <a:gd name="connsiteY75" fmla="*/ 2388742 h 5671335"/>
                    <a:gd name="connsiteX76" fmla="*/ 3796496 w 3937785"/>
                    <a:gd name="connsiteY76" fmla="*/ 2440112 h 5671335"/>
                    <a:gd name="connsiteX77" fmla="*/ 3817044 w 3937785"/>
                    <a:gd name="connsiteY77" fmla="*/ 2537717 h 5671335"/>
                    <a:gd name="connsiteX78" fmla="*/ 3832456 w 3937785"/>
                    <a:gd name="connsiteY78" fmla="*/ 2547991 h 5671335"/>
                    <a:gd name="connsiteX79" fmla="*/ 3842730 w 3937785"/>
                    <a:gd name="connsiteY79" fmla="*/ 2583950 h 5671335"/>
                    <a:gd name="connsiteX80" fmla="*/ 3837593 w 3937785"/>
                    <a:gd name="connsiteY80" fmla="*/ 2625047 h 5671335"/>
                    <a:gd name="connsiteX81" fmla="*/ 3827319 w 3937785"/>
                    <a:gd name="connsiteY81" fmla="*/ 2640458 h 5671335"/>
                    <a:gd name="connsiteX82" fmla="*/ 3817044 w 3937785"/>
                    <a:gd name="connsiteY82" fmla="*/ 2671281 h 5671335"/>
                    <a:gd name="connsiteX83" fmla="*/ 3811907 w 3937785"/>
                    <a:gd name="connsiteY83" fmla="*/ 2686692 h 5671335"/>
                    <a:gd name="connsiteX84" fmla="*/ 3817044 w 3937785"/>
                    <a:gd name="connsiteY84" fmla="*/ 2743200 h 5671335"/>
                    <a:gd name="connsiteX85" fmla="*/ 3811907 w 3937785"/>
                    <a:gd name="connsiteY85" fmla="*/ 2758611 h 5671335"/>
                    <a:gd name="connsiteX86" fmla="*/ 3817044 w 3937785"/>
                    <a:gd name="connsiteY86" fmla="*/ 2784297 h 5671335"/>
                    <a:gd name="connsiteX87" fmla="*/ 3806770 w 3937785"/>
                    <a:gd name="connsiteY87" fmla="*/ 2861353 h 5671335"/>
                    <a:gd name="connsiteX88" fmla="*/ 3786222 w 3937785"/>
                    <a:gd name="connsiteY88" fmla="*/ 2907586 h 5671335"/>
                    <a:gd name="connsiteX89" fmla="*/ 3775948 w 3937785"/>
                    <a:gd name="connsiteY89" fmla="*/ 2917861 h 5671335"/>
                    <a:gd name="connsiteX90" fmla="*/ 3755399 w 3937785"/>
                    <a:gd name="connsiteY90" fmla="*/ 2933272 h 5671335"/>
                    <a:gd name="connsiteX91" fmla="*/ 3719440 w 3937785"/>
                    <a:gd name="connsiteY91" fmla="*/ 2938409 h 5671335"/>
                    <a:gd name="connsiteX92" fmla="*/ 3714303 w 3937785"/>
                    <a:gd name="connsiteY92" fmla="*/ 2953820 h 5671335"/>
                    <a:gd name="connsiteX93" fmla="*/ 3698892 w 3937785"/>
                    <a:gd name="connsiteY93" fmla="*/ 2969231 h 5671335"/>
                    <a:gd name="connsiteX94" fmla="*/ 3693755 w 3937785"/>
                    <a:gd name="connsiteY94" fmla="*/ 3005191 h 5671335"/>
                    <a:gd name="connsiteX95" fmla="*/ 3674385 w 3937785"/>
                    <a:gd name="connsiteY95" fmla="*/ 3042730 h 5671335"/>
                    <a:gd name="connsiteX96" fmla="*/ 3633689 w 3937785"/>
                    <a:gd name="connsiteY96" fmla="*/ 3035414 h 5671335"/>
                    <a:gd name="connsiteX97" fmla="*/ 3590013 w 3937785"/>
                    <a:gd name="connsiteY97" fmla="*/ 3043309 h 5671335"/>
                    <a:gd name="connsiteX98" fmla="*/ 3574603 w 3937785"/>
                    <a:gd name="connsiteY98" fmla="*/ 3075131 h 5671335"/>
                    <a:gd name="connsiteX99" fmla="*/ 3591013 w 3937785"/>
                    <a:gd name="connsiteY99" fmla="*/ 3097658 h 5671335"/>
                    <a:gd name="connsiteX100" fmla="*/ 3596150 w 3937785"/>
                    <a:gd name="connsiteY100" fmla="*/ 3113070 h 5671335"/>
                    <a:gd name="connsiteX101" fmla="*/ 3601287 w 3937785"/>
                    <a:gd name="connsiteY101" fmla="*/ 3159303 h 5671335"/>
                    <a:gd name="connsiteX102" fmla="*/ 3596150 w 3937785"/>
                    <a:gd name="connsiteY102" fmla="*/ 3246634 h 5671335"/>
                    <a:gd name="connsiteX103" fmla="*/ 3591013 w 3937785"/>
                    <a:gd name="connsiteY103" fmla="*/ 3298004 h 5671335"/>
                    <a:gd name="connsiteX104" fmla="*/ 3601287 w 3937785"/>
                    <a:gd name="connsiteY104" fmla="*/ 3333964 h 5671335"/>
                    <a:gd name="connsiteX105" fmla="*/ 3611561 w 3937785"/>
                    <a:gd name="connsiteY105" fmla="*/ 3349375 h 5671335"/>
                    <a:gd name="connsiteX106" fmla="*/ 3621835 w 3937785"/>
                    <a:gd name="connsiteY106" fmla="*/ 3385335 h 5671335"/>
                    <a:gd name="connsiteX107" fmla="*/ 3626973 w 3937785"/>
                    <a:gd name="connsiteY107" fmla="*/ 3400746 h 5671335"/>
                    <a:gd name="connsiteX108" fmla="*/ 3621835 w 3937785"/>
                    <a:gd name="connsiteY108" fmla="*/ 3488076 h 5671335"/>
                    <a:gd name="connsiteX109" fmla="*/ 3616698 w 3937785"/>
                    <a:gd name="connsiteY109" fmla="*/ 3518899 h 5671335"/>
                    <a:gd name="connsiteX110" fmla="*/ 3637247 w 3937785"/>
                    <a:gd name="connsiteY110" fmla="*/ 3549721 h 5671335"/>
                    <a:gd name="connsiteX111" fmla="*/ 3642384 w 3937785"/>
                    <a:gd name="connsiteY111" fmla="*/ 3565133 h 5671335"/>
                    <a:gd name="connsiteX112" fmla="*/ 3616698 w 3937785"/>
                    <a:gd name="connsiteY112" fmla="*/ 3590818 h 5671335"/>
                    <a:gd name="connsiteX113" fmla="*/ 3601287 w 3937785"/>
                    <a:gd name="connsiteY113" fmla="*/ 3595955 h 5671335"/>
                    <a:gd name="connsiteX114" fmla="*/ 3585876 w 3937785"/>
                    <a:gd name="connsiteY114" fmla="*/ 3606229 h 5671335"/>
                    <a:gd name="connsiteX115" fmla="*/ 3575602 w 3937785"/>
                    <a:gd name="connsiteY115" fmla="*/ 3647326 h 5671335"/>
                    <a:gd name="connsiteX116" fmla="*/ 3580739 w 3937785"/>
                    <a:gd name="connsiteY116" fmla="*/ 3673011 h 5671335"/>
                    <a:gd name="connsiteX117" fmla="*/ 3575602 w 3937785"/>
                    <a:gd name="connsiteY117" fmla="*/ 3719245 h 5671335"/>
                    <a:gd name="connsiteX118" fmla="*/ 3570465 w 3937785"/>
                    <a:gd name="connsiteY118" fmla="*/ 3739793 h 5671335"/>
                    <a:gd name="connsiteX119" fmla="*/ 3544779 w 3937785"/>
                    <a:gd name="connsiteY119" fmla="*/ 3765479 h 5671335"/>
                    <a:gd name="connsiteX120" fmla="*/ 3539642 w 3937785"/>
                    <a:gd name="connsiteY120" fmla="*/ 3780890 h 5671335"/>
                    <a:gd name="connsiteX121" fmla="*/ 3544779 w 3937785"/>
                    <a:gd name="connsiteY121" fmla="*/ 3801438 h 5671335"/>
                    <a:gd name="connsiteX122" fmla="*/ 3549916 w 3937785"/>
                    <a:gd name="connsiteY122" fmla="*/ 3827124 h 5671335"/>
                    <a:gd name="connsiteX123" fmla="*/ 3539642 w 3937785"/>
                    <a:gd name="connsiteY123" fmla="*/ 3888768 h 5671335"/>
                    <a:gd name="connsiteX124" fmla="*/ 3529368 w 3937785"/>
                    <a:gd name="connsiteY124" fmla="*/ 3919591 h 5671335"/>
                    <a:gd name="connsiteX125" fmla="*/ 3524231 w 3937785"/>
                    <a:gd name="connsiteY125" fmla="*/ 3935002 h 5671335"/>
                    <a:gd name="connsiteX126" fmla="*/ 3549916 w 3937785"/>
                    <a:gd name="connsiteY126" fmla="*/ 3955550 h 5671335"/>
                    <a:gd name="connsiteX127" fmla="*/ 3632110 w 3937785"/>
                    <a:gd name="connsiteY127" fmla="*/ 3965825 h 5671335"/>
                    <a:gd name="connsiteX128" fmla="*/ 3647521 w 3937785"/>
                    <a:gd name="connsiteY128" fmla="*/ 3970962 h 5671335"/>
                    <a:gd name="connsiteX129" fmla="*/ 3678343 w 3937785"/>
                    <a:gd name="connsiteY129" fmla="*/ 3996647 h 5671335"/>
                    <a:gd name="connsiteX130" fmla="*/ 3683480 w 3937785"/>
                    <a:gd name="connsiteY130" fmla="*/ 4022333 h 5671335"/>
                    <a:gd name="connsiteX131" fmla="*/ 3678343 w 3937785"/>
                    <a:gd name="connsiteY131" fmla="*/ 4037744 h 5671335"/>
                    <a:gd name="connsiteX132" fmla="*/ 3668069 w 3937785"/>
                    <a:gd name="connsiteY132" fmla="*/ 4078840 h 5671335"/>
                    <a:gd name="connsiteX133" fmla="*/ 3662932 w 3937785"/>
                    <a:gd name="connsiteY133" fmla="*/ 4094252 h 5671335"/>
                    <a:gd name="connsiteX134" fmla="*/ 3642384 w 3937785"/>
                    <a:gd name="connsiteY134" fmla="*/ 4140485 h 5671335"/>
                    <a:gd name="connsiteX135" fmla="*/ 3611561 w 3937785"/>
                    <a:gd name="connsiteY135" fmla="*/ 4155897 h 5671335"/>
                    <a:gd name="connsiteX136" fmla="*/ 3606424 w 3937785"/>
                    <a:gd name="connsiteY136" fmla="*/ 4171308 h 5671335"/>
                    <a:gd name="connsiteX137" fmla="*/ 3606424 w 3937785"/>
                    <a:gd name="connsiteY137" fmla="*/ 4207267 h 5671335"/>
                    <a:gd name="connsiteX138" fmla="*/ 3596150 w 3937785"/>
                    <a:gd name="connsiteY138" fmla="*/ 4217542 h 5671335"/>
                    <a:gd name="connsiteX139" fmla="*/ 3565328 w 3937785"/>
                    <a:gd name="connsiteY139" fmla="*/ 4248364 h 5671335"/>
                    <a:gd name="connsiteX140" fmla="*/ 3555053 w 3937785"/>
                    <a:gd name="connsiteY140" fmla="*/ 4279186 h 5671335"/>
                    <a:gd name="connsiteX141" fmla="*/ 3549916 w 3937785"/>
                    <a:gd name="connsiteY141" fmla="*/ 4294598 h 5671335"/>
                    <a:gd name="connsiteX142" fmla="*/ 3555053 w 3937785"/>
                    <a:gd name="connsiteY142" fmla="*/ 4330557 h 5671335"/>
                    <a:gd name="connsiteX143" fmla="*/ 3555053 w 3937785"/>
                    <a:gd name="connsiteY143" fmla="*/ 4371654 h 5671335"/>
                    <a:gd name="connsiteX144" fmla="*/ 3596150 w 3937785"/>
                    <a:gd name="connsiteY144" fmla="*/ 4407613 h 5671335"/>
                    <a:gd name="connsiteX145" fmla="*/ 3611561 w 3937785"/>
                    <a:gd name="connsiteY145" fmla="*/ 4412750 h 5671335"/>
                    <a:gd name="connsiteX146" fmla="*/ 3637247 w 3937785"/>
                    <a:gd name="connsiteY146" fmla="*/ 4428162 h 5671335"/>
                    <a:gd name="connsiteX147" fmla="*/ 3647521 w 3937785"/>
                    <a:gd name="connsiteY147" fmla="*/ 4443573 h 5671335"/>
                    <a:gd name="connsiteX148" fmla="*/ 3637247 w 3937785"/>
                    <a:gd name="connsiteY148" fmla="*/ 4479533 h 5671335"/>
                    <a:gd name="connsiteX149" fmla="*/ 3642384 w 3937785"/>
                    <a:gd name="connsiteY149" fmla="*/ 4505218 h 5671335"/>
                    <a:gd name="connsiteX150" fmla="*/ 3678343 w 3937785"/>
                    <a:gd name="connsiteY150" fmla="*/ 4505218 h 5671335"/>
                    <a:gd name="connsiteX151" fmla="*/ 3693755 w 3937785"/>
                    <a:gd name="connsiteY151" fmla="*/ 4510355 h 5671335"/>
                    <a:gd name="connsiteX152" fmla="*/ 3704029 w 3937785"/>
                    <a:gd name="connsiteY152" fmla="*/ 4525766 h 5671335"/>
                    <a:gd name="connsiteX153" fmla="*/ 3662932 w 3937785"/>
                    <a:gd name="connsiteY153" fmla="*/ 4530903 h 5671335"/>
                    <a:gd name="connsiteX154" fmla="*/ 3642384 w 3937785"/>
                    <a:gd name="connsiteY154" fmla="*/ 4536040 h 5671335"/>
                    <a:gd name="connsiteX155" fmla="*/ 3621835 w 3937785"/>
                    <a:gd name="connsiteY155" fmla="*/ 4577137 h 5671335"/>
                    <a:gd name="connsiteX156" fmla="*/ 3606424 w 3937785"/>
                    <a:gd name="connsiteY156" fmla="*/ 4582274 h 5671335"/>
                    <a:gd name="connsiteX157" fmla="*/ 3591013 w 3937785"/>
                    <a:gd name="connsiteY157" fmla="*/ 4597685 h 5671335"/>
                    <a:gd name="connsiteX158" fmla="*/ 3601287 w 3937785"/>
                    <a:gd name="connsiteY158" fmla="*/ 4595197 h 5671335"/>
                    <a:gd name="connsiteX159" fmla="*/ 3591013 w 3937785"/>
                    <a:gd name="connsiteY159" fmla="*/ 4607959 h 5671335"/>
                    <a:gd name="connsiteX160" fmla="*/ 3585876 w 3937785"/>
                    <a:gd name="connsiteY160" fmla="*/ 4623371 h 5671335"/>
                    <a:gd name="connsiteX161" fmla="*/ 3591013 w 3937785"/>
                    <a:gd name="connsiteY161" fmla="*/ 4649056 h 5671335"/>
                    <a:gd name="connsiteX162" fmla="*/ 3601287 w 3937785"/>
                    <a:gd name="connsiteY162" fmla="*/ 4679879 h 5671335"/>
                    <a:gd name="connsiteX163" fmla="*/ 3580739 w 3937785"/>
                    <a:gd name="connsiteY163" fmla="*/ 4710701 h 5671335"/>
                    <a:gd name="connsiteX164" fmla="*/ 3555053 w 3937785"/>
                    <a:gd name="connsiteY164" fmla="*/ 4705564 h 5671335"/>
                    <a:gd name="connsiteX165" fmla="*/ 3539642 w 3937785"/>
                    <a:gd name="connsiteY165" fmla="*/ 4700427 h 5671335"/>
                    <a:gd name="connsiteX166" fmla="*/ 3519094 w 3937785"/>
                    <a:gd name="connsiteY166" fmla="*/ 4695290 h 5671335"/>
                    <a:gd name="connsiteX167" fmla="*/ 3503683 w 3937785"/>
                    <a:gd name="connsiteY167" fmla="*/ 4685016 h 5671335"/>
                    <a:gd name="connsiteX168" fmla="*/ 3498546 w 3937785"/>
                    <a:gd name="connsiteY168" fmla="*/ 4715838 h 5671335"/>
                    <a:gd name="connsiteX169" fmla="*/ 3493408 w 3937785"/>
                    <a:gd name="connsiteY169" fmla="*/ 4731249 h 5671335"/>
                    <a:gd name="connsiteX170" fmla="*/ 3462586 w 3937785"/>
                    <a:gd name="connsiteY170" fmla="*/ 4710701 h 5671335"/>
                    <a:gd name="connsiteX171" fmla="*/ 3442038 w 3937785"/>
                    <a:gd name="connsiteY171" fmla="*/ 4679879 h 5671335"/>
                    <a:gd name="connsiteX172" fmla="*/ 3426626 w 3937785"/>
                    <a:gd name="connsiteY172" fmla="*/ 4674742 h 5671335"/>
                    <a:gd name="connsiteX173" fmla="*/ 3385530 w 3937785"/>
                    <a:gd name="connsiteY173" fmla="*/ 4700427 h 5671335"/>
                    <a:gd name="connsiteX174" fmla="*/ 3390667 w 3937785"/>
                    <a:gd name="connsiteY174" fmla="*/ 4715838 h 5671335"/>
                    <a:gd name="connsiteX175" fmla="*/ 3375256 w 3937785"/>
                    <a:gd name="connsiteY175" fmla="*/ 4772346 h 5671335"/>
                    <a:gd name="connsiteX176" fmla="*/ 3364982 w 3937785"/>
                    <a:gd name="connsiteY176" fmla="*/ 4787757 h 5671335"/>
                    <a:gd name="connsiteX177" fmla="*/ 3349570 w 3937785"/>
                    <a:gd name="connsiteY177" fmla="*/ 4782620 h 5671335"/>
                    <a:gd name="connsiteX178" fmla="*/ 3318748 w 3937785"/>
                    <a:gd name="connsiteY178" fmla="*/ 4798031 h 5671335"/>
                    <a:gd name="connsiteX179" fmla="*/ 3298199 w 3937785"/>
                    <a:gd name="connsiteY179" fmla="*/ 4823717 h 5671335"/>
                    <a:gd name="connsiteX180" fmla="*/ 3282788 w 3937785"/>
                    <a:gd name="connsiteY180" fmla="*/ 4818580 h 5671335"/>
                    <a:gd name="connsiteX181" fmla="*/ 3272514 w 3937785"/>
                    <a:gd name="connsiteY181" fmla="*/ 4798031 h 5671335"/>
                    <a:gd name="connsiteX182" fmla="*/ 3267377 w 3937785"/>
                    <a:gd name="connsiteY182" fmla="*/ 4823717 h 5671335"/>
                    <a:gd name="connsiteX183" fmla="*/ 3262240 w 3937785"/>
                    <a:gd name="connsiteY183" fmla="*/ 4839128 h 5671335"/>
                    <a:gd name="connsiteX184" fmla="*/ 3246829 w 3937785"/>
                    <a:gd name="connsiteY184" fmla="*/ 4828854 h 5671335"/>
                    <a:gd name="connsiteX185" fmla="*/ 3216006 w 3937785"/>
                    <a:gd name="connsiteY185" fmla="*/ 4849402 h 5671335"/>
                    <a:gd name="connsiteX186" fmla="*/ 3159498 w 3937785"/>
                    <a:gd name="connsiteY186" fmla="*/ 4849402 h 5671335"/>
                    <a:gd name="connsiteX187" fmla="*/ 3149224 w 3937785"/>
                    <a:gd name="connsiteY187" fmla="*/ 4864813 h 5671335"/>
                    <a:gd name="connsiteX188" fmla="*/ 3138950 w 3937785"/>
                    <a:gd name="connsiteY188" fmla="*/ 4875088 h 5671335"/>
                    <a:gd name="connsiteX189" fmla="*/ 3072168 w 3937785"/>
                    <a:gd name="connsiteY189" fmla="*/ 4885362 h 5671335"/>
                    <a:gd name="connsiteX190" fmla="*/ 3056757 w 3937785"/>
                    <a:gd name="connsiteY190" fmla="*/ 4895636 h 5671335"/>
                    <a:gd name="connsiteX191" fmla="*/ 3025934 w 3937785"/>
                    <a:gd name="connsiteY191" fmla="*/ 4905910 h 5671335"/>
                    <a:gd name="connsiteX192" fmla="*/ 3010523 w 3937785"/>
                    <a:gd name="connsiteY192" fmla="*/ 4900773 h 5671335"/>
                    <a:gd name="connsiteX193" fmla="*/ 2959152 w 3937785"/>
                    <a:gd name="connsiteY193" fmla="*/ 4941870 h 5671335"/>
                    <a:gd name="connsiteX194" fmla="*/ 2928330 w 3937785"/>
                    <a:gd name="connsiteY194" fmla="*/ 4952144 h 5671335"/>
                    <a:gd name="connsiteX195" fmla="*/ 2871822 w 3937785"/>
                    <a:gd name="connsiteY195" fmla="*/ 4967555 h 5671335"/>
                    <a:gd name="connsiteX196" fmla="*/ 2820451 w 3937785"/>
                    <a:gd name="connsiteY196" fmla="*/ 5008652 h 5671335"/>
                    <a:gd name="connsiteX197" fmla="*/ 2779355 w 3937785"/>
                    <a:gd name="connsiteY197" fmla="*/ 5003515 h 5671335"/>
                    <a:gd name="connsiteX198" fmla="*/ 2763943 w 3937785"/>
                    <a:gd name="connsiteY198" fmla="*/ 4998377 h 5671335"/>
                    <a:gd name="connsiteX199" fmla="*/ 2733121 w 3937785"/>
                    <a:gd name="connsiteY199" fmla="*/ 5003515 h 5671335"/>
                    <a:gd name="connsiteX200" fmla="*/ 2676613 w 3937785"/>
                    <a:gd name="connsiteY200" fmla="*/ 5024063 h 5671335"/>
                    <a:gd name="connsiteX201" fmla="*/ 2661202 w 3937785"/>
                    <a:gd name="connsiteY201" fmla="*/ 5029200 h 5671335"/>
                    <a:gd name="connsiteX202" fmla="*/ 2645791 w 3937785"/>
                    <a:gd name="connsiteY202" fmla="*/ 5044611 h 5671335"/>
                    <a:gd name="connsiteX203" fmla="*/ 2630379 w 3937785"/>
                    <a:gd name="connsiteY203" fmla="*/ 5039474 h 5671335"/>
                    <a:gd name="connsiteX204" fmla="*/ 2614968 w 3937785"/>
                    <a:gd name="connsiteY204" fmla="*/ 5049748 h 5671335"/>
                    <a:gd name="connsiteX205" fmla="*/ 2609831 w 3937785"/>
                    <a:gd name="connsiteY205" fmla="*/ 5075434 h 5671335"/>
                    <a:gd name="connsiteX206" fmla="*/ 2563597 w 3937785"/>
                    <a:gd name="connsiteY206" fmla="*/ 5116530 h 5671335"/>
                    <a:gd name="connsiteX207" fmla="*/ 2548186 w 3937785"/>
                    <a:gd name="connsiteY207" fmla="*/ 5126804 h 5671335"/>
                    <a:gd name="connsiteX208" fmla="*/ 2507089 w 3937785"/>
                    <a:gd name="connsiteY208" fmla="*/ 5137079 h 5671335"/>
                    <a:gd name="connsiteX209" fmla="*/ 2491678 w 3937785"/>
                    <a:gd name="connsiteY209" fmla="*/ 5142216 h 5671335"/>
                    <a:gd name="connsiteX210" fmla="*/ 2465993 w 3937785"/>
                    <a:gd name="connsiteY210" fmla="*/ 5147353 h 5671335"/>
                    <a:gd name="connsiteX211" fmla="*/ 2450582 w 3937785"/>
                    <a:gd name="connsiteY211" fmla="*/ 5142216 h 5671335"/>
                    <a:gd name="connsiteX212" fmla="*/ 2430033 w 3937785"/>
                    <a:gd name="connsiteY212" fmla="*/ 5116530 h 5671335"/>
                    <a:gd name="connsiteX213" fmla="*/ 2373525 w 3937785"/>
                    <a:gd name="connsiteY213" fmla="*/ 5106256 h 5671335"/>
                    <a:gd name="connsiteX214" fmla="*/ 2332429 w 3937785"/>
                    <a:gd name="connsiteY214" fmla="*/ 5106256 h 5671335"/>
                    <a:gd name="connsiteX215" fmla="*/ 2301606 w 3937785"/>
                    <a:gd name="connsiteY215" fmla="*/ 5126804 h 5671335"/>
                    <a:gd name="connsiteX216" fmla="*/ 2255373 w 3937785"/>
                    <a:gd name="connsiteY216" fmla="*/ 5121667 h 5671335"/>
                    <a:gd name="connsiteX217" fmla="*/ 2231666 w 3937785"/>
                    <a:gd name="connsiteY217" fmla="*/ 5139657 h 5671335"/>
                    <a:gd name="connsiteX218" fmla="*/ 2209338 w 3937785"/>
                    <a:gd name="connsiteY218" fmla="*/ 5144794 h 5671335"/>
                    <a:gd name="connsiteX219" fmla="*/ 2181874 w 3937785"/>
                    <a:gd name="connsiteY219" fmla="*/ 5154868 h 5671335"/>
                    <a:gd name="connsiteX220" fmla="*/ 2152631 w 3937785"/>
                    <a:gd name="connsiteY220" fmla="*/ 5111393 h 5671335"/>
                    <a:gd name="connsiteX221" fmla="*/ 2132083 w 3937785"/>
                    <a:gd name="connsiteY221" fmla="*/ 5142216 h 5671335"/>
                    <a:gd name="connsiteX222" fmla="*/ 2099281 w 3937785"/>
                    <a:gd name="connsiteY222" fmla="*/ 5143196 h 5671335"/>
                    <a:gd name="connsiteX223" fmla="*/ 2060164 w 3937785"/>
                    <a:gd name="connsiteY223" fmla="*/ 5157627 h 5671335"/>
                    <a:gd name="connsiteX224" fmla="*/ 2029341 w 3937785"/>
                    <a:gd name="connsiteY224" fmla="*/ 5173038 h 5671335"/>
                    <a:gd name="connsiteX225" fmla="*/ 2003656 w 3937785"/>
                    <a:gd name="connsiteY225" fmla="*/ 5193586 h 5671335"/>
                    <a:gd name="connsiteX226" fmla="*/ 1993382 w 3937785"/>
                    <a:gd name="connsiteY226" fmla="*/ 5203861 h 5671335"/>
                    <a:gd name="connsiteX227" fmla="*/ 1977970 w 3937785"/>
                    <a:gd name="connsiteY227" fmla="*/ 5208998 h 5671335"/>
                    <a:gd name="connsiteX228" fmla="*/ 1951106 w 3937785"/>
                    <a:gd name="connsiteY228" fmla="*/ 5209997 h 5671335"/>
                    <a:gd name="connsiteX229" fmla="*/ 1926599 w 3937785"/>
                    <a:gd name="connsiteY229" fmla="*/ 5204260 h 5671335"/>
                    <a:gd name="connsiteX230" fmla="*/ 1895777 w 3937785"/>
                    <a:gd name="connsiteY230" fmla="*/ 5203861 h 5671335"/>
                    <a:gd name="connsiteX231" fmla="*/ 1862776 w 3937785"/>
                    <a:gd name="connsiteY231" fmla="*/ 5207019 h 5671335"/>
                    <a:gd name="connsiteX232" fmla="*/ 1818921 w 3937785"/>
                    <a:gd name="connsiteY232" fmla="*/ 5225588 h 5671335"/>
                    <a:gd name="connsiteX233" fmla="*/ 1798173 w 3937785"/>
                    <a:gd name="connsiteY233" fmla="*/ 5234683 h 5671335"/>
                    <a:gd name="connsiteX234" fmla="*/ 1767750 w 3937785"/>
                    <a:gd name="connsiteY234" fmla="*/ 5255831 h 5671335"/>
                    <a:gd name="connsiteX235" fmla="*/ 1751939 w 3937785"/>
                    <a:gd name="connsiteY235" fmla="*/ 5255231 h 5671335"/>
                    <a:gd name="connsiteX236" fmla="*/ 1746802 w 3937785"/>
                    <a:gd name="connsiteY236" fmla="*/ 5275780 h 5671335"/>
                    <a:gd name="connsiteX237" fmla="*/ 1721116 w 3937785"/>
                    <a:gd name="connsiteY237" fmla="*/ 5301465 h 5671335"/>
                    <a:gd name="connsiteX238" fmla="*/ 1710842 w 3937785"/>
                    <a:gd name="connsiteY238" fmla="*/ 5332288 h 5671335"/>
                    <a:gd name="connsiteX239" fmla="*/ 1674883 w 3937785"/>
                    <a:gd name="connsiteY239" fmla="*/ 5357973 h 5671335"/>
                    <a:gd name="connsiteX240" fmla="*/ 1659471 w 3937785"/>
                    <a:gd name="connsiteY240" fmla="*/ 5363110 h 5671335"/>
                    <a:gd name="connsiteX241" fmla="*/ 1644060 w 3937785"/>
                    <a:gd name="connsiteY241" fmla="*/ 5357973 h 5671335"/>
                    <a:gd name="connsiteX242" fmla="*/ 1613238 w 3937785"/>
                    <a:gd name="connsiteY242" fmla="*/ 5363110 h 5671335"/>
                    <a:gd name="connsiteX243" fmla="*/ 1556730 w 3937785"/>
                    <a:gd name="connsiteY243" fmla="*/ 5383658 h 5671335"/>
                    <a:gd name="connsiteX244" fmla="*/ 1523840 w 3937785"/>
                    <a:gd name="connsiteY244" fmla="*/ 5376905 h 5671335"/>
                    <a:gd name="connsiteX245" fmla="*/ 1491175 w 3937785"/>
                    <a:gd name="connsiteY245" fmla="*/ 5390055 h 5671335"/>
                    <a:gd name="connsiteX246" fmla="*/ 1433440 w 3937785"/>
                    <a:gd name="connsiteY246" fmla="*/ 5417583 h 5671335"/>
                    <a:gd name="connsiteX247" fmla="*/ 1397287 w 3937785"/>
                    <a:gd name="connsiteY247" fmla="*/ 5444496 h 5671335"/>
                    <a:gd name="connsiteX248" fmla="*/ 1351247 w 3937785"/>
                    <a:gd name="connsiteY248" fmla="*/ 5491537 h 5671335"/>
                    <a:gd name="connsiteX249" fmla="*/ 1315287 w 3937785"/>
                    <a:gd name="connsiteY249" fmla="*/ 5486400 h 5671335"/>
                    <a:gd name="connsiteX250" fmla="*/ 1305013 w 3937785"/>
                    <a:gd name="connsiteY250" fmla="*/ 5455577 h 5671335"/>
                    <a:gd name="connsiteX251" fmla="*/ 1289602 w 3937785"/>
                    <a:gd name="connsiteY251" fmla="*/ 5450440 h 5671335"/>
                    <a:gd name="connsiteX252" fmla="*/ 1263916 w 3937785"/>
                    <a:gd name="connsiteY252" fmla="*/ 5465852 h 5671335"/>
                    <a:gd name="connsiteX253" fmla="*/ 1248505 w 3937785"/>
                    <a:gd name="connsiteY253" fmla="*/ 5470989 h 5671335"/>
                    <a:gd name="connsiteX254" fmla="*/ 1162823 w 3937785"/>
                    <a:gd name="connsiteY254" fmla="*/ 5464430 h 5671335"/>
                    <a:gd name="connsiteX255" fmla="*/ 1121857 w 3937785"/>
                    <a:gd name="connsiteY255" fmla="*/ 5492316 h 5671335"/>
                    <a:gd name="connsiteX256" fmla="*/ 1089256 w 3937785"/>
                    <a:gd name="connsiteY256" fmla="*/ 5476126 h 5671335"/>
                    <a:gd name="connsiteX257" fmla="*/ 1073844 w 3937785"/>
                    <a:gd name="connsiteY257" fmla="*/ 5460715 h 5671335"/>
                    <a:gd name="connsiteX258" fmla="*/ 1039064 w 3937785"/>
                    <a:gd name="connsiteY258" fmla="*/ 5469029 h 5671335"/>
                    <a:gd name="connsiteX259" fmla="*/ 1022474 w 3937785"/>
                    <a:gd name="connsiteY259" fmla="*/ 5453819 h 5671335"/>
                    <a:gd name="connsiteX260" fmla="*/ 979598 w 3937785"/>
                    <a:gd name="connsiteY260" fmla="*/ 5432271 h 5671335"/>
                    <a:gd name="connsiteX261" fmla="*/ 924869 w 3937785"/>
                    <a:gd name="connsiteY261" fmla="*/ 5404207 h 5671335"/>
                    <a:gd name="connsiteX262" fmla="*/ 868361 w 3937785"/>
                    <a:gd name="connsiteY262" fmla="*/ 5409344 h 5671335"/>
                    <a:gd name="connsiteX263" fmla="*/ 796442 w 3937785"/>
                    <a:gd name="connsiteY263" fmla="*/ 5409344 h 5671335"/>
                    <a:gd name="connsiteX264" fmla="*/ 708132 w 3937785"/>
                    <a:gd name="connsiteY264" fmla="*/ 5453399 h 5671335"/>
                    <a:gd name="connsiteX265" fmla="*/ 654183 w 3937785"/>
                    <a:gd name="connsiteY265" fmla="*/ 5460116 h 5671335"/>
                    <a:gd name="connsiteX266" fmla="*/ 637193 w 3937785"/>
                    <a:gd name="connsiteY266" fmla="*/ 5457937 h 5671335"/>
                    <a:gd name="connsiteX267" fmla="*/ 606370 w 3937785"/>
                    <a:gd name="connsiteY267" fmla="*/ 5460715 h 5671335"/>
                    <a:gd name="connsiteX268" fmla="*/ 590959 w 3937785"/>
                    <a:gd name="connsiteY268" fmla="*/ 5450440 h 5671335"/>
                    <a:gd name="connsiteX269" fmla="*/ 557262 w 3937785"/>
                    <a:gd name="connsiteY269" fmla="*/ 5442621 h 5671335"/>
                    <a:gd name="connsiteX270" fmla="*/ 546567 w 3937785"/>
                    <a:gd name="connsiteY270" fmla="*/ 5447953 h 5671335"/>
                    <a:gd name="connsiteX271" fmla="*/ 550671 w 3937785"/>
                    <a:gd name="connsiteY271" fmla="*/ 5443429 h 5671335"/>
                    <a:gd name="connsiteX272" fmla="*/ 515130 w 3937785"/>
                    <a:gd name="connsiteY272" fmla="*/ 5458420 h 5671335"/>
                    <a:gd name="connsiteX273" fmla="*/ 468703 w 3937785"/>
                    <a:gd name="connsiteY273" fmla="*/ 5445272 h 5671335"/>
                    <a:gd name="connsiteX274" fmla="*/ 420627 w 3937785"/>
                    <a:gd name="connsiteY274" fmla="*/ 5424723 h 5671335"/>
                    <a:gd name="connsiteX275" fmla="*/ 381138 w 3937785"/>
                    <a:gd name="connsiteY275" fmla="*/ 5396311 h 5671335"/>
                    <a:gd name="connsiteX276" fmla="*/ 317894 w 3937785"/>
                    <a:gd name="connsiteY276" fmla="*/ 5394132 h 5671335"/>
                    <a:gd name="connsiteX277" fmla="*/ 257049 w 3937785"/>
                    <a:gd name="connsiteY277" fmla="*/ 5435029 h 5671335"/>
                    <a:gd name="connsiteX278" fmla="*/ 215952 w 3937785"/>
                    <a:gd name="connsiteY278" fmla="*/ 5450440 h 5671335"/>
                    <a:gd name="connsiteX279" fmla="*/ 205678 w 3937785"/>
                    <a:gd name="connsiteY279" fmla="*/ 5460715 h 5671335"/>
                    <a:gd name="connsiteX280" fmla="*/ 179993 w 3937785"/>
                    <a:gd name="connsiteY280" fmla="*/ 5486400 h 5671335"/>
                    <a:gd name="connsiteX281" fmla="*/ 162319 w 3937785"/>
                    <a:gd name="connsiteY281" fmla="*/ 5468533 h 5671335"/>
                    <a:gd name="connsiteX282" fmla="*/ 117734 w 3937785"/>
                    <a:gd name="connsiteY282" fmla="*/ 5472443 h 5671335"/>
                    <a:gd name="connsiteX283" fmla="*/ 97799 w 3937785"/>
                    <a:gd name="connsiteY283" fmla="*/ 5532634 h 5671335"/>
                    <a:gd name="connsiteX284" fmla="*/ 56703 w 3937785"/>
                    <a:gd name="connsiteY284" fmla="*/ 5558319 h 5671335"/>
                    <a:gd name="connsiteX285" fmla="*/ 10469 w 3937785"/>
                    <a:gd name="connsiteY285" fmla="*/ 5584004 h 5671335"/>
                    <a:gd name="connsiteX286" fmla="*/ 195 w 3937785"/>
                    <a:gd name="connsiteY286" fmla="*/ 5640512 h 5671335"/>
                    <a:gd name="connsiteX287" fmla="*/ 15606 w 3937785"/>
                    <a:gd name="connsiteY287" fmla="*/ 5671335 h 5671335"/>
                    <a:gd name="connsiteX0" fmla="*/ 3151273 w 3929560"/>
                    <a:gd name="connsiteY0" fmla="*/ 0 h 5671335"/>
                    <a:gd name="connsiteX1" fmla="*/ 3185874 w 3929560"/>
                    <a:gd name="connsiteY1" fmla="*/ 6716 h 5671335"/>
                    <a:gd name="connsiteX2" fmla="*/ 3207781 w 3929560"/>
                    <a:gd name="connsiteY2" fmla="*/ 82193 h 5671335"/>
                    <a:gd name="connsiteX3" fmla="*/ 3212918 w 3929560"/>
                    <a:gd name="connsiteY3" fmla="*/ 97604 h 5671335"/>
                    <a:gd name="connsiteX4" fmla="*/ 3223192 w 3929560"/>
                    <a:gd name="connsiteY4" fmla="*/ 107879 h 5671335"/>
                    <a:gd name="connsiteX5" fmla="*/ 3238604 w 3929560"/>
                    <a:gd name="connsiteY5" fmla="*/ 102742 h 5671335"/>
                    <a:gd name="connsiteX6" fmla="*/ 3259152 w 3929560"/>
                    <a:gd name="connsiteY6" fmla="*/ 107879 h 5671335"/>
                    <a:gd name="connsiteX7" fmla="*/ 3302704 w 3929560"/>
                    <a:gd name="connsiteY7" fmla="*/ 128232 h 5671335"/>
                    <a:gd name="connsiteX8" fmla="*/ 3346483 w 3929560"/>
                    <a:gd name="connsiteY8" fmla="*/ 190073 h 5671335"/>
                    <a:gd name="connsiteX9" fmla="*/ 3386966 w 3929560"/>
                    <a:gd name="connsiteY9" fmla="*/ 233430 h 5671335"/>
                    <a:gd name="connsiteX10" fmla="*/ 3394895 w 3929560"/>
                    <a:gd name="connsiteY10" fmla="*/ 307962 h 5671335"/>
                    <a:gd name="connsiteX11" fmla="*/ 3425716 w 3929560"/>
                    <a:gd name="connsiteY11" fmla="*/ 357417 h 5671335"/>
                    <a:gd name="connsiteX12" fmla="*/ 3428676 w 3929560"/>
                    <a:gd name="connsiteY12" fmla="*/ 416103 h 5671335"/>
                    <a:gd name="connsiteX13" fmla="*/ 3440929 w 3929560"/>
                    <a:gd name="connsiteY13" fmla="*/ 417283 h 5671335"/>
                    <a:gd name="connsiteX14" fmla="*/ 3449224 w 3929560"/>
                    <a:gd name="connsiteY14" fmla="*/ 441789 h 5671335"/>
                    <a:gd name="connsiteX15" fmla="*/ 3469772 w 3929560"/>
                    <a:gd name="connsiteY15" fmla="*/ 472611 h 5671335"/>
                    <a:gd name="connsiteX16" fmla="*/ 3491548 w 3929560"/>
                    <a:gd name="connsiteY16" fmla="*/ 476520 h 5671335"/>
                    <a:gd name="connsiteX17" fmla="*/ 3490321 w 3929560"/>
                    <a:gd name="connsiteY17" fmla="*/ 529119 h 5671335"/>
                    <a:gd name="connsiteX18" fmla="*/ 3485183 w 3929560"/>
                    <a:gd name="connsiteY18" fmla="*/ 554804 h 5671335"/>
                    <a:gd name="connsiteX19" fmla="*/ 3480046 w 3929560"/>
                    <a:gd name="connsiteY19" fmla="*/ 601038 h 5671335"/>
                    <a:gd name="connsiteX20" fmla="*/ 3464635 w 3929560"/>
                    <a:gd name="connsiteY20" fmla="*/ 642135 h 5671335"/>
                    <a:gd name="connsiteX21" fmla="*/ 3449224 w 3929560"/>
                    <a:gd name="connsiteY21" fmla="*/ 662683 h 5671335"/>
                    <a:gd name="connsiteX22" fmla="*/ 3433813 w 3929560"/>
                    <a:gd name="connsiteY22" fmla="*/ 688368 h 5671335"/>
                    <a:gd name="connsiteX23" fmla="*/ 3423539 w 3929560"/>
                    <a:gd name="connsiteY23" fmla="*/ 698643 h 5671335"/>
                    <a:gd name="connsiteX24" fmla="*/ 3356757 w 3929560"/>
                    <a:gd name="connsiteY24" fmla="*/ 744876 h 5671335"/>
                    <a:gd name="connsiteX25" fmla="*/ 3341345 w 3929560"/>
                    <a:gd name="connsiteY25" fmla="*/ 760288 h 5671335"/>
                    <a:gd name="connsiteX26" fmla="*/ 3282997 w 3929560"/>
                    <a:gd name="connsiteY26" fmla="*/ 805294 h 5671335"/>
                    <a:gd name="connsiteX27" fmla="*/ 3258553 w 3929560"/>
                    <a:gd name="connsiteY27" fmla="*/ 845039 h 5671335"/>
                    <a:gd name="connsiteX28" fmla="*/ 3242942 w 3929560"/>
                    <a:gd name="connsiteY28" fmla="*/ 867566 h 5671335"/>
                    <a:gd name="connsiteX29" fmla="*/ 3269426 w 3929560"/>
                    <a:gd name="connsiteY29" fmla="*/ 914400 h 5671335"/>
                    <a:gd name="connsiteX30" fmla="*/ 3332913 w 3929560"/>
                    <a:gd name="connsiteY30" fmla="*/ 937210 h 5671335"/>
                    <a:gd name="connsiteX31" fmla="*/ 3346482 w 3929560"/>
                    <a:gd name="connsiteY31" fmla="*/ 945222 h 5671335"/>
                    <a:gd name="connsiteX32" fmla="*/ 3408127 w 3929560"/>
                    <a:gd name="connsiteY32" fmla="*/ 950359 h 5671335"/>
                    <a:gd name="connsiteX33" fmla="*/ 3454361 w 3929560"/>
                    <a:gd name="connsiteY33" fmla="*/ 981182 h 5671335"/>
                    <a:gd name="connsiteX34" fmla="*/ 3486563 w 3929560"/>
                    <a:gd name="connsiteY34" fmla="*/ 1025437 h 5671335"/>
                    <a:gd name="connsiteX35" fmla="*/ 3530438 w 3929560"/>
                    <a:gd name="connsiteY35" fmla="*/ 1023459 h 5671335"/>
                    <a:gd name="connsiteX36" fmla="*/ 3565218 w 3929560"/>
                    <a:gd name="connsiteY36" fmla="*/ 1071271 h 5671335"/>
                    <a:gd name="connsiteX37" fmla="*/ 3568376 w 3929560"/>
                    <a:gd name="connsiteY37" fmla="*/ 1102493 h 5671335"/>
                    <a:gd name="connsiteX38" fmla="*/ 3551966 w 3929560"/>
                    <a:gd name="connsiteY38" fmla="*/ 1135294 h 5671335"/>
                    <a:gd name="connsiteX39" fmla="*/ 3562240 w 3929560"/>
                    <a:gd name="connsiteY39" fmla="*/ 1166117 h 5671335"/>
                    <a:gd name="connsiteX40" fmla="*/ 3572514 w 3929560"/>
                    <a:gd name="connsiteY40" fmla="*/ 1186665 h 5671335"/>
                    <a:gd name="connsiteX41" fmla="*/ 3582788 w 3929560"/>
                    <a:gd name="connsiteY41" fmla="*/ 1232899 h 5671335"/>
                    <a:gd name="connsiteX42" fmla="*/ 3593062 w 3929560"/>
                    <a:gd name="connsiteY42" fmla="*/ 1248310 h 5671335"/>
                    <a:gd name="connsiteX43" fmla="*/ 3613610 w 3929560"/>
                    <a:gd name="connsiteY43" fmla="*/ 1273995 h 5671335"/>
                    <a:gd name="connsiteX44" fmla="*/ 3654707 w 3929560"/>
                    <a:gd name="connsiteY44" fmla="*/ 1284270 h 5671335"/>
                    <a:gd name="connsiteX45" fmla="*/ 3685530 w 3929560"/>
                    <a:gd name="connsiteY45" fmla="*/ 1299681 h 5671335"/>
                    <a:gd name="connsiteX46" fmla="*/ 3716352 w 3929560"/>
                    <a:gd name="connsiteY46" fmla="*/ 1309955 h 5671335"/>
                    <a:gd name="connsiteX47" fmla="*/ 3736900 w 3929560"/>
                    <a:gd name="connsiteY47" fmla="*/ 1325366 h 5671335"/>
                    <a:gd name="connsiteX48" fmla="*/ 3762586 w 3929560"/>
                    <a:gd name="connsiteY48" fmla="*/ 1351052 h 5671335"/>
                    <a:gd name="connsiteX49" fmla="*/ 3793408 w 3929560"/>
                    <a:gd name="connsiteY49" fmla="*/ 1371600 h 5671335"/>
                    <a:gd name="connsiteX50" fmla="*/ 3808819 w 3929560"/>
                    <a:gd name="connsiteY50" fmla="*/ 1376737 h 5671335"/>
                    <a:gd name="connsiteX51" fmla="*/ 3823631 w 3929560"/>
                    <a:gd name="connsiteY51" fmla="*/ 1406380 h 5671335"/>
                    <a:gd name="connsiteX52" fmla="*/ 3856432 w 3929560"/>
                    <a:gd name="connsiteY52" fmla="*/ 1473362 h 5671335"/>
                    <a:gd name="connsiteX53" fmla="*/ 3819873 w 3929560"/>
                    <a:gd name="connsiteY53" fmla="*/ 1523933 h 5671335"/>
                    <a:gd name="connsiteX54" fmla="*/ 3829368 w 3929560"/>
                    <a:gd name="connsiteY54" fmla="*/ 1556535 h 5671335"/>
                    <a:gd name="connsiteX55" fmla="*/ 3839642 w 3929560"/>
                    <a:gd name="connsiteY55" fmla="*/ 1582220 h 5671335"/>
                    <a:gd name="connsiteX56" fmla="*/ 3860190 w 3929560"/>
                    <a:gd name="connsiteY56" fmla="*/ 1613043 h 5671335"/>
                    <a:gd name="connsiteX57" fmla="*/ 3870464 w 3929560"/>
                    <a:gd name="connsiteY57" fmla="*/ 1643865 h 5671335"/>
                    <a:gd name="connsiteX58" fmla="*/ 3875601 w 3929560"/>
                    <a:gd name="connsiteY58" fmla="*/ 1659276 h 5671335"/>
                    <a:gd name="connsiteX59" fmla="*/ 3885876 w 3929560"/>
                    <a:gd name="connsiteY59" fmla="*/ 1700373 h 5671335"/>
                    <a:gd name="connsiteX60" fmla="*/ 3870464 w 3929560"/>
                    <a:gd name="connsiteY60" fmla="*/ 1767155 h 5671335"/>
                    <a:gd name="connsiteX61" fmla="*/ 3875601 w 3929560"/>
                    <a:gd name="connsiteY61" fmla="*/ 1792840 h 5671335"/>
                    <a:gd name="connsiteX62" fmla="*/ 3855434 w 3929560"/>
                    <a:gd name="connsiteY62" fmla="*/ 1882350 h 5671335"/>
                    <a:gd name="connsiteX63" fmla="*/ 3879739 w 3929560"/>
                    <a:gd name="connsiteY63" fmla="*/ 1923246 h 5671335"/>
                    <a:gd name="connsiteX64" fmla="*/ 3911561 w 3929560"/>
                    <a:gd name="connsiteY64" fmla="*/ 1931542 h 5671335"/>
                    <a:gd name="connsiteX65" fmla="*/ 3916698 w 3929560"/>
                    <a:gd name="connsiteY65" fmla="*/ 1962364 h 5671335"/>
                    <a:gd name="connsiteX66" fmla="*/ 3921835 w 3929560"/>
                    <a:gd name="connsiteY66" fmla="*/ 1977775 h 5671335"/>
                    <a:gd name="connsiteX67" fmla="*/ 3923482 w 3929560"/>
                    <a:gd name="connsiteY67" fmla="*/ 2042489 h 5671335"/>
                    <a:gd name="connsiteX68" fmla="*/ 3927586 w 3929560"/>
                    <a:gd name="connsiteY68" fmla="*/ 2131500 h 5671335"/>
                    <a:gd name="connsiteX69" fmla="*/ 3885682 w 3929560"/>
                    <a:gd name="connsiteY69" fmla="*/ 2205454 h 5671335"/>
                    <a:gd name="connsiteX70" fmla="*/ 3880739 w 3929560"/>
                    <a:gd name="connsiteY70" fmla="*/ 2260315 h 5671335"/>
                    <a:gd name="connsiteX71" fmla="*/ 3870464 w 3929560"/>
                    <a:gd name="connsiteY71" fmla="*/ 2275726 h 5671335"/>
                    <a:gd name="connsiteX72" fmla="*/ 3860190 w 3929560"/>
                    <a:gd name="connsiteY72" fmla="*/ 2291137 h 5671335"/>
                    <a:gd name="connsiteX73" fmla="*/ 3844779 w 3929560"/>
                    <a:gd name="connsiteY73" fmla="*/ 2301411 h 5671335"/>
                    <a:gd name="connsiteX74" fmla="*/ 3824231 w 3929560"/>
                    <a:gd name="connsiteY74" fmla="*/ 2296274 h 5671335"/>
                    <a:gd name="connsiteX75" fmla="*/ 3798545 w 3929560"/>
                    <a:gd name="connsiteY75" fmla="*/ 2388742 h 5671335"/>
                    <a:gd name="connsiteX76" fmla="*/ 3788271 w 3929560"/>
                    <a:gd name="connsiteY76" fmla="*/ 2440112 h 5671335"/>
                    <a:gd name="connsiteX77" fmla="*/ 3808819 w 3929560"/>
                    <a:gd name="connsiteY77" fmla="*/ 2537717 h 5671335"/>
                    <a:gd name="connsiteX78" fmla="*/ 3824231 w 3929560"/>
                    <a:gd name="connsiteY78" fmla="*/ 2547991 h 5671335"/>
                    <a:gd name="connsiteX79" fmla="*/ 3834505 w 3929560"/>
                    <a:gd name="connsiteY79" fmla="*/ 2583950 h 5671335"/>
                    <a:gd name="connsiteX80" fmla="*/ 3829368 w 3929560"/>
                    <a:gd name="connsiteY80" fmla="*/ 2625047 h 5671335"/>
                    <a:gd name="connsiteX81" fmla="*/ 3819094 w 3929560"/>
                    <a:gd name="connsiteY81" fmla="*/ 2640458 h 5671335"/>
                    <a:gd name="connsiteX82" fmla="*/ 3808819 w 3929560"/>
                    <a:gd name="connsiteY82" fmla="*/ 2671281 h 5671335"/>
                    <a:gd name="connsiteX83" fmla="*/ 3803682 w 3929560"/>
                    <a:gd name="connsiteY83" fmla="*/ 2686692 h 5671335"/>
                    <a:gd name="connsiteX84" fmla="*/ 3808819 w 3929560"/>
                    <a:gd name="connsiteY84" fmla="*/ 2743200 h 5671335"/>
                    <a:gd name="connsiteX85" fmla="*/ 3803682 w 3929560"/>
                    <a:gd name="connsiteY85" fmla="*/ 2758611 h 5671335"/>
                    <a:gd name="connsiteX86" fmla="*/ 3808819 w 3929560"/>
                    <a:gd name="connsiteY86" fmla="*/ 2784297 h 5671335"/>
                    <a:gd name="connsiteX87" fmla="*/ 3798545 w 3929560"/>
                    <a:gd name="connsiteY87" fmla="*/ 2861353 h 5671335"/>
                    <a:gd name="connsiteX88" fmla="*/ 3777997 w 3929560"/>
                    <a:gd name="connsiteY88" fmla="*/ 2907586 h 5671335"/>
                    <a:gd name="connsiteX89" fmla="*/ 3767723 w 3929560"/>
                    <a:gd name="connsiteY89" fmla="*/ 2917861 h 5671335"/>
                    <a:gd name="connsiteX90" fmla="*/ 3747174 w 3929560"/>
                    <a:gd name="connsiteY90" fmla="*/ 2933272 h 5671335"/>
                    <a:gd name="connsiteX91" fmla="*/ 3711215 w 3929560"/>
                    <a:gd name="connsiteY91" fmla="*/ 2938409 h 5671335"/>
                    <a:gd name="connsiteX92" fmla="*/ 3706078 w 3929560"/>
                    <a:gd name="connsiteY92" fmla="*/ 2953820 h 5671335"/>
                    <a:gd name="connsiteX93" fmla="*/ 3690667 w 3929560"/>
                    <a:gd name="connsiteY93" fmla="*/ 2969231 h 5671335"/>
                    <a:gd name="connsiteX94" fmla="*/ 3685530 w 3929560"/>
                    <a:gd name="connsiteY94" fmla="*/ 3005191 h 5671335"/>
                    <a:gd name="connsiteX95" fmla="*/ 3666160 w 3929560"/>
                    <a:gd name="connsiteY95" fmla="*/ 3042730 h 5671335"/>
                    <a:gd name="connsiteX96" fmla="*/ 3625464 w 3929560"/>
                    <a:gd name="connsiteY96" fmla="*/ 3035414 h 5671335"/>
                    <a:gd name="connsiteX97" fmla="*/ 3581788 w 3929560"/>
                    <a:gd name="connsiteY97" fmla="*/ 3043309 h 5671335"/>
                    <a:gd name="connsiteX98" fmla="*/ 3566378 w 3929560"/>
                    <a:gd name="connsiteY98" fmla="*/ 3075131 h 5671335"/>
                    <a:gd name="connsiteX99" fmla="*/ 3582788 w 3929560"/>
                    <a:gd name="connsiteY99" fmla="*/ 3097658 h 5671335"/>
                    <a:gd name="connsiteX100" fmla="*/ 3587925 w 3929560"/>
                    <a:gd name="connsiteY100" fmla="*/ 3113070 h 5671335"/>
                    <a:gd name="connsiteX101" fmla="*/ 3593062 w 3929560"/>
                    <a:gd name="connsiteY101" fmla="*/ 3159303 h 5671335"/>
                    <a:gd name="connsiteX102" fmla="*/ 3587925 w 3929560"/>
                    <a:gd name="connsiteY102" fmla="*/ 3246634 h 5671335"/>
                    <a:gd name="connsiteX103" fmla="*/ 3582788 w 3929560"/>
                    <a:gd name="connsiteY103" fmla="*/ 3298004 h 5671335"/>
                    <a:gd name="connsiteX104" fmla="*/ 3593062 w 3929560"/>
                    <a:gd name="connsiteY104" fmla="*/ 3333964 h 5671335"/>
                    <a:gd name="connsiteX105" fmla="*/ 3603336 w 3929560"/>
                    <a:gd name="connsiteY105" fmla="*/ 3349375 h 5671335"/>
                    <a:gd name="connsiteX106" fmla="*/ 3613610 w 3929560"/>
                    <a:gd name="connsiteY106" fmla="*/ 3385335 h 5671335"/>
                    <a:gd name="connsiteX107" fmla="*/ 3618748 w 3929560"/>
                    <a:gd name="connsiteY107" fmla="*/ 3400746 h 5671335"/>
                    <a:gd name="connsiteX108" fmla="*/ 3613610 w 3929560"/>
                    <a:gd name="connsiteY108" fmla="*/ 3488076 h 5671335"/>
                    <a:gd name="connsiteX109" fmla="*/ 3608473 w 3929560"/>
                    <a:gd name="connsiteY109" fmla="*/ 3518899 h 5671335"/>
                    <a:gd name="connsiteX110" fmla="*/ 3629022 w 3929560"/>
                    <a:gd name="connsiteY110" fmla="*/ 3549721 h 5671335"/>
                    <a:gd name="connsiteX111" fmla="*/ 3634159 w 3929560"/>
                    <a:gd name="connsiteY111" fmla="*/ 3565133 h 5671335"/>
                    <a:gd name="connsiteX112" fmla="*/ 3608473 w 3929560"/>
                    <a:gd name="connsiteY112" fmla="*/ 3590818 h 5671335"/>
                    <a:gd name="connsiteX113" fmla="*/ 3593062 w 3929560"/>
                    <a:gd name="connsiteY113" fmla="*/ 3595955 h 5671335"/>
                    <a:gd name="connsiteX114" fmla="*/ 3577651 w 3929560"/>
                    <a:gd name="connsiteY114" fmla="*/ 3606229 h 5671335"/>
                    <a:gd name="connsiteX115" fmla="*/ 3567377 w 3929560"/>
                    <a:gd name="connsiteY115" fmla="*/ 3647326 h 5671335"/>
                    <a:gd name="connsiteX116" fmla="*/ 3572514 w 3929560"/>
                    <a:gd name="connsiteY116" fmla="*/ 3673011 h 5671335"/>
                    <a:gd name="connsiteX117" fmla="*/ 3567377 w 3929560"/>
                    <a:gd name="connsiteY117" fmla="*/ 3719245 h 5671335"/>
                    <a:gd name="connsiteX118" fmla="*/ 3562240 w 3929560"/>
                    <a:gd name="connsiteY118" fmla="*/ 3739793 h 5671335"/>
                    <a:gd name="connsiteX119" fmla="*/ 3536554 w 3929560"/>
                    <a:gd name="connsiteY119" fmla="*/ 3765479 h 5671335"/>
                    <a:gd name="connsiteX120" fmla="*/ 3531417 w 3929560"/>
                    <a:gd name="connsiteY120" fmla="*/ 3780890 h 5671335"/>
                    <a:gd name="connsiteX121" fmla="*/ 3536554 w 3929560"/>
                    <a:gd name="connsiteY121" fmla="*/ 3801438 h 5671335"/>
                    <a:gd name="connsiteX122" fmla="*/ 3541691 w 3929560"/>
                    <a:gd name="connsiteY122" fmla="*/ 3827124 h 5671335"/>
                    <a:gd name="connsiteX123" fmla="*/ 3531417 w 3929560"/>
                    <a:gd name="connsiteY123" fmla="*/ 3888768 h 5671335"/>
                    <a:gd name="connsiteX124" fmla="*/ 3521143 w 3929560"/>
                    <a:gd name="connsiteY124" fmla="*/ 3919591 h 5671335"/>
                    <a:gd name="connsiteX125" fmla="*/ 3516006 w 3929560"/>
                    <a:gd name="connsiteY125" fmla="*/ 3935002 h 5671335"/>
                    <a:gd name="connsiteX126" fmla="*/ 3541691 w 3929560"/>
                    <a:gd name="connsiteY126" fmla="*/ 3955550 h 5671335"/>
                    <a:gd name="connsiteX127" fmla="*/ 3623885 w 3929560"/>
                    <a:gd name="connsiteY127" fmla="*/ 3965825 h 5671335"/>
                    <a:gd name="connsiteX128" fmla="*/ 3639296 w 3929560"/>
                    <a:gd name="connsiteY128" fmla="*/ 3970962 h 5671335"/>
                    <a:gd name="connsiteX129" fmla="*/ 3670118 w 3929560"/>
                    <a:gd name="connsiteY129" fmla="*/ 3996647 h 5671335"/>
                    <a:gd name="connsiteX130" fmla="*/ 3675255 w 3929560"/>
                    <a:gd name="connsiteY130" fmla="*/ 4022333 h 5671335"/>
                    <a:gd name="connsiteX131" fmla="*/ 3670118 w 3929560"/>
                    <a:gd name="connsiteY131" fmla="*/ 4037744 h 5671335"/>
                    <a:gd name="connsiteX132" fmla="*/ 3659844 w 3929560"/>
                    <a:gd name="connsiteY132" fmla="*/ 4078840 h 5671335"/>
                    <a:gd name="connsiteX133" fmla="*/ 3654707 w 3929560"/>
                    <a:gd name="connsiteY133" fmla="*/ 4094252 h 5671335"/>
                    <a:gd name="connsiteX134" fmla="*/ 3634159 w 3929560"/>
                    <a:gd name="connsiteY134" fmla="*/ 4140485 h 5671335"/>
                    <a:gd name="connsiteX135" fmla="*/ 3603336 w 3929560"/>
                    <a:gd name="connsiteY135" fmla="*/ 4155897 h 5671335"/>
                    <a:gd name="connsiteX136" fmla="*/ 3598199 w 3929560"/>
                    <a:gd name="connsiteY136" fmla="*/ 4171308 h 5671335"/>
                    <a:gd name="connsiteX137" fmla="*/ 3598199 w 3929560"/>
                    <a:gd name="connsiteY137" fmla="*/ 4207267 h 5671335"/>
                    <a:gd name="connsiteX138" fmla="*/ 3587925 w 3929560"/>
                    <a:gd name="connsiteY138" fmla="*/ 4217542 h 5671335"/>
                    <a:gd name="connsiteX139" fmla="*/ 3557103 w 3929560"/>
                    <a:gd name="connsiteY139" fmla="*/ 4248364 h 5671335"/>
                    <a:gd name="connsiteX140" fmla="*/ 3546828 w 3929560"/>
                    <a:gd name="connsiteY140" fmla="*/ 4279186 h 5671335"/>
                    <a:gd name="connsiteX141" fmla="*/ 3541691 w 3929560"/>
                    <a:gd name="connsiteY141" fmla="*/ 4294598 h 5671335"/>
                    <a:gd name="connsiteX142" fmla="*/ 3546828 w 3929560"/>
                    <a:gd name="connsiteY142" fmla="*/ 4330557 h 5671335"/>
                    <a:gd name="connsiteX143" fmla="*/ 3546828 w 3929560"/>
                    <a:gd name="connsiteY143" fmla="*/ 4371654 h 5671335"/>
                    <a:gd name="connsiteX144" fmla="*/ 3587925 w 3929560"/>
                    <a:gd name="connsiteY144" fmla="*/ 4407613 h 5671335"/>
                    <a:gd name="connsiteX145" fmla="*/ 3603336 w 3929560"/>
                    <a:gd name="connsiteY145" fmla="*/ 4412750 h 5671335"/>
                    <a:gd name="connsiteX146" fmla="*/ 3629022 w 3929560"/>
                    <a:gd name="connsiteY146" fmla="*/ 4428162 h 5671335"/>
                    <a:gd name="connsiteX147" fmla="*/ 3639296 w 3929560"/>
                    <a:gd name="connsiteY147" fmla="*/ 4443573 h 5671335"/>
                    <a:gd name="connsiteX148" fmla="*/ 3629022 w 3929560"/>
                    <a:gd name="connsiteY148" fmla="*/ 4479533 h 5671335"/>
                    <a:gd name="connsiteX149" fmla="*/ 3634159 w 3929560"/>
                    <a:gd name="connsiteY149" fmla="*/ 4505218 h 5671335"/>
                    <a:gd name="connsiteX150" fmla="*/ 3670118 w 3929560"/>
                    <a:gd name="connsiteY150" fmla="*/ 4505218 h 5671335"/>
                    <a:gd name="connsiteX151" fmla="*/ 3685530 w 3929560"/>
                    <a:gd name="connsiteY151" fmla="*/ 4510355 h 5671335"/>
                    <a:gd name="connsiteX152" fmla="*/ 3695804 w 3929560"/>
                    <a:gd name="connsiteY152" fmla="*/ 4525766 h 5671335"/>
                    <a:gd name="connsiteX153" fmla="*/ 3654707 w 3929560"/>
                    <a:gd name="connsiteY153" fmla="*/ 4530903 h 5671335"/>
                    <a:gd name="connsiteX154" fmla="*/ 3634159 w 3929560"/>
                    <a:gd name="connsiteY154" fmla="*/ 4536040 h 5671335"/>
                    <a:gd name="connsiteX155" fmla="*/ 3613610 w 3929560"/>
                    <a:gd name="connsiteY155" fmla="*/ 4577137 h 5671335"/>
                    <a:gd name="connsiteX156" fmla="*/ 3598199 w 3929560"/>
                    <a:gd name="connsiteY156" fmla="*/ 4582274 h 5671335"/>
                    <a:gd name="connsiteX157" fmla="*/ 3582788 w 3929560"/>
                    <a:gd name="connsiteY157" fmla="*/ 4597685 h 5671335"/>
                    <a:gd name="connsiteX158" fmla="*/ 3593062 w 3929560"/>
                    <a:gd name="connsiteY158" fmla="*/ 4595197 h 5671335"/>
                    <a:gd name="connsiteX159" fmla="*/ 3582788 w 3929560"/>
                    <a:gd name="connsiteY159" fmla="*/ 4607959 h 5671335"/>
                    <a:gd name="connsiteX160" fmla="*/ 3577651 w 3929560"/>
                    <a:gd name="connsiteY160" fmla="*/ 4623371 h 5671335"/>
                    <a:gd name="connsiteX161" fmla="*/ 3582788 w 3929560"/>
                    <a:gd name="connsiteY161" fmla="*/ 4649056 h 5671335"/>
                    <a:gd name="connsiteX162" fmla="*/ 3593062 w 3929560"/>
                    <a:gd name="connsiteY162" fmla="*/ 4679879 h 5671335"/>
                    <a:gd name="connsiteX163" fmla="*/ 3572514 w 3929560"/>
                    <a:gd name="connsiteY163" fmla="*/ 4710701 h 5671335"/>
                    <a:gd name="connsiteX164" fmla="*/ 3546828 w 3929560"/>
                    <a:gd name="connsiteY164" fmla="*/ 4705564 h 5671335"/>
                    <a:gd name="connsiteX165" fmla="*/ 3531417 w 3929560"/>
                    <a:gd name="connsiteY165" fmla="*/ 4700427 h 5671335"/>
                    <a:gd name="connsiteX166" fmla="*/ 3510869 w 3929560"/>
                    <a:gd name="connsiteY166" fmla="*/ 4695290 h 5671335"/>
                    <a:gd name="connsiteX167" fmla="*/ 3495458 w 3929560"/>
                    <a:gd name="connsiteY167" fmla="*/ 4685016 h 5671335"/>
                    <a:gd name="connsiteX168" fmla="*/ 3490321 w 3929560"/>
                    <a:gd name="connsiteY168" fmla="*/ 4715838 h 5671335"/>
                    <a:gd name="connsiteX169" fmla="*/ 3485183 w 3929560"/>
                    <a:gd name="connsiteY169" fmla="*/ 4731249 h 5671335"/>
                    <a:gd name="connsiteX170" fmla="*/ 3454361 w 3929560"/>
                    <a:gd name="connsiteY170" fmla="*/ 4710701 h 5671335"/>
                    <a:gd name="connsiteX171" fmla="*/ 3433813 w 3929560"/>
                    <a:gd name="connsiteY171" fmla="*/ 4679879 h 5671335"/>
                    <a:gd name="connsiteX172" fmla="*/ 3418401 w 3929560"/>
                    <a:gd name="connsiteY172" fmla="*/ 4674742 h 5671335"/>
                    <a:gd name="connsiteX173" fmla="*/ 3377305 w 3929560"/>
                    <a:gd name="connsiteY173" fmla="*/ 4700427 h 5671335"/>
                    <a:gd name="connsiteX174" fmla="*/ 3382442 w 3929560"/>
                    <a:gd name="connsiteY174" fmla="*/ 4715838 h 5671335"/>
                    <a:gd name="connsiteX175" fmla="*/ 3367031 w 3929560"/>
                    <a:gd name="connsiteY175" fmla="*/ 4772346 h 5671335"/>
                    <a:gd name="connsiteX176" fmla="*/ 3356757 w 3929560"/>
                    <a:gd name="connsiteY176" fmla="*/ 4787757 h 5671335"/>
                    <a:gd name="connsiteX177" fmla="*/ 3341345 w 3929560"/>
                    <a:gd name="connsiteY177" fmla="*/ 4782620 h 5671335"/>
                    <a:gd name="connsiteX178" fmla="*/ 3310523 w 3929560"/>
                    <a:gd name="connsiteY178" fmla="*/ 4798031 h 5671335"/>
                    <a:gd name="connsiteX179" fmla="*/ 3289974 w 3929560"/>
                    <a:gd name="connsiteY179" fmla="*/ 4823717 h 5671335"/>
                    <a:gd name="connsiteX180" fmla="*/ 3274563 w 3929560"/>
                    <a:gd name="connsiteY180" fmla="*/ 4818580 h 5671335"/>
                    <a:gd name="connsiteX181" fmla="*/ 3264289 w 3929560"/>
                    <a:gd name="connsiteY181" fmla="*/ 4798031 h 5671335"/>
                    <a:gd name="connsiteX182" fmla="*/ 3259152 w 3929560"/>
                    <a:gd name="connsiteY182" fmla="*/ 4823717 h 5671335"/>
                    <a:gd name="connsiteX183" fmla="*/ 3254015 w 3929560"/>
                    <a:gd name="connsiteY183" fmla="*/ 4839128 h 5671335"/>
                    <a:gd name="connsiteX184" fmla="*/ 3238604 w 3929560"/>
                    <a:gd name="connsiteY184" fmla="*/ 4828854 h 5671335"/>
                    <a:gd name="connsiteX185" fmla="*/ 3207781 w 3929560"/>
                    <a:gd name="connsiteY185" fmla="*/ 4849402 h 5671335"/>
                    <a:gd name="connsiteX186" fmla="*/ 3151273 w 3929560"/>
                    <a:gd name="connsiteY186" fmla="*/ 4849402 h 5671335"/>
                    <a:gd name="connsiteX187" fmla="*/ 3140999 w 3929560"/>
                    <a:gd name="connsiteY187" fmla="*/ 4864813 h 5671335"/>
                    <a:gd name="connsiteX188" fmla="*/ 3130725 w 3929560"/>
                    <a:gd name="connsiteY188" fmla="*/ 4875088 h 5671335"/>
                    <a:gd name="connsiteX189" fmla="*/ 3063943 w 3929560"/>
                    <a:gd name="connsiteY189" fmla="*/ 4885362 h 5671335"/>
                    <a:gd name="connsiteX190" fmla="*/ 3048532 w 3929560"/>
                    <a:gd name="connsiteY190" fmla="*/ 4895636 h 5671335"/>
                    <a:gd name="connsiteX191" fmla="*/ 3017709 w 3929560"/>
                    <a:gd name="connsiteY191" fmla="*/ 4905910 h 5671335"/>
                    <a:gd name="connsiteX192" fmla="*/ 3002298 w 3929560"/>
                    <a:gd name="connsiteY192" fmla="*/ 4900773 h 5671335"/>
                    <a:gd name="connsiteX193" fmla="*/ 2950927 w 3929560"/>
                    <a:gd name="connsiteY193" fmla="*/ 4941870 h 5671335"/>
                    <a:gd name="connsiteX194" fmla="*/ 2920105 w 3929560"/>
                    <a:gd name="connsiteY194" fmla="*/ 4952144 h 5671335"/>
                    <a:gd name="connsiteX195" fmla="*/ 2863597 w 3929560"/>
                    <a:gd name="connsiteY195" fmla="*/ 4967555 h 5671335"/>
                    <a:gd name="connsiteX196" fmla="*/ 2812226 w 3929560"/>
                    <a:gd name="connsiteY196" fmla="*/ 5008652 h 5671335"/>
                    <a:gd name="connsiteX197" fmla="*/ 2771130 w 3929560"/>
                    <a:gd name="connsiteY197" fmla="*/ 5003515 h 5671335"/>
                    <a:gd name="connsiteX198" fmla="*/ 2755718 w 3929560"/>
                    <a:gd name="connsiteY198" fmla="*/ 4998377 h 5671335"/>
                    <a:gd name="connsiteX199" fmla="*/ 2724896 w 3929560"/>
                    <a:gd name="connsiteY199" fmla="*/ 5003515 h 5671335"/>
                    <a:gd name="connsiteX200" fmla="*/ 2668388 w 3929560"/>
                    <a:gd name="connsiteY200" fmla="*/ 5024063 h 5671335"/>
                    <a:gd name="connsiteX201" fmla="*/ 2652977 w 3929560"/>
                    <a:gd name="connsiteY201" fmla="*/ 5029200 h 5671335"/>
                    <a:gd name="connsiteX202" fmla="*/ 2637566 w 3929560"/>
                    <a:gd name="connsiteY202" fmla="*/ 5044611 h 5671335"/>
                    <a:gd name="connsiteX203" fmla="*/ 2622154 w 3929560"/>
                    <a:gd name="connsiteY203" fmla="*/ 5039474 h 5671335"/>
                    <a:gd name="connsiteX204" fmla="*/ 2606743 w 3929560"/>
                    <a:gd name="connsiteY204" fmla="*/ 5049748 h 5671335"/>
                    <a:gd name="connsiteX205" fmla="*/ 2601606 w 3929560"/>
                    <a:gd name="connsiteY205" fmla="*/ 5075434 h 5671335"/>
                    <a:gd name="connsiteX206" fmla="*/ 2555372 w 3929560"/>
                    <a:gd name="connsiteY206" fmla="*/ 5116530 h 5671335"/>
                    <a:gd name="connsiteX207" fmla="*/ 2539961 w 3929560"/>
                    <a:gd name="connsiteY207" fmla="*/ 5126804 h 5671335"/>
                    <a:gd name="connsiteX208" fmla="*/ 2498864 w 3929560"/>
                    <a:gd name="connsiteY208" fmla="*/ 5137079 h 5671335"/>
                    <a:gd name="connsiteX209" fmla="*/ 2483453 w 3929560"/>
                    <a:gd name="connsiteY209" fmla="*/ 5142216 h 5671335"/>
                    <a:gd name="connsiteX210" fmla="*/ 2457768 w 3929560"/>
                    <a:gd name="connsiteY210" fmla="*/ 5147353 h 5671335"/>
                    <a:gd name="connsiteX211" fmla="*/ 2442357 w 3929560"/>
                    <a:gd name="connsiteY211" fmla="*/ 5142216 h 5671335"/>
                    <a:gd name="connsiteX212" fmla="*/ 2421808 w 3929560"/>
                    <a:gd name="connsiteY212" fmla="*/ 5116530 h 5671335"/>
                    <a:gd name="connsiteX213" fmla="*/ 2365300 w 3929560"/>
                    <a:gd name="connsiteY213" fmla="*/ 5106256 h 5671335"/>
                    <a:gd name="connsiteX214" fmla="*/ 2324204 w 3929560"/>
                    <a:gd name="connsiteY214" fmla="*/ 5106256 h 5671335"/>
                    <a:gd name="connsiteX215" fmla="*/ 2293381 w 3929560"/>
                    <a:gd name="connsiteY215" fmla="*/ 5126804 h 5671335"/>
                    <a:gd name="connsiteX216" fmla="*/ 2247148 w 3929560"/>
                    <a:gd name="connsiteY216" fmla="*/ 5121667 h 5671335"/>
                    <a:gd name="connsiteX217" fmla="*/ 2223441 w 3929560"/>
                    <a:gd name="connsiteY217" fmla="*/ 5139657 h 5671335"/>
                    <a:gd name="connsiteX218" fmla="*/ 2201113 w 3929560"/>
                    <a:gd name="connsiteY218" fmla="*/ 5144794 h 5671335"/>
                    <a:gd name="connsiteX219" fmla="*/ 2173649 w 3929560"/>
                    <a:gd name="connsiteY219" fmla="*/ 5154868 h 5671335"/>
                    <a:gd name="connsiteX220" fmla="*/ 2144406 w 3929560"/>
                    <a:gd name="connsiteY220" fmla="*/ 5111393 h 5671335"/>
                    <a:gd name="connsiteX221" fmla="*/ 2123858 w 3929560"/>
                    <a:gd name="connsiteY221" fmla="*/ 5142216 h 5671335"/>
                    <a:gd name="connsiteX222" fmla="*/ 2091056 w 3929560"/>
                    <a:gd name="connsiteY222" fmla="*/ 5143196 h 5671335"/>
                    <a:gd name="connsiteX223" fmla="*/ 2051939 w 3929560"/>
                    <a:gd name="connsiteY223" fmla="*/ 5157627 h 5671335"/>
                    <a:gd name="connsiteX224" fmla="*/ 2021116 w 3929560"/>
                    <a:gd name="connsiteY224" fmla="*/ 5173038 h 5671335"/>
                    <a:gd name="connsiteX225" fmla="*/ 1995431 w 3929560"/>
                    <a:gd name="connsiteY225" fmla="*/ 5193586 h 5671335"/>
                    <a:gd name="connsiteX226" fmla="*/ 1985157 w 3929560"/>
                    <a:gd name="connsiteY226" fmla="*/ 5203861 h 5671335"/>
                    <a:gd name="connsiteX227" fmla="*/ 1969745 w 3929560"/>
                    <a:gd name="connsiteY227" fmla="*/ 5208998 h 5671335"/>
                    <a:gd name="connsiteX228" fmla="*/ 1942881 w 3929560"/>
                    <a:gd name="connsiteY228" fmla="*/ 5209997 h 5671335"/>
                    <a:gd name="connsiteX229" fmla="*/ 1918374 w 3929560"/>
                    <a:gd name="connsiteY229" fmla="*/ 5204260 h 5671335"/>
                    <a:gd name="connsiteX230" fmla="*/ 1887552 w 3929560"/>
                    <a:gd name="connsiteY230" fmla="*/ 5203861 h 5671335"/>
                    <a:gd name="connsiteX231" fmla="*/ 1854551 w 3929560"/>
                    <a:gd name="connsiteY231" fmla="*/ 5207019 h 5671335"/>
                    <a:gd name="connsiteX232" fmla="*/ 1810696 w 3929560"/>
                    <a:gd name="connsiteY232" fmla="*/ 5225588 h 5671335"/>
                    <a:gd name="connsiteX233" fmla="*/ 1789948 w 3929560"/>
                    <a:gd name="connsiteY233" fmla="*/ 5234683 h 5671335"/>
                    <a:gd name="connsiteX234" fmla="*/ 1759525 w 3929560"/>
                    <a:gd name="connsiteY234" fmla="*/ 5255831 h 5671335"/>
                    <a:gd name="connsiteX235" fmla="*/ 1743714 w 3929560"/>
                    <a:gd name="connsiteY235" fmla="*/ 5255231 h 5671335"/>
                    <a:gd name="connsiteX236" fmla="*/ 1738577 w 3929560"/>
                    <a:gd name="connsiteY236" fmla="*/ 5275780 h 5671335"/>
                    <a:gd name="connsiteX237" fmla="*/ 1712891 w 3929560"/>
                    <a:gd name="connsiteY237" fmla="*/ 5301465 h 5671335"/>
                    <a:gd name="connsiteX238" fmla="*/ 1702617 w 3929560"/>
                    <a:gd name="connsiteY238" fmla="*/ 5332288 h 5671335"/>
                    <a:gd name="connsiteX239" fmla="*/ 1666658 w 3929560"/>
                    <a:gd name="connsiteY239" fmla="*/ 5357973 h 5671335"/>
                    <a:gd name="connsiteX240" fmla="*/ 1651246 w 3929560"/>
                    <a:gd name="connsiteY240" fmla="*/ 5363110 h 5671335"/>
                    <a:gd name="connsiteX241" fmla="*/ 1635835 w 3929560"/>
                    <a:gd name="connsiteY241" fmla="*/ 5357973 h 5671335"/>
                    <a:gd name="connsiteX242" fmla="*/ 1605013 w 3929560"/>
                    <a:gd name="connsiteY242" fmla="*/ 5363110 h 5671335"/>
                    <a:gd name="connsiteX243" fmla="*/ 1548505 w 3929560"/>
                    <a:gd name="connsiteY243" fmla="*/ 5383658 h 5671335"/>
                    <a:gd name="connsiteX244" fmla="*/ 1515615 w 3929560"/>
                    <a:gd name="connsiteY244" fmla="*/ 5376905 h 5671335"/>
                    <a:gd name="connsiteX245" fmla="*/ 1482950 w 3929560"/>
                    <a:gd name="connsiteY245" fmla="*/ 5390055 h 5671335"/>
                    <a:gd name="connsiteX246" fmla="*/ 1425215 w 3929560"/>
                    <a:gd name="connsiteY246" fmla="*/ 5417583 h 5671335"/>
                    <a:gd name="connsiteX247" fmla="*/ 1389062 w 3929560"/>
                    <a:gd name="connsiteY247" fmla="*/ 5444496 h 5671335"/>
                    <a:gd name="connsiteX248" fmla="*/ 1343022 w 3929560"/>
                    <a:gd name="connsiteY248" fmla="*/ 5491537 h 5671335"/>
                    <a:gd name="connsiteX249" fmla="*/ 1307062 w 3929560"/>
                    <a:gd name="connsiteY249" fmla="*/ 5486400 h 5671335"/>
                    <a:gd name="connsiteX250" fmla="*/ 1296788 w 3929560"/>
                    <a:gd name="connsiteY250" fmla="*/ 5455577 h 5671335"/>
                    <a:gd name="connsiteX251" fmla="*/ 1281377 w 3929560"/>
                    <a:gd name="connsiteY251" fmla="*/ 5450440 h 5671335"/>
                    <a:gd name="connsiteX252" fmla="*/ 1255691 w 3929560"/>
                    <a:gd name="connsiteY252" fmla="*/ 5465852 h 5671335"/>
                    <a:gd name="connsiteX253" fmla="*/ 1240280 w 3929560"/>
                    <a:gd name="connsiteY253" fmla="*/ 5470989 h 5671335"/>
                    <a:gd name="connsiteX254" fmla="*/ 1154598 w 3929560"/>
                    <a:gd name="connsiteY254" fmla="*/ 5464430 h 5671335"/>
                    <a:gd name="connsiteX255" fmla="*/ 1113632 w 3929560"/>
                    <a:gd name="connsiteY255" fmla="*/ 5492316 h 5671335"/>
                    <a:gd name="connsiteX256" fmla="*/ 1081031 w 3929560"/>
                    <a:gd name="connsiteY256" fmla="*/ 5476126 h 5671335"/>
                    <a:gd name="connsiteX257" fmla="*/ 1065619 w 3929560"/>
                    <a:gd name="connsiteY257" fmla="*/ 5460715 h 5671335"/>
                    <a:gd name="connsiteX258" fmla="*/ 1030839 w 3929560"/>
                    <a:gd name="connsiteY258" fmla="*/ 5469029 h 5671335"/>
                    <a:gd name="connsiteX259" fmla="*/ 1014249 w 3929560"/>
                    <a:gd name="connsiteY259" fmla="*/ 5453819 h 5671335"/>
                    <a:gd name="connsiteX260" fmla="*/ 971373 w 3929560"/>
                    <a:gd name="connsiteY260" fmla="*/ 5432271 h 5671335"/>
                    <a:gd name="connsiteX261" fmla="*/ 916644 w 3929560"/>
                    <a:gd name="connsiteY261" fmla="*/ 5404207 h 5671335"/>
                    <a:gd name="connsiteX262" fmla="*/ 860136 w 3929560"/>
                    <a:gd name="connsiteY262" fmla="*/ 5409344 h 5671335"/>
                    <a:gd name="connsiteX263" fmla="*/ 788217 w 3929560"/>
                    <a:gd name="connsiteY263" fmla="*/ 5409344 h 5671335"/>
                    <a:gd name="connsiteX264" fmla="*/ 699907 w 3929560"/>
                    <a:gd name="connsiteY264" fmla="*/ 5453399 h 5671335"/>
                    <a:gd name="connsiteX265" fmla="*/ 645958 w 3929560"/>
                    <a:gd name="connsiteY265" fmla="*/ 5460116 h 5671335"/>
                    <a:gd name="connsiteX266" fmla="*/ 628968 w 3929560"/>
                    <a:gd name="connsiteY266" fmla="*/ 5457937 h 5671335"/>
                    <a:gd name="connsiteX267" fmla="*/ 598145 w 3929560"/>
                    <a:gd name="connsiteY267" fmla="*/ 5460715 h 5671335"/>
                    <a:gd name="connsiteX268" fmla="*/ 582734 w 3929560"/>
                    <a:gd name="connsiteY268" fmla="*/ 5450440 h 5671335"/>
                    <a:gd name="connsiteX269" fmla="*/ 549037 w 3929560"/>
                    <a:gd name="connsiteY269" fmla="*/ 5442621 h 5671335"/>
                    <a:gd name="connsiteX270" fmla="*/ 538342 w 3929560"/>
                    <a:gd name="connsiteY270" fmla="*/ 5447953 h 5671335"/>
                    <a:gd name="connsiteX271" fmla="*/ 542446 w 3929560"/>
                    <a:gd name="connsiteY271" fmla="*/ 5443429 h 5671335"/>
                    <a:gd name="connsiteX272" fmla="*/ 506905 w 3929560"/>
                    <a:gd name="connsiteY272" fmla="*/ 5458420 h 5671335"/>
                    <a:gd name="connsiteX273" fmla="*/ 460478 w 3929560"/>
                    <a:gd name="connsiteY273" fmla="*/ 5445272 h 5671335"/>
                    <a:gd name="connsiteX274" fmla="*/ 412402 w 3929560"/>
                    <a:gd name="connsiteY274" fmla="*/ 5424723 h 5671335"/>
                    <a:gd name="connsiteX275" fmla="*/ 372913 w 3929560"/>
                    <a:gd name="connsiteY275" fmla="*/ 5396311 h 5671335"/>
                    <a:gd name="connsiteX276" fmla="*/ 309669 w 3929560"/>
                    <a:gd name="connsiteY276" fmla="*/ 5394132 h 5671335"/>
                    <a:gd name="connsiteX277" fmla="*/ 248824 w 3929560"/>
                    <a:gd name="connsiteY277" fmla="*/ 5435029 h 5671335"/>
                    <a:gd name="connsiteX278" fmla="*/ 207727 w 3929560"/>
                    <a:gd name="connsiteY278" fmla="*/ 5450440 h 5671335"/>
                    <a:gd name="connsiteX279" fmla="*/ 197453 w 3929560"/>
                    <a:gd name="connsiteY279" fmla="*/ 5460715 h 5671335"/>
                    <a:gd name="connsiteX280" fmla="*/ 171768 w 3929560"/>
                    <a:gd name="connsiteY280" fmla="*/ 5486400 h 5671335"/>
                    <a:gd name="connsiteX281" fmla="*/ 154094 w 3929560"/>
                    <a:gd name="connsiteY281" fmla="*/ 5468533 h 5671335"/>
                    <a:gd name="connsiteX282" fmla="*/ 109509 w 3929560"/>
                    <a:gd name="connsiteY282" fmla="*/ 5472443 h 5671335"/>
                    <a:gd name="connsiteX283" fmla="*/ 89574 w 3929560"/>
                    <a:gd name="connsiteY283" fmla="*/ 5532634 h 5671335"/>
                    <a:gd name="connsiteX284" fmla="*/ 48478 w 3929560"/>
                    <a:gd name="connsiteY284" fmla="*/ 5558319 h 5671335"/>
                    <a:gd name="connsiteX285" fmla="*/ 2244 w 3929560"/>
                    <a:gd name="connsiteY285" fmla="*/ 5584004 h 5671335"/>
                    <a:gd name="connsiteX286" fmla="*/ 7381 w 3929560"/>
                    <a:gd name="connsiteY286" fmla="*/ 5671335 h 5671335"/>
                    <a:gd name="connsiteX0" fmla="*/ 3149029 w 3927316"/>
                    <a:gd name="connsiteY0" fmla="*/ 0 h 5584004"/>
                    <a:gd name="connsiteX1" fmla="*/ 3183630 w 3927316"/>
                    <a:gd name="connsiteY1" fmla="*/ 6716 h 5584004"/>
                    <a:gd name="connsiteX2" fmla="*/ 3205537 w 3927316"/>
                    <a:gd name="connsiteY2" fmla="*/ 82193 h 5584004"/>
                    <a:gd name="connsiteX3" fmla="*/ 3210674 w 3927316"/>
                    <a:gd name="connsiteY3" fmla="*/ 97604 h 5584004"/>
                    <a:gd name="connsiteX4" fmla="*/ 3220948 w 3927316"/>
                    <a:gd name="connsiteY4" fmla="*/ 107879 h 5584004"/>
                    <a:gd name="connsiteX5" fmla="*/ 3236360 w 3927316"/>
                    <a:gd name="connsiteY5" fmla="*/ 102742 h 5584004"/>
                    <a:gd name="connsiteX6" fmla="*/ 3256908 w 3927316"/>
                    <a:gd name="connsiteY6" fmla="*/ 107879 h 5584004"/>
                    <a:gd name="connsiteX7" fmla="*/ 3300460 w 3927316"/>
                    <a:gd name="connsiteY7" fmla="*/ 128232 h 5584004"/>
                    <a:gd name="connsiteX8" fmla="*/ 3344239 w 3927316"/>
                    <a:gd name="connsiteY8" fmla="*/ 190073 h 5584004"/>
                    <a:gd name="connsiteX9" fmla="*/ 3384722 w 3927316"/>
                    <a:gd name="connsiteY9" fmla="*/ 233430 h 5584004"/>
                    <a:gd name="connsiteX10" fmla="*/ 3392651 w 3927316"/>
                    <a:gd name="connsiteY10" fmla="*/ 307962 h 5584004"/>
                    <a:gd name="connsiteX11" fmla="*/ 3423472 w 3927316"/>
                    <a:gd name="connsiteY11" fmla="*/ 357417 h 5584004"/>
                    <a:gd name="connsiteX12" fmla="*/ 3426432 w 3927316"/>
                    <a:gd name="connsiteY12" fmla="*/ 416103 h 5584004"/>
                    <a:gd name="connsiteX13" fmla="*/ 3438685 w 3927316"/>
                    <a:gd name="connsiteY13" fmla="*/ 417283 h 5584004"/>
                    <a:gd name="connsiteX14" fmla="*/ 3446980 w 3927316"/>
                    <a:gd name="connsiteY14" fmla="*/ 441789 h 5584004"/>
                    <a:gd name="connsiteX15" fmla="*/ 3467528 w 3927316"/>
                    <a:gd name="connsiteY15" fmla="*/ 472611 h 5584004"/>
                    <a:gd name="connsiteX16" fmla="*/ 3489304 w 3927316"/>
                    <a:gd name="connsiteY16" fmla="*/ 476520 h 5584004"/>
                    <a:gd name="connsiteX17" fmla="*/ 3488077 w 3927316"/>
                    <a:gd name="connsiteY17" fmla="*/ 529119 h 5584004"/>
                    <a:gd name="connsiteX18" fmla="*/ 3482939 w 3927316"/>
                    <a:gd name="connsiteY18" fmla="*/ 554804 h 5584004"/>
                    <a:gd name="connsiteX19" fmla="*/ 3477802 w 3927316"/>
                    <a:gd name="connsiteY19" fmla="*/ 601038 h 5584004"/>
                    <a:gd name="connsiteX20" fmla="*/ 3462391 w 3927316"/>
                    <a:gd name="connsiteY20" fmla="*/ 642135 h 5584004"/>
                    <a:gd name="connsiteX21" fmla="*/ 3446980 w 3927316"/>
                    <a:gd name="connsiteY21" fmla="*/ 662683 h 5584004"/>
                    <a:gd name="connsiteX22" fmla="*/ 3431569 w 3927316"/>
                    <a:gd name="connsiteY22" fmla="*/ 688368 h 5584004"/>
                    <a:gd name="connsiteX23" fmla="*/ 3421295 w 3927316"/>
                    <a:gd name="connsiteY23" fmla="*/ 698643 h 5584004"/>
                    <a:gd name="connsiteX24" fmla="*/ 3354513 w 3927316"/>
                    <a:gd name="connsiteY24" fmla="*/ 744876 h 5584004"/>
                    <a:gd name="connsiteX25" fmla="*/ 3339101 w 3927316"/>
                    <a:gd name="connsiteY25" fmla="*/ 760288 h 5584004"/>
                    <a:gd name="connsiteX26" fmla="*/ 3280753 w 3927316"/>
                    <a:gd name="connsiteY26" fmla="*/ 805294 h 5584004"/>
                    <a:gd name="connsiteX27" fmla="*/ 3256309 w 3927316"/>
                    <a:gd name="connsiteY27" fmla="*/ 845039 h 5584004"/>
                    <a:gd name="connsiteX28" fmla="*/ 3240698 w 3927316"/>
                    <a:gd name="connsiteY28" fmla="*/ 867566 h 5584004"/>
                    <a:gd name="connsiteX29" fmla="*/ 3267182 w 3927316"/>
                    <a:gd name="connsiteY29" fmla="*/ 914400 h 5584004"/>
                    <a:gd name="connsiteX30" fmla="*/ 3330669 w 3927316"/>
                    <a:gd name="connsiteY30" fmla="*/ 937210 h 5584004"/>
                    <a:gd name="connsiteX31" fmla="*/ 3344238 w 3927316"/>
                    <a:gd name="connsiteY31" fmla="*/ 945222 h 5584004"/>
                    <a:gd name="connsiteX32" fmla="*/ 3405883 w 3927316"/>
                    <a:gd name="connsiteY32" fmla="*/ 950359 h 5584004"/>
                    <a:gd name="connsiteX33" fmla="*/ 3452117 w 3927316"/>
                    <a:gd name="connsiteY33" fmla="*/ 981182 h 5584004"/>
                    <a:gd name="connsiteX34" fmla="*/ 3484319 w 3927316"/>
                    <a:gd name="connsiteY34" fmla="*/ 1025437 h 5584004"/>
                    <a:gd name="connsiteX35" fmla="*/ 3528194 w 3927316"/>
                    <a:gd name="connsiteY35" fmla="*/ 1023459 h 5584004"/>
                    <a:gd name="connsiteX36" fmla="*/ 3562974 w 3927316"/>
                    <a:gd name="connsiteY36" fmla="*/ 1071271 h 5584004"/>
                    <a:gd name="connsiteX37" fmla="*/ 3566132 w 3927316"/>
                    <a:gd name="connsiteY37" fmla="*/ 1102493 h 5584004"/>
                    <a:gd name="connsiteX38" fmla="*/ 3549722 w 3927316"/>
                    <a:gd name="connsiteY38" fmla="*/ 1135294 h 5584004"/>
                    <a:gd name="connsiteX39" fmla="*/ 3559996 w 3927316"/>
                    <a:gd name="connsiteY39" fmla="*/ 1166117 h 5584004"/>
                    <a:gd name="connsiteX40" fmla="*/ 3570270 w 3927316"/>
                    <a:gd name="connsiteY40" fmla="*/ 1186665 h 5584004"/>
                    <a:gd name="connsiteX41" fmla="*/ 3580544 w 3927316"/>
                    <a:gd name="connsiteY41" fmla="*/ 1232899 h 5584004"/>
                    <a:gd name="connsiteX42" fmla="*/ 3590818 w 3927316"/>
                    <a:gd name="connsiteY42" fmla="*/ 1248310 h 5584004"/>
                    <a:gd name="connsiteX43" fmla="*/ 3611366 w 3927316"/>
                    <a:gd name="connsiteY43" fmla="*/ 1273995 h 5584004"/>
                    <a:gd name="connsiteX44" fmla="*/ 3652463 w 3927316"/>
                    <a:gd name="connsiteY44" fmla="*/ 1284270 h 5584004"/>
                    <a:gd name="connsiteX45" fmla="*/ 3683286 w 3927316"/>
                    <a:gd name="connsiteY45" fmla="*/ 1299681 h 5584004"/>
                    <a:gd name="connsiteX46" fmla="*/ 3714108 w 3927316"/>
                    <a:gd name="connsiteY46" fmla="*/ 1309955 h 5584004"/>
                    <a:gd name="connsiteX47" fmla="*/ 3734656 w 3927316"/>
                    <a:gd name="connsiteY47" fmla="*/ 1325366 h 5584004"/>
                    <a:gd name="connsiteX48" fmla="*/ 3760342 w 3927316"/>
                    <a:gd name="connsiteY48" fmla="*/ 1351052 h 5584004"/>
                    <a:gd name="connsiteX49" fmla="*/ 3791164 w 3927316"/>
                    <a:gd name="connsiteY49" fmla="*/ 1371600 h 5584004"/>
                    <a:gd name="connsiteX50" fmla="*/ 3806575 w 3927316"/>
                    <a:gd name="connsiteY50" fmla="*/ 1376737 h 5584004"/>
                    <a:gd name="connsiteX51" fmla="*/ 3821387 w 3927316"/>
                    <a:gd name="connsiteY51" fmla="*/ 1406380 h 5584004"/>
                    <a:gd name="connsiteX52" fmla="*/ 3854188 w 3927316"/>
                    <a:gd name="connsiteY52" fmla="*/ 1473362 h 5584004"/>
                    <a:gd name="connsiteX53" fmla="*/ 3817629 w 3927316"/>
                    <a:gd name="connsiteY53" fmla="*/ 1523933 h 5584004"/>
                    <a:gd name="connsiteX54" fmla="*/ 3827124 w 3927316"/>
                    <a:gd name="connsiteY54" fmla="*/ 1556535 h 5584004"/>
                    <a:gd name="connsiteX55" fmla="*/ 3837398 w 3927316"/>
                    <a:gd name="connsiteY55" fmla="*/ 1582220 h 5584004"/>
                    <a:gd name="connsiteX56" fmla="*/ 3857946 w 3927316"/>
                    <a:gd name="connsiteY56" fmla="*/ 1613043 h 5584004"/>
                    <a:gd name="connsiteX57" fmla="*/ 3868220 w 3927316"/>
                    <a:gd name="connsiteY57" fmla="*/ 1643865 h 5584004"/>
                    <a:gd name="connsiteX58" fmla="*/ 3873357 w 3927316"/>
                    <a:gd name="connsiteY58" fmla="*/ 1659276 h 5584004"/>
                    <a:gd name="connsiteX59" fmla="*/ 3883632 w 3927316"/>
                    <a:gd name="connsiteY59" fmla="*/ 1700373 h 5584004"/>
                    <a:gd name="connsiteX60" fmla="*/ 3868220 w 3927316"/>
                    <a:gd name="connsiteY60" fmla="*/ 1767155 h 5584004"/>
                    <a:gd name="connsiteX61" fmla="*/ 3873357 w 3927316"/>
                    <a:gd name="connsiteY61" fmla="*/ 1792840 h 5584004"/>
                    <a:gd name="connsiteX62" fmla="*/ 3853190 w 3927316"/>
                    <a:gd name="connsiteY62" fmla="*/ 1882350 h 5584004"/>
                    <a:gd name="connsiteX63" fmla="*/ 3877495 w 3927316"/>
                    <a:gd name="connsiteY63" fmla="*/ 1923246 h 5584004"/>
                    <a:gd name="connsiteX64" fmla="*/ 3909317 w 3927316"/>
                    <a:gd name="connsiteY64" fmla="*/ 1931542 h 5584004"/>
                    <a:gd name="connsiteX65" fmla="*/ 3914454 w 3927316"/>
                    <a:gd name="connsiteY65" fmla="*/ 1962364 h 5584004"/>
                    <a:gd name="connsiteX66" fmla="*/ 3919591 w 3927316"/>
                    <a:gd name="connsiteY66" fmla="*/ 1977775 h 5584004"/>
                    <a:gd name="connsiteX67" fmla="*/ 3921238 w 3927316"/>
                    <a:gd name="connsiteY67" fmla="*/ 2042489 h 5584004"/>
                    <a:gd name="connsiteX68" fmla="*/ 3925342 w 3927316"/>
                    <a:gd name="connsiteY68" fmla="*/ 2131500 h 5584004"/>
                    <a:gd name="connsiteX69" fmla="*/ 3883438 w 3927316"/>
                    <a:gd name="connsiteY69" fmla="*/ 2205454 h 5584004"/>
                    <a:gd name="connsiteX70" fmla="*/ 3878495 w 3927316"/>
                    <a:gd name="connsiteY70" fmla="*/ 2260315 h 5584004"/>
                    <a:gd name="connsiteX71" fmla="*/ 3868220 w 3927316"/>
                    <a:gd name="connsiteY71" fmla="*/ 2275726 h 5584004"/>
                    <a:gd name="connsiteX72" fmla="*/ 3857946 w 3927316"/>
                    <a:gd name="connsiteY72" fmla="*/ 2291137 h 5584004"/>
                    <a:gd name="connsiteX73" fmla="*/ 3842535 w 3927316"/>
                    <a:gd name="connsiteY73" fmla="*/ 2301411 h 5584004"/>
                    <a:gd name="connsiteX74" fmla="*/ 3821987 w 3927316"/>
                    <a:gd name="connsiteY74" fmla="*/ 2296274 h 5584004"/>
                    <a:gd name="connsiteX75" fmla="*/ 3796301 w 3927316"/>
                    <a:gd name="connsiteY75" fmla="*/ 2388742 h 5584004"/>
                    <a:gd name="connsiteX76" fmla="*/ 3786027 w 3927316"/>
                    <a:gd name="connsiteY76" fmla="*/ 2440112 h 5584004"/>
                    <a:gd name="connsiteX77" fmla="*/ 3806575 w 3927316"/>
                    <a:gd name="connsiteY77" fmla="*/ 2537717 h 5584004"/>
                    <a:gd name="connsiteX78" fmla="*/ 3821987 w 3927316"/>
                    <a:gd name="connsiteY78" fmla="*/ 2547991 h 5584004"/>
                    <a:gd name="connsiteX79" fmla="*/ 3832261 w 3927316"/>
                    <a:gd name="connsiteY79" fmla="*/ 2583950 h 5584004"/>
                    <a:gd name="connsiteX80" fmla="*/ 3827124 w 3927316"/>
                    <a:gd name="connsiteY80" fmla="*/ 2625047 h 5584004"/>
                    <a:gd name="connsiteX81" fmla="*/ 3816850 w 3927316"/>
                    <a:gd name="connsiteY81" fmla="*/ 2640458 h 5584004"/>
                    <a:gd name="connsiteX82" fmla="*/ 3806575 w 3927316"/>
                    <a:gd name="connsiteY82" fmla="*/ 2671281 h 5584004"/>
                    <a:gd name="connsiteX83" fmla="*/ 3801438 w 3927316"/>
                    <a:gd name="connsiteY83" fmla="*/ 2686692 h 5584004"/>
                    <a:gd name="connsiteX84" fmla="*/ 3806575 w 3927316"/>
                    <a:gd name="connsiteY84" fmla="*/ 2743200 h 5584004"/>
                    <a:gd name="connsiteX85" fmla="*/ 3801438 w 3927316"/>
                    <a:gd name="connsiteY85" fmla="*/ 2758611 h 5584004"/>
                    <a:gd name="connsiteX86" fmla="*/ 3806575 w 3927316"/>
                    <a:gd name="connsiteY86" fmla="*/ 2784297 h 5584004"/>
                    <a:gd name="connsiteX87" fmla="*/ 3796301 w 3927316"/>
                    <a:gd name="connsiteY87" fmla="*/ 2861353 h 5584004"/>
                    <a:gd name="connsiteX88" fmla="*/ 3775753 w 3927316"/>
                    <a:gd name="connsiteY88" fmla="*/ 2907586 h 5584004"/>
                    <a:gd name="connsiteX89" fmla="*/ 3765479 w 3927316"/>
                    <a:gd name="connsiteY89" fmla="*/ 2917861 h 5584004"/>
                    <a:gd name="connsiteX90" fmla="*/ 3744930 w 3927316"/>
                    <a:gd name="connsiteY90" fmla="*/ 2933272 h 5584004"/>
                    <a:gd name="connsiteX91" fmla="*/ 3708971 w 3927316"/>
                    <a:gd name="connsiteY91" fmla="*/ 2938409 h 5584004"/>
                    <a:gd name="connsiteX92" fmla="*/ 3703834 w 3927316"/>
                    <a:gd name="connsiteY92" fmla="*/ 2953820 h 5584004"/>
                    <a:gd name="connsiteX93" fmla="*/ 3688423 w 3927316"/>
                    <a:gd name="connsiteY93" fmla="*/ 2969231 h 5584004"/>
                    <a:gd name="connsiteX94" fmla="*/ 3683286 w 3927316"/>
                    <a:gd name="connsiteY94" fmla="*/ 3005191 h 5584004"/>
                    <a:gd name="connsiteX95" fmla="*/ 3663916 w 3927316"/>
                    <a:gd name="connsiteY95" fmla="*/ 3042730 h 5584004"/>
                    <a:gd name="connsiteX96" fmla="*/ 3623220 w 3927316"/>
                    <a:gd name="connsiteY96" fmla="*/ 3035414 h 5584004"/>
                    <a:gd name="connsiteX97" fmla="*/ 3579544 w 3927316"/>
                    <a:gd name="connsiteY97" fmla="*/ 3043309 h 5584004"/>
                    <a:gd name="connsiteX98" fmla="*/ 3564134 w 3927316"/>
                    <a:gd name="connsiteY98" fmla="*/ 3075131 h 5584004"/>
                    <a:gd name="connsiteX99" fmla="*/ 3580544 w 3927316"/>
                    <a:gd name="connsiteY99" fmla="*/ 3097658 h 5584004"/>
                    <a:gd name="connsiteX100" fmla="*/ 3585681 w 3927316"/>
                    <a:gd name="connsiteY100" fmla="*/ 3113070 h 5584004"/>
                    <a:gd name="connsiteX101" fmla="*/ 3590818 w 3927316"/>
                    <a:gd name="connsiteY101" fmla="*/ 3159303 h 5584004"/>
                    <a:gd name="connsiteX102" fmla="*/ 3585681 w 3927316"/>
                    <a:gd name="connsiteY102" fmla="*/ 3246634 h 5584004"/>
                    <a:gd name="connsiteX103" fmla="*/ 3580544 w 3927316"/>
                    <a:gd name="connsiteY103" fmla="*/ 3298004 h 5584004"/>
                    <a:gd name="connsiteX104" fmla="*/ 3590818 w 3927316"/>
                    <a:gd name="connsiteY104" fmla="*/ 3333964 h 5584004"/>
                    <a:gd name="connsiteX105" fmla="*/ 3601092 w 3927316"/>
                    <a:gd name="connsiteY105" fmla="*/ 3349375 h 5584004"/>
                    <a:gd name="connsiteX106" fmla="*/ 3611366 w 3927316"/>
                    <a:gd name="connsiteY106" fmla="*/ 3385335 h 5584004"/>
                    <a:gd name="connsiteX107" fmla="*/ 3616504 w 3927316"/>
                    <a:gd name="connsiteY107" fmla="*/ 3400746 h 5584004"/>
                    <a:gd name="connsiteX108" fmla="*/ 3611366 w 3927316"/>
                    <a:gd name="connsiteY108" fmla="*/ 3488076 h 5584004"/>
                    <a:gd name="connsiteX109" fmla="*/ 3606229 w 3927316"/>
                    <a:gd name="connsiteY109" fmla="*/ 3518899 h 5584004"/>
                    <a:gd name="connsiteX110" fmla="*/ 3626778 w 3927316"/>
                    <a:gd name="connsiteY110" fmla="*/ 3549721 h 5584004"/>
                    <a:gd name="connsiteX111" fmla="*/ 3631915 w 3927316"/>
                    <a:gd name="connsiteY111" fmla="*/ 3565133 h 5584004"/>
                    <a:gd name="connsiteX112" fmla="*/ 3606229 w 3927316"/>
                    <a:gd name="connsiteY112" fmla="*/ 3590818 h 5584004"/>
                    <a:gd name="connsiteX113" fmla="*/ 3590818 w 3927316"/>
                    <a:gd name="connsiteY113" fmla="*/ 3595955 h 5584004"/>
                    <a:gd name="connsiteX114" fmla="*/ 3575407 w 3927316"/>
                    <a:gd name="connsiteY114" fmla="*/ 3606229 h 5584004"/>
                    <a:gd name="connsiteX115" fmla="*/ 3565133 w 3927316"/>
                    <a:gd name="connsiteY115" fmla="*/ 3647326 h 5584004"/>
                    <a:gd name="connsiteX116" fmla="*/ 3570270 w 3927316"/>
                    <a:gd name="connsiteY116" fmla="*/ 3673011 h 5584004"/>
                    <a:gd name="connsiteX117" fmla="*/ 3565133 w 3927316"/>
                    <a:gd name="connsiteY117" fmla="*/ 3719245 h 5584004"/>
                    <a:gd name="connsiteX118" fmla="*/ 3559996 w 3927316"/>
                    <a:gd name="connsiteY118" fmla="*/ 3739793 h 5584004"/>
                    <a:gd name="connsiteX119" fmla="*/ 3534310 w 3927316"/>
                    <a:gd name="connsiteY119" fmla="*/ 3765479 h 5584004"/>
                    <a:gd name="connsiteX120" fmla="*/ 3529173 w 3927316"/>
                    <a:gd name="connsiteY120" fmla="*/ 3780890 h 5584004"/>
                    <a:gd name="connsiteX121" fmla="*/ 3534310 w 3927316"/>
                    <a:gd name="connsiteY121" fmla="*/ 3801438 h 5584004"/>
                    <a:gd name="connsiteX122" fmla="*/ 3539447 w 3927316"/>
                    <a:gd name="connsiteY122" fmla="*/ 3827124 h 5584004"/>
                    <a:gd name="connsiteX123" fmla="*/ 3529173 w 3927316"/>
                    <a:gd name="connsiteY123" fmla="*/ 3888768 h 5584004"/>
                    <a:gd name="connsiteX124" fmla="*/ 3518899 w 3927316"/>
                    <a:gd name="connsiteY124" fmla="*/ 3919591 h 5584004"/>
                    <a:gd name="connsiteX125" fmla="*/ 3513762 w 3927316"/>
                    <a:gd name="connsiteY125" fmla="*/ 3935002 h 5584004"/>
                    <a:gd name="connsiteX126" fmla="*/ 3539447 w 3927316"/>
                    <a:gd name="connsiteY126" fmla="*/ 3955550 h 5584004"/>
                    <a:gd name="connsiteX127" fmla="*/ 3621641 w 3927316"/>
                    <a:gd name="connsiteY127" fmla="*/ 3965825 h 5584004"/>
                    <a:gd name="connsiteX128" fmla="*/ 3637052 w 3927316"/>
                    <a:gd name="connsiteY128" fmla="*/ 3970962 h 5584004"/>
                    <a:gd name="connsiteX129" fmla="*/ 3667874 w 3927316"/>
                    <a:gd name="connsiteY129" fmla="*/ 3996647 h 5584004"/>
                    <a:gd name="connsiteX130" fmla="*/ 3673011 w 3927316"/>
                    <a:gd name="connsiteY130" fmla="*/ 4022333 h 5584004"/>
                    <a:gd name="connsiteX131" fmla="*/ 3667874 w 3927316"/>
                    <a:gd name="connsiteY131" fmla="*/ 4037744 h 5584004"/>
                    <a:gd name="connsiteX132" fmla="*/ 3657600 w 3927316"/>
                    <a:gd name="connsiteY132" fmla="*/ 4078840 h 5584004"/>
                    <a:gd name="connsiteX133" fmla="*/ 3652463 w 3927316"/>
                    <a:gd name="connsiteY133" fmla="*/ 4094252 h 5584004"/>
                    <a:gd name="connsiteX134" fmla="*/ 3631915 w 3927316"/>
                    <a:gd name="connsiteY134" fmla="*/ 4140485 h 5584004"/>
                    <a:gd name="connsiteX135" fmla="*/ 3601092 w 3927316"/>
                    <a:gd name="connsiteY135" fmla="*/ 4155897 h 5584004"/>
                    <a:gd name="connsiteX136" fmla="*/ 3595955 w 3927316"/>
                    <a:gd name="connsiteY136" fmla="*/ 4171308 h 5584004"/>
                    <a:gd name="connsiteX137" fmla="*/ 3595955 w 3927316"/>
                    <a:gd name="connsiteY137" fmla="*/ 4207267 h 5584004"/>
                    <a:gd name="connsiteX138" fmla="*/ 3585681 w 3927316"/>
                    <a:gd name="connsiteY138" fmla="*/ 4217542 h 5584004"/>
                    <a:gd name="connsiteX139" fmla="*/ 3554859 w 3927316"/>
                    <a:gd name="connsiteY139" fmla="*/ 4248364 h 5584004"/>
                    <a:gd name="connsiteX140" fmla="*/ 3544584 w 3927316"/>
                    <a:gd name="connsiteY140" fmla="*/ 4279186 h 5584004"/>
                    <a:gd name="connsiteX141" fmla="*/ 3539447 w 3927316"/>
                    <a:gd name="connsiteY141" fmla="*/ 4294598 h 5584004"/>
                    <a:gd name="connsiteX142" fmla="*/ 3544584 w 3927316"/>
                    <a:gd name="connsiteY142" fmla="*/ 4330557 h 5584004"/>
                    <a:gd name="connsiteX143" fmla="*/ 3544584 w 3927316"/>
                    <a:gd name="connsiteY143" fmla="*/ 4371654 h 5584004"/>
                    <a:gd name="connsiteX144" fmla="*/ 3585681 w 3927316"/>
                    <a:gd name="connsiteY144" fmla="*/ 4407613 h 5584004"/>
                    <a:gd name="connsiteX145" fmla="*/ 3601092 w 3927316"/>
                    <a:gd name="connsiteY145" fmla="*/ 4412750 h 5584004"/>
                    <a:gd name="connsiteX146" fmla="*/ 3626778 w 3927316"/>
                    <a:gd name="connsiteY146" fmla="*/ 4428162 h 5584004"/>
                    <a:gd name="connsiteX147" fmla="*/ 3637052 w 3927316"/>
                    <a:gd name="connsiteY147" fmla="*/ 4443573 h 5584004"/>
                    <a:gd name="connsiteX148" fmla="*/ 3626778 w 3927316"/>
                    <a:gd name="connsiteY148" fmla="*/ 4479533 h 5584004"/>
                    <a:gd name="connsiteX149" fmla="*/ 3631915 w 3927316"/>
                    <a:gd name="connsiteY149" fmla="*/ 4505218 h 5584004"/>
                    <a:gd name="connsiteX150" fmla="*/ 3667874 w 3927316"/>
                    <a:gd name="connsiteY150" fmla="*/ 4505218 h 5584004"/>
                    <a:gd name="connsiteX151" fmla="*/ 3683286 w 3927316"/>
                    <a:gd name="connsiteY151" fmla="*/ 4510355 h 5584004"/>
                    <a:gd name="connsiteX152" fmla="*/ 3693560 w 3927316"/>
                    <a:gd name="connsiteY152" fmla="*/ 4525766 h 5584004"/>
                    <a:gd name="connsiteX153" fmla="*/ 3652463 w 3927316"/>
                    <a:gd name="connsiteY153" fmla="*/ 4530903 h 5584004"/>
                    <a:gd name="connsiteX154" fmla="*/ 3631915 w 3927316"/>
                    <a:gd name="connsiteY154" fmla="*/ 4536040 h 5584004"/>
                    <a:gd name="connsiteX155" fmla="*/ 3611366 w 3927316"/>
                    <a:gd name="connsiteY155" fmla="*/ 4577137 h 5584004"/>
                    <a:gd name="connsiteX156" fmla="*/ 3595955 w 3927316"/>
                    <a:gd name="connsiteY156" fmla="*/ 4582274 h 5584004"/>
                    <a:gd name="connsiteX157" fmla="*/ 3580544 w 3927316"/>
                    <a:gd name="connsiteY157" fmla="*/ 4597685 h 5584004"/>
                    <a:gd name="connsiteX158" fmla="*/ 3590818 w 3927316"/>
                    <a:gd name="connsiteY158" fmla="*/ 4595197 h 5584004"/>
                    <a:gd name="connsiteX159" fmla="*/ 3580544 w 3927316"/>
                    <a:gd name="connsiteY159" fmla="*/ 4607959 h 5584004"/>
                    <a:gd name="connsiteX160" fmla="*/ 3575407 w 3927316"/>
                    <a:gd name="connsiteY160" fmla="*/ 4623371 h 5584004"/>
                    <a:gd name="connsiteX161" fmla="*/ 3580544 w 3927316"/>
                    <a:gd name="connsiteY161" fmla="*/ 4649056 h 5584004"/>
                    <a:gd name="connsiteX162" fmla="*/ 3590818 w 3927316"/>
                    <a:gd name="connsiteY162" fmla="*/ 4679879 h 5584004"/>
                    <a:gd name="connsiteX163" fmla="*/ 3570270 w 3927316"/>
                    <a:gd name="connsiteY163" fmla="*/ 4710701 h 5584004"/>
                    <a:gd name="connsiteX164" fmla="*/ 3544584 w 3927316"/>
                    <a:gd name="connsiteY164" fmla="*/ 4705564 h 5584004"/>
                    <a:gd name="connsiteX165" fmla="*/ 3529173 w 3927316"/>
                    <a:gd name="connsiteY165" fmla="*/ 4700427 h 5584004"/>
                    <a:gd name="connsiteX166" fmla="*/ 3508625 w 3927316"/>
                    <a:gd name="connsiteY166" fmla="*/ 4695290 h 5584004"/>
                    <a:gd name="connsiteX167" fmla="*/ 3493214 w 3927316"/>
                    <a:gd name="connsiteY167" fmla="*/ 4685016 h 5584004"/>
                    <a:gd name="connsiteX168" fmla="*/ 3488077 w 3927316"/>
                    <a:gd name="connsiteY168" fmla="*/ 4715838 h 5584004"/>
                    <a:gd name="connsiteX169" fmla="*/ 3482939 w 3927316"/>
                    <a:gd name="connsiteY169" fmla="*/ 4731249 h 5584004"/>
                    <a:gd name="connsiteX170" fmla="*/ 3452117 w 3927316"/>
                    <a:gd name="connsiteY170" fmla="*/ 4710701 h 5584004"/>
                    <a:gd name="connsiteX171" fmla="*/ 3431569 w 3927316"/>
                    <a:gd name="connsiteY171" fmla="*/ 4679879 h 5584004"/>
                    <a:gd name="connsiteX172" fmla="*/ 3416157 w 3927316"/>
                    <a:gd name="connsiteY172" fmla="*/ 4674742 h 5584004"/>
                    <a:gd name="connsiteX173" fmla="*/ 3375061 w 3927316"/>
                    <a:gd name="connsiteY173" fmla="*/ 4700427 h 5584004"/>
                    <a:gd name="connsiteX174" fmla="*/ 3380198 w 3927316"/>
                    <a:gd name="connsiteY174" fmla="*/ 4715838 h 5584004"/>
                    <a:gd name="connsiteX175" fmla="*/ 3364787 w 3927316"/>
                    <a:gd name="connsiteY175" fmla="*/ 4772346 h 5584004"/>
                    <a:gd name="connsiteX176" fmla="*/ 3354513 w 3927316"/>
                    <a:gd name="connsiteY176" fmla="*/ 4787757 h 5584004"/>
                    <a:gd name="connsiteX177" fmla="*/ 3339101 w 3927316"/>
                    <a:gd name="connsiteY177" fmla="*/ 4782620 h 5584004"/>
                    <a:gd name="connsiteX178" fmla="*/ 3308279 w 3927316"/>
                    <a:gd name="connsiteY178" fmla="*/ 4798031 h 5584004"/>
                    <a:gd name="connsiteX179" fmla="*/ 3287730 w 3927316"/>
                    <a:gd name="connsiteY179" fmla="*/ 4823717 h 5584004"/>
                    <a:gd name="connsiteX180" fmla="*/ 3272319 w 3927316"/>
                    <a:gd name="connsiteY180" fmla="*/ 4818580 h 5584004"/>
                    <a:gd name="connsiteX181" fmla="*/ 3262045 w 3927316"/>
                    <a:gd name="connsiteY181" fmla="*/ 4798031 h 5584004"/>
                    <a:gd name="connsiteX182" fmla="*/ 3256908 w 3927316"/>
                    <a:gd name="connsiteY182" fmla="*/ 4823717 h 5584004"/>
                    <a:gd name="connsiteX183" fmla="*/ 3251771 w 3927316"/>
                    <a:gd name="connsiteY183" fmla="*/ 4839128 h 5584004"/>
                    <a:gd name="connsiteX184" fmla="*/ 3236360 w 3927316"/>
                    <a:gd name="connsiteY184" fmla="*/ 4828854 h 5584004"/>
                    <a:gd name="connsiteX185" fmla="*/ 3205537 w 3927316"/>
                    <a:gd name="connsiteY185" fmla="*/ 4849402 h 5584004"/>
                    <a:gd name="connsiteX186" fmla="*/ 3149029 w 3927316"/>
                    <a:gd name="connsiteY186" fmla="*/ 4849402 h 5584004"/>
                    <a:gd name="connsiteX187" fmla="*/ 3138755 w 3927316"/>
                    <a:gd name="connsiteY187" fmla="*/ 4864813 h 5584004"/>
                    <a:gd name="connsiteX188" fmla="*/ 3128481 w 3927316"/>
                    <a:gd name="connsiteY188" fmla="*/ 4875088 h 5584004"/>
                    <a:gd name="connsiteX189" fmla="*/ 3061699 w 3927316"/>
                    <a:gd name="connsiteY189" fmla="*/ 4885362 h 5584004"/>
                    <a:gd name="connsiteX190" fmla="*/ 3046288 w 3927316"/>
                    <a:gd name="connsiteY190" fmla="*/ 4895636 h 5584004"/>
                    <a:gd name="connsiteX191" fmla="*/ 3015465 w 3927316"/>
                    <a:gd name="connsiteY191" fmla="*/ 4905910 h 5584004"/>
                    <a:gd name="connsiteX192" fmla="*/ 3000054 w 3927316"/>
                    <a:gd name="connsiteY192" fmla="*/ 4900773 h 5584004"/>
                    <a:gd name="connsiteX193" fmla="*/ 2948683 w 3927316"/>
                    <a:gd name="connsiteY193" fmla="*/ 4941870 h 5584004"/>
                    <a:gd name="connsiteX194" fmla="*/ 2917861 w 3927316"/>
                    <a:gd name="connsiteY194" fmla="*/ 4952144 h 5584004"/>
                    <a:gd name="connsiteX195" fmla="*/ 2861353 w 3927316"/>
                    <a:gd name="connsiteY195" fmla="*/ 4967555 h 5584004"/>
                    <a:gd name="connsiteX196" fmla="*/ 2809982 w 3927316"/>
                    <a:gd name="connsiteY196" fmla="*/ 5008652 h 5584004"/>
                    <a:gd name="connsiteX197" fmla="*/ 2768886 w 3927316"/>
                    <a:gd name="connsiteY197" fmla="*/ 5003515 h 5584004"/>
                    <a:gd name="connsiteX198" fmla="*/ 2753474 w 3927316"/>
                    <a:gd name="connsiteY198" fmla="*/ 4998377 h 5584004"/>
                    <a:gd name="connsiteX199" fmla="*/ 2722652 w 3927316"/>
                    <a:gd name="connsiteY199" fmla="*/ 5003515 h 5584004"/>
                    <a:gd name="connsiteX200" fmla="*/ 2666144 w 3927316"/>
                    <a:gd name="connsiteY200" fmla="*/ 5024063 h 5584004"/>
                    <a:gd name="connsiteX201" fmla="*/ 2650733 w 3927316"/>
                    <a:gd name="connsiteY201" fmla="*/ 5029200 h 5584004"/>
                    <a:gd name="connsiteX202" fmla="*/ 2635322 w 3927316"/>
                    <a:gd name="connsiteY202" fmla="*/ 5044611 h 5584004"/>
                    <a:gd name="connsiteX203" fmla="*/ 2619910 w 3927316"/>
                    <a:gd name="connsiteY203" fmla="*/ 5039474 h 5584004"/>
                    <a:gd name="connsiteX204" fmla="*/ 2604499 w 3927316"/>
                    <a:gd name="connsiteY204" fmla="*/ 5049748 h 5584004"/>
                    <a:gd name="connsiteX205" fmla="*/ 2599362 w 3927316"/>
                    <a:gd name="connsiteY205" fmla="*/ 5075434 h 5584004"/>
                    <a:gd name="connsiteX206" fmla="*/ 2553128 w 3927316"/>
                    <a:gd name="connsiteY206" fmla="*/ 5116530 h 5584004"/>
                    <a:gd name="connsiteX207" fmla="*/ 2537717 w 3927316"/>
                    <a:gd name="connsiteY207" fmla="*/ 5126804 h 5584004"/>
                    <a:gd name="connsiteX208" fmla="*/ 2496620 w 3927316"/>
                    <a:gd name="connsiteY208" fmla="*/ 5137079 h 5584004"/>
                    <a:gd name="connsiteX209" fmla="*/ 2481209 w 3927316"/>
                    <a:gd name="connsiteY209" fmla="*/ 5142216 h 5584004"/>
                    <a:gd name="connsiteX210" fmla="*/ 2455524 w 3927316"/>
                    <a:gd name="connsiteY210" fmla="*/ 5147353 h 5584004"/>
                    <a:gd name="connsiteX211" fmla="*/ 2440113 w 3927316"/>
                    <a:gd name="connsiteY211" fmla="*/ 5142216 h 5584004"/>
                    <a:gd name="connsiteX212" fmla="*/ 2419564 w 3927316"/>
                    <a:gd name="connsiteY212" fmla="*/ 5116530 h 5584004"/>
                    <a:gd name="connsiteX213" fmla="*/ 2363056 w 3927316"/>
                    <a:gd name="connsiteY213" fmla="*/ 5106256 h 5584004"/>
                    <a:gd name="connsiteX214" fmla="*/ 2321960 w 3927316"/>
                    <a:gd name="connsiteY214" fmla="*/ 5106256 h 5584004"/>
                    <a:gd name="connsiteX215" fmla="*/ 2291137 w 3927316"/>
                    <a:gd name="connsiteY215" fmla="*/ 5126804 h 5584004"/>
                    <a:gd name="connsiteX216" fmla="*/ 2244904 w 3927316"/>
                    <a:gd name="connsiteY216" fmla="*/ 5121667 h 5584004"/>
                    <a:gd name="connsiteX217" fmla="*/ 2221197 w 3927316"/>
                    <a:gd name="connsiteY217" fmla="*/ 5139657 h 5584004"/>
                    <a:gd name="connsiteX218" fmla="*/ 2198869 w 3927316"/>
                    <a:gd name="connsiteY218" fmla="*/ 5144794 h 5584004"/>
                    <a:gd name="connsiteX219" fmla="*/ 2171405 w 3927316"/>
                    <a:gd name="connsiteY219" fmla="*/ 5154868 h 5584004"/>
                    <a:gd name="connsiteX220" fmla="*/ 2142162 w 3927316"/>
                    <a:gd name="connsiteY220" fmla="*/ 5111393 h 5584004"/>
                    <a:gd name="connsiteX221" fmla="*/ 2121614 w 3927316"/>
                    <a:gd name="connsiteY221" fmla="*/ 5142216 h 5584004"/>
                    <a:gd name="connsiteX222" fmla="*/ 2088812 w 3927316"/>
                    <a:gd name="connsiteY222" fmla="*/ 5143196 h 5584004"/>
                    <a:gd name="connsiteX223" fmla="*/ 2049695 w 3927316"/>
                    <a:gd name="connsiteY223" fmla="*/ 5157627 h 5584004"/>
                    <a:gd name="connsiteX224" fmla="*/ 2018872 w 3927316"/>
                    <a:gd name="connsiteY224" fmla="*/ 5173038 h 5584004"/>
                    <a:gd name="connsiteX225" fmla="*/ 1993187 w 3927316"/>
                    <a:gd name="connsiteY225" fmla="*/ 5193586 h 5584004"/>
                    <a:gd name="connsiteX226" fmla="*/ 1982913 w 3927316"/>
                    <a:gd name="connsiteY226" fmla="*/ 5203861 h 5584004"/>
                    <a:gd name="connsiteX227" fmla="*/ 1967501 w 3927316"/>
                    <a:gd name="connsiteY227" fmla="*/ 5208998 h 5584004"/>
                    <a:gd name="connsiteX228" fmla="*/ 1940637 w 3927316"/>
                    <a:gd name="connsiteY228" fmla="*/ 5209997 h 5584004"/>
                    <a:gd name="connsiteX229" fmla="*/ 1916130 w 3927316"/>
                    <a:gd name="connsiteY229" fmla="*/ 5204260 h 5584004"/>
                    <a:gd name="connsiteX230" fmla="*/ 1885308 w 3927316"/>
                    <a:gd name="connsiteY230" fmla="*/ 5203861 h 5584004"/>
                    <a:gd name="connsiteX231" fmla="*/ 1852307 w 3927316"/>
                    <a:gd name="connsiteY231" fmla="*/ 5207019 h 5584004"/>
                    <a:gd name="connsiteX232" fmla="*/ 1808452 w 3927316"/>
                    <a:gd name="connsiteY232" fmla="*/ 5225588 h 5584004"/>
                    <a:gd name="connsiteX233" fmla="*/ 1787704 w 3927316"/>
                    <a:gd name="connsiteY233" fmla="*/ 5234683 h 5584004"/>
                    <a:gd name="connsiteX234" fmla="*/ 1757281 w 3927316"/>
                    <a:gd name="connsiteY234" fmla="*/ 5255831 h 5584004"/>
                    <a:gd name="connsiteX235" fmla="*/ 1741470 w 3927316"/>
                    <a:gd name="connsiteY235" fmla="*/ 5255231 h 5584004"/>
                    <a:gd name="connsiteX236" fmla="*/ 1736333 w 3927316"/>
                    <a:gd name="connsiteY236" fmla="*/ 5275780 h 5584004"/>
                    <a:gd name="connsiteX237" fmla="*/ 1710647 w 3927316"/>
                    <a:gd name="connsiteY237" fmla="*/ 5301465 h 5584004"/>
                    <a:gd name="connsiteX238" fmla="*/ 1700373 w 3927316"/>
                    <a:gd name="connsiteY238" fmla="*/ 5332288 h 5584004"/>
                    <a:gd name="connsiteX239" fmla="*/ 1664414 w 3927316"/>
                    <a:gd name="connsiteY239" fmla="*/ 5357973 h 5584004"/>
                    <a:gd name="connsiteX240" fmla="*/ 1649002 w 3927316"/>
                    <a:gd name="connsiteY240" fmla="*/ 5363110 h 5584004"/>
                    <a:gd name="connsiteX241" fmla="*/ 1633591 w 3927316"/>
                    <a:gd name="connsiteY241" fmla="*/ 5357973 h 5584004"/>
                    <a:gd name="connsiteX242" fmla="*/ 1602769 w 3927316"/>
                    <a:gd name="connsiteY242" fmla="*/ 5363110 h 5584004"/>
                    <a:gd name="connsiteX243" fmla="*/ 1546261 w 3927316"/>
                    <a:gd name="connsiteY243" fmla="*/ 5383658 h 5584004"/>
                    <a:gd name="connsiteX244" fmla="*/ 1513371 w 3927316"/>
                    <a:gd name="connsiteY244" fmla="*/ 5376905 h 5584004"/>
                    <a:gd name="connsiteX245" fmla="*/ 1480706 w 3927316"/>
                    <a:gd name="connsiteY245" fmla="*/ 5390055 h 5584004"/>
                    <a:gd name="connsiteX246" fmla="*/ 1422971 w 3927316"/>
                    <a:gd name="connsiteY246" fmla="*/ 5417583 h 5584004"/>
                    <a:gd name="connsiteX247" fmla="*/ 1386818 w 3927316"/>
                    <a:gd name="connsiteY247" fmla="*/ 5444496 h 5584004"/>
                    <a:gd name="connsiteX248" fmla="*/ 1340778 w 3927316"/>
                    <a:gd name="connsiteY248" fmla="*/ 5491537 h 5584004"/>
                    <a:gd name="connsiteX249" fmla="*/ 1304818 w 3927316"/>
                    <a:gd name="connsiteY249" fmla="*/ 5486400 h 5584004"/>
                    <a:gd name="connsiteX250" fmla="*/ 1294544 w 3927316"/>
                    <a:gd name="connsiteY250" fmla="*/ 5455577 h 5584004"/>
                    <a:gd name="connsiteX251" fmla="*/ 1279133 w 3927316"/>
                    <a:gd name="connsiteY251" fmla="*/ 5450440 h 5584004"/>
                    <a:gd name="connsiteX252" fmla="*/ 1253447 w 3927316"/>
                    <a:gd name="connsiteY252" fmla="*/ 5465852 h 5584004"/>
                    <a:gd name="connsiteX253" fmla="*/ 1238036 w 3927316"/>
                    <a:gd name="connsiteY253" fmla="*/ 5470989 h 5584004"/>
                    <a:gd name="connsiteX254" fmla="*/ 1152354 w 3927316"/>
                    <a:gd name="connsiteY254" fmla="*/ 5464430 h 5584004"/>
                    <a:gd name="connsiteX255" fmla="*/ 1111388 w 3927316"/>
                    <a:gd name="connsiteY255" fmla="*/ 5492316 h 5584004"/>
                    <a:gd name="connsiteX256" fmla="*/ 1078787 w 3927316"/>
                    <a:gd name="connsiteY256" fmla="*/ 5476126 h 5584004"/>
                    <a:gd name="connsiteX257" fmla="*/ 1063375 w 3927316"/>
                    <a:gd name="connsiteY257" fmla="*/ 5460715 h 5584004"/>
                    <a:gd name="connsiteX258" fmla="*/ 1028595 w 3927316"/>
                    <a:gd name="connsiteY258" fmla="*/ 5469029 h 5584004"/>
                    <a:gd name="connsiteX259" fmla="*/ 1012005 w 3927316"/>
                    <a:gd name="connsiteY259" fmla="*/ 5453819 h 5584004"/>
                    <a:gd name="connsiteX260" fmla="*/ 969129 w 3927316"/>
                    <a:gd name="connsiteY260" fmla="*/ 5432271 h 5584004"/>
                    <a:gd name="connsiteX261" fmla="*/ 914400 w 3927316"/>
                    <a:gd name="connsiteY261" fmla="*/ 5404207 h 5584004"/>
                    <a:gd name="connsiteX262" fmla="*/ 857892 w 3927316"/>
                    <a:gd name="connsiteY262" fmla="*/ 5409344 h 5584004"/>
                    <a:gd name="connsiteX263" fmla="*/ 785973 w 3927316"/>
                    <a:gd name="connsiteY263" fmla="*/ 5409344 h 5584004"/>
                    <a:gd name="connsiteX264" fmla="*/ 697663 w 3927316"/>
                    <a:gd name="connsiteY264" fmla="*/ 5453399 h 5584004"/>
                    <a:gd name="connsiteX265" fmla="*/ 643714 w 3927316"/>
                    <a:gd name="connsiteY265" fmla="*/ 5460116 h 5584004"/>
                    <a:gd name="connsiteX266" fmla="*/ 626724 w 3927316"/>
                    <a:gd name="connsiteY266" fmla="*/ 5457937 h 5584004"/>
                    <a:gd name="connsiteX267" fmla="*/ 595901 w 3927316"/>
                    <a:gd name="connsiteY267" fmla="*/ 5460715 h 5584004"/>
                    <a:gd name="connsiteX268" fmla="*/ 580490 w 3927316"/>
                    <a:gd name="connsiteY268" fmla="*/ 5450440 h 5584004"/>
                    <a:gd name="connsiteX269" fmla="*/ 546793 w 3927316"/>
                    <a:gd name="connsiteY269" fmla="*/ 5442621 h 5584004"/>
                    <a:gd name="connsiteX270" fmla="*/ 536098 w 3927316"/>
                    <a:gd name="connsiteY270" fmla="*/ 5447953 h 5584004"/>
                    <a:gd name="connsiteX271" fmla="*/ 540202 w 3927316"/>
                    <a:gd name="connsiteY271" fmla="*/ 5443429 h 5584004"/>
                    <a:gd name="connsiteX272" fmla="*/ 504661 w 3927316"/>
                    <a:gd name="connsiteY272" fmla="*/ 5458420 h 5584004"/>
                    <a:gd name="connsiteX273" fmla="*/ 458234 w 3927316"/>
                    <a:gd name="connsiteY273" fmla="*/ 5445272 h 5584004"/>
                    <a:gd name="connsiteX274" fmla="*/ 410158 w 3927316"/>
                    <a:gd name="connsiteY274" fmla="*/ 5424723 h 5584004"/>
                    <a:gd name="connsiteX275" fmla="*/ 370669 w 3927316"/>
                    <a:gd name="connsiteY275" fmla="*/ 5396311 h 5584004"/>
                    <a:gd name="connsiteX276" fmla="*/ 307425 w 3927316"/>
                    <a:gd name="connsiteY276" fmla="*/ 5394132 h 5584004"/>
                    <a:gd name="connsiteX277" fmla="*/ 246580 w 3927316"/>
                    <a:gd name="connsiteY277" fmla="*/ 5435029 h 5584004"/>
                    <a:gd name="connsiteX278" fmla="*/ 205483 w 3927316"/>
                    <a:gd name="connsiteY278" fmla="*/ 5450440 h 5584004"/>
                    <a:gd name="connsiteX279" fmla="*/ 195209 w 3927316"/>
                    <a:gd name="connsiteY279" fmla="*/ 5460715 h 5584004"/>
                    <a:gd name="connsiteX280" fmla="*/ 169524 w 3927316"/>
                    <a:gd name="connsiteY280" fmla="*/ 5486400 h 5584004"/>
                    <a:gd name="connsiteX281" fmla="*/ 151850 w 3927316"/>
                    <a:gd name="connsiteY281" fmla="*/ 5468533 h 5584004"/>
                    <a:gd name="connsiteX282" fmla="*/ 107265 w 3927316"/>
                    <a:gd name="connsiteY282" fmla="*/ 5472443 h 5584004"/>
                    <a:gd name="connsiteX283" fmla="*/ 87330 w 3927316"/>
                    <a:gd name="connsiteY283" fmla="*/ 5532634 h 5584004"/>
                    <a:gd name="connsiteX284" fmla="*/ 46234 w 3927316"/>
                    <a:gd name="connsiteY284" fmla="*/ 5558319 h 5584004"/>
                    <a:gd name="connsiteX285" fmla="*/ 0 w 3927316"/>
                    <a:gd name="connsiteY285" fmla="*/ 5584004 h 5584004"/>
                    <a:gd name="connsiteX0" fmla="*/ 3102795 w 3881082"/>
                    <a:gd name="connsiteY0" fmla="*/ 0 h 5558319"/>
                    <a:gd name="connsiteX1" fmla="*/ 3137396 w 3881082"/>
                    <a:gd name="connsiteY1" fmla="*/ 6716 h 5558319"/>
                    <a:gd name="connsiteX2" fmla="*/ 3159303 w 3881082"/>
                    <a:gd name="connsiteY2" fmla="*/ 82193 h 5558319"/>
                    <a:gd name="connsiteX3" fmla="*/ 3164440 w 3881082"/>
                    <a:gd name="connsiteY3" fmla="*/ 97604 h 5558319"/>
                    <a:gd name="connsiteX4" fmla="*/ 3174714 w 3881082"/>
                    <a:gd name="connsiteY4" fmla="*/ 107879 h 5558319"/>
                    <a:gd name="connsiteX5" fmla="*/ 3190126 w 3881082"/>
                    <a:gd name="connsiteY5" fmla="*/ 102742 h 5558319"/>
                    <a:gd name="connsiteX6" fmla="*/ 3210674 w 3881082"/>
                    <a:gd name="connsiteY6" fmla="*/ 107879 h 5558319"/>
                    <a:gd name="connsiteX7" fmla="*/ 3254226 w 3881082"/>
                    <a:gd name="connsiteY7" fmla="*/ 128232 h 5558319"/>
                    <a:gd name="connsiteX8" fmla="*/ 3298005 w 3881082"/>
                    <a:gd name="connsiteY8" fmla="*/ 190073 h 5558319"/>
                    <a:gd name="connsiteX9" fmla="*/ 3338488 w 3881082"/>
                    <a:gd name="connsiteY9" fmla="*/ 233430 h 5558319"/>
                    <a:gd name="connsiteX10" fmla="*/ 3346417 w 3881082"/>
                    <a:gd name="connsiteY10" fmla="*/ 307962 h 5558319"/>
                    <a:gd name="connsiteX11" fmla="*/ 3377238 w 3881082"/>
                    <a:gd name="connsiteY11" fmla="*/ 357417 h 5558319"/>
                    <a:gd name="connsiteX12" fmla="*/ 3380198 w 3881082"/>
                    <a:gd name="connsiteY12" fmla="*/ 416103 h 5558319"/>
                    <a:gd name="connsiteX13" fmla="*/ 3392451 w 3881082"/>
                    <a:gd name="connsiteY13" fmla="*/ 417283 h 5558319"/>
                    <a:gd name="connsiteX14" fmla="*/ 3400746 w 3881082"/>
                    <a:gd name="connsiteY14" fmla="*/ 441789 h 5558319"/>
                    <a:gd name="connsiteX15" fmla="*/ 3421294 w 3881082"/>
                    <a:gd name="connsiteY15" fmla="*/ 472611 h 5558319"/>
                    <a:gd name="connsiteX16" fmla="*/ 3443070 w 3881082"/>
                    <a:gd name="connsiteY16" fmla="*/ 476520 h 5558319"/>
                    <a:gd name="connsiteX17" fmla="*/ 3441843 w 3881082"/>
                    <a:gd name="connsiteY17" fmla="*/ 529119 h 5558319"/>
                    <a:gd name="connsiteX18" fmla="*/ 3436705 w 3881082"/>
                    <a:gd name="connsiteY18" fmla="*/ 554804 h 5558319"/>
                    <a:gd name="connsiteX19" fmla="*/ 3431568 w 3881082"/>
                    <a:gd name="connsiteY19" fmla="*/ 601038 h 5558319"/>
                    <a:gd name="connsiteX20" fmla="*/ 3416157 w 3881082"/>
                    <a:gd name="connsiteY20" fmla="*/ 642135 h 5558319"/>
                    <a:gd name="connsiteX21" fmla="*/ 3400746 w 3881082"/>
                    <a:gd name="connsiteY21" fmla="*/ 662683 h 5558319"/>
                    <a:gd name="connsiteX22" fmla="*/ 3385335 w 3881082"/>
                    <a:gd name="connsiteY22" fmla="*/ 688368 h 5558319"/>
                    <a:gd name="connsiteX23" fmla="*/ 3375061 w 3881082"/>
                    <a:gd name="connsiteY23" fmla="*/ 698643 h 5558319"/>
                    <a:gd name="connsiteX24" fmla="*/ 3308279 w 3881082"/>
                    <a:gd name="connsiteY24" fmla="*/ 744876 h 5558319"/>
                    <a:gd name="connsiteX25" fmla="*/ 3292867 w 3881082"/>
                    <a:gd name="connsiteY25" fmla="*/ 760288 h 5558319"/>
                    <a:gd name="connsiteX26" fmla="*/ 3234519 w 3881082"/>
                    <a:gd name="connsiteY26" fmla="*/ 805294 h 5558319"/>
                    <a:gd name="connsiteX27" fmla="*/ 3210075 w 3881082"/>
                    <a:gd name="connsiteY27" fmla="*/ 845039 h 5558319"/>
                    <a:gd name="connsiteX28" fmla="*/ 3194464 w 3881082"/>
                    <a:gd name="connsiteY28" fmla="*/ 867566 h 5558319"/>
                    <a:gd name="connsiteX29" fmla="*/ 3220948 w 3881082"/>
                    <a:gd name="connsiteY29" fmla="*/ 914400 h 5558319"/>
                    <a:gd name="connsiteX30" fmla="*/ 3284435 w 3881082"/>
                    <a:gd name="connsiteY30" fmla="*/ 937210 h 5558319"/>
                    <a:gd name="connsiteX31" fmla="*/ 3298004 w 3881082"/>
                    <a:gd name="connsiteY31" fmla="*/ 945222 h 5558319"/>
                    <a:gd name="connsiteX32" fmla="*/ 3359649 w 3881082"/>
                    <a:gd name="connsiteY32" fmla="*/ 950359 h 5558319"/>
                    <a:gd name="connsiteX33" fmla="*/ 3405883 w 3881082"/>
                    <a:gd name="connsiteY33" fmla="*/ 981182 h 5558319"/>
                    <a:gd name="connsiteX34" fmla="*/ 3438085 w 3881082"/>
                    <a:gd name="connsiteY34" fmla="*/ 1025437 h 5558319"/>
                    <a:gd name="connsiteX35" fmla="*/ 3481960 w 3881082"/>
                    <a:gd name="connsiteY35" fmla="*/ 1023459 h 5558319"/>
                    <a:gd name="connsiteX36" fmla="*/ 3516740 w 3881082"/>
                    <a:gd name="connsiteY36" fmla="*/ 1071271 h 5558319"/>
                    <a:gd name="connsiteX37" fmla="*/ 3519898 w 3881082"/>
                    <a:gd name="connsiteY37" fmla="*/ 1102493 h 5558319"/>
                    <a:gd name="connsiteX38" fmla="*/ 3503488 w 3881082"/>
                    <a:gd name="connsiteY38" fmla="*/ 1135294 h 5558319"/>
                    <a:gd name="connsiteX39" fmla="*/ 3513762 w 3881082"/>
                    <a:gd name="connsiteY39" fmla="*/ 1166117 h 5558319"/>
                    <a:gd name="connsiteX40" fmla="*/ 3524036 w 3881082"/>
                    <a:gd name="connsiteY40" fmla="*/ 1186665 h 5558319"/>
                    <a:gd name="connsiteX41" fmla="*/ 3534310 w 3881082"/>
                    <a:gd name="connsiteY41" fmla="*/ 1232899 h 5558319"/>
                    <a:gd name="connsiteX42" fmla="*/ 3544584 w 3881082"/>
                    <a:gd name="connsiteY42" fmla="*/ 1248310 h 5558319"/>
                    <a:gd name="connsiteX43" fmla="*/ 3565132 w 3881082"/>
                    <a:gd name="connsiteY43" fmla="*/ 1273995 h 5558319"/>
                    <a:gd name="connsiteX44" fmla="*/ 3606229 w 3881082"/>
                    <a:gd name="connsiteY44" fmla="*/ 1284270 h 5558319"/>
                    <a:gd name="connsiteX45" fmla="*/ 3637052 w 3881082"/>
                    <a:gd name="connsiteY45" fmla="*/ 1299681 h 5558319"/>
                    <a:gd name="connsiteX46" fmla="*/ 3667874 w 3881082"/>
                    <a:gd name="connsiteY46" fmla="*/ 1309955 h 5558319"/>
                    <a:gd name="connsiteX47" fmla="*/ 3688422 w 3881082"/>
                    <a:gd name="connsiteY47" fmla="*/ 1325366 h 5558319"/>
                    <a:gd name="connsiteX48" fmla="*/ 3714108 w 3881082"/>
                    <a:gd name="connsiteY48" fmla="*/ 1351052 h 5558319"/>
                    <a:gd name="connsiteX49" fmla="*/ 3744930 w 3881082"/>
                    <a:gd name="connsiteY49" fmla="*/ 1371600 h 5558319"/>
                    <a:gd name="connsiteX50" fmla="*/ 3760341 w 3881082"/>
                    <a:gd name="connsiteY50" fmla="*/ 1376737 h 5558319"/>
                    <a:gd name="connsiteX51" fmla="*/ 3775153 w 3881082"/>
                    <a:gd name="connsiteY51" fmla="*/ 1406380 h 5558319"/>
                    <a:gd name="connsiteX52" fmla="*/ 3807954 w 3881082"/>
                    <a:gd name="connsiteY52" fmla="*/ 1473362 h 5558319"/>
                    <a:gd name="connsiteX53" fmla="*/ 3771395 w 3881082"/>
                    <a:gd name="connsiteY53" fmla="*/ 1523933 h 5558319"/>
                    <a:gd name="connsiteX54" fmla="*/ 3780890 w 3881082"/>
                    <a:gd name="connsiteY54" fmla="*/ 1556535 h 5558319"/>
                    <a:gd name="connsiteX55" fmla="*/ 3791164 w 3881082"/>
                    <a:gd name="connsiteY55" fmla="*/ 1582220 h 5558319"/>
                    <a:gd name="connsiteX56" fmla="*/ 3811712 w 3881082"/>
                    <a:gd name="connsiteY56" fmla="*/ 1613043 h 5558319"/>
                    <a:gd name="connsiteX57" fmla="*/ 3821986 w 3881082"/>
                    <a:gd name="connsiteY57" fmla="*/ 1643865 h 5558319"/>
                    <a:gd name="connsiteX58" fmla="*/ 3827123 w 3881082"/>
                    <a:gd name="connsiteY58" fmla="*/ 1659276 h 5558319"/>
                    <a:gd name="connsiteX59" fmla="*/ 3837398 w 3881082"/>
                    <a:gd name="connsiteY59" fmla="*/ 1700373 h 5558319"/>
                    <a:gd name="connsiteX60" fmla="*/ 3821986 w 3881082"/>
                    <a:gd name="connsiteY60" fmla="*/ 1767155 h 5558319"/>
                    <a:gd name="connsiteX61" fmla="*/ 3827123 w 3881082"/>
                    <a:gd name="connsiteY61" fmla="*/ 1792840 h 5558319"/>
                    <a:gd name="connsiteX62" fmla="*/ 3806956 w 3881082"/>
                    <a:gd name="connsiteY62" fmla="*/ 1882350 h 5558319"/>
                    <a:gd name="connsiteX63" fmla="*/ 3831261 w 3881082"/>
                    <a:gd name="connsiteY63" fmla="*/ 1923246 h 5558319"/>
                    <a:gd name="connsiteX64" fmla="*/ 3863083 w 3881082"/>
                    <a:gd name="connsiteY64" fmla="*/ 1931542 h 5558319"/>
                    <a:gd name="connsiteX65" fmla="*/ 3868220 w 3881082"/>
                    <a:gd name="connsiteY65" fmla="*/ 1962364 h 5558319"/>
                    <a:gd name="connsiteX66" fmla="*/ 3873357 w 3881082"/>
                    <a:gd name="connsiteY66" fmla="*/ 1977775 h 5558319"/>
                    <a:gd name="connsiteX67" fmla="*/ 3875004 w 3881082"/>
                    <a:gd name="connsiteY67" fmla="*/ 2042489 h 5558319"/>
                    <a:gd name="connsiteX68" fmla="*/ 3879108 w 3881082"/>
                    <a:gd name="connsiteY68" fmla="*/ 2131500 h 5558319"/>
                    <a:gd name="connsiteX69" fmla="*/ 3837204 w 3881082"/>
                    <a:gd name="connsiteY69" fmla="*/ 2205454 h 5558319"/>
                    <a:gd name="connsiteX70" fmla="*/ 3832261 w 3881082"/>
                    <a:gd name="connsiteY70" fmla="*/ 2260315 h 5558319"/>
                    <a:gd name="connsiteX71" fmla="*/ 3821986 w 3881082"/>
                    <a:gd name="connsiteY71" fmla="*/ 2275726 h 5558319"/>
                    <a:gd name="connsiteX72" fmla="*/ 3811712 w 3881082"/>
                    <a:gd name="connsiteY72" fmla="*/ 2291137 h 5558319"/>
                    <a:gd name="connsiteX73" fmla="*/ 3796301 w 3881082"/>
                    <a:gd name="connsiteY73" fmla="*/ 2301411 h 5558319"/>
                    <a:gd name="connsiteX74" fmla="*/ 3775753 w 3881082"/>
                    <a:gd name="connsiteY74" fmla="*/ 2296274 h 5558319"/>
                    <a:gd name="connsiteX75" fmla="*/ 3750067 w 3881082"/>
                    <a:gd name="connsiteY75" fmla="*/ 2388742 h 5558319"/>
                    <a:gd name="connsiteX76" fmla="*/ 3739793 w 3881082"/>
                    <a:gd name="connsiteY76" fmla="*/ 2440112 h 5558319"/>
                    <a:gd name="connsiteX77" fmla="*/ 3760341 w 3881082"/>
                    <a:gd name="connsiteY77" fmla="*/ 2537717 h 5558319"/>
                    <a:gd name="connsiteX78" fmla="*/ 3775753 w 3881082"/>
                    <a:gd name="connsiteY78" fmla="*/ 2547991 h 5558319"/>
                    <a:gd name="connsiteX79" fmla="*/ 3786027 w 3881082"/>
                    <a:gd name="connsiteY79" fmla="*/ 2583950 h 5558319"/>
                    <a:gd name="connsiteX80" fmla="*/ 3780890 w 3881082"/>
                    <a:gd name="connsiteY80" fmla="*/ 2625047 h 5558319"/>
                    <a:gd name="connsiteX81" fmla="*/ 3770616 w 3881082"/>
                    <a:gd name="connsiteY81" fmla="*/ 2640458 h 5558319"/>
                    <a:gd name="connsiteX82" fmla="*/ 3760341 w 3881082"/>
                    <a:gd name="connsiteY82" fmla="*/ 2671281 h 5558319"/>
                    <a:gd name="connsiteX83" fmla="*/ 3755204 w 3881082"/>
                    <a:gd name="connsiteY83" fmla="*/ 2686692 h 5558319"/>
                    <a:gd name="connsiteX84" fmla="*/ 3760341 w 3881082"/>
                    <a:gd name="connsiteY84" fmla="*/ 2743200 h 5558319"/>
                    <a:gd name="connsiteX85" fmla="*/ 3755204 w 3881082"/>
                    <a:gd name="connsiteY85" fmla="*/ 2758611 h 5558319"/>
                    <a:gd name="connsiteX86" fmla="*/ 3760341 w 3881082"/>
                    <a:gd name="connsiteY86" fmla="*/ 2784297 h 5558319"/>
                    <a:gd name="connsiteX87" fmla="*/ 3750067 w 3881082"/>
                    <a:gd name="connsiteY87" fmla="*/ 2861353 h 5558319"/>
                    <a:gd name="connsiteX88" fmla="*/ 3729519 w 3881082"/>
                    <a:gd name="connsiteY88" fmla="*/ 2907586 h 5558319"/>
                    <a:gd name="connsiteX89" fmla="*/ 3719245 w 3881082"/>
                    <a:gd name="connsiteY89" fmla="*/ 2917861 h 5558319"/>
                    <a:gd name="connsiteX90" fmla="*/ 3698696 w 3881082"/>
                    <a:gd name="connsiteY90" fmla="*/ 2933272 h 5558319"/>
                    <a:gd name="connsiteX91" fmla="*/ 3662737 w 3881082"/>
                    <a:gd name="connsiteY91" fmla="*/ 2938409 h 5558319"/>
                    <a:gd name="connsiteX92" fmla="*/ 3657600 w 3881082"/>
                    <a:gd name="connsiteY92" fmla="*/ 2953820 h 5558319"/>
                    <a:gd name="connsiteX93" fmla="*/ 3642189 w 3881082"/>
                    <a:gd name="connsiteY93" fmla="*/ 2969231 h 5558319"/>
                    <a:gd name="connsiteX94" fmla="*/ 3637052 w 3881082"/>
                    <a:gd name="connsiteY94" fmla="*/ 3005191 h 5558319"/>
                    <a:gd name="connsiteX95" fmla="*/ 3617682 w 3881082"/>
                    <a:gd name="connsiteY95" fmla="*/ 3042730 h 5558319"/>
                    <a:gd name="connsiteX96" fmla="*/ 3576986 w 3881082"/>
                    <a:gd name="connsiteY96" fmla="*/ 3035414 h 5558319"/>
                    <a:gd name="connsiteX97" fmla="*/ 3533310 w 3881082"/>
                    <a:gd name="connsiteY97" fmla="*/ 3043309 h 5558319"/>
                    <a:gd name="connsiteX98" fmla="*/ 3517900 w 3881082"/>
                    <a:gd name="connsiteY98" fmla="*/ 3075131 h 5558319"/>
                    <a:gd name="connsiteX99" fmla="*/ 3534310 w 3881082"/>
                    <a:gd name="connsiteY99" fmla="*/ 3097658 h 5558319"/>
                    <a:gd name="connsiteX100" fmla="*/ 3539447 w 3881082"/>
                    <a:gd name="connsiteY100" fmla="*/ 3113070 h 5558319"/>
                    <a:gd name="connsiteX101" fmla="*/ 3544584 w 3881082"/>
                    <a:gd name="connsiteY101" fmla="*/ 3159303 h 5558319"/>
                    <a:gd name="connsiteX102" fmla="*/ 3539447 w 3881082"/>
                    <a:gd name="connsiteY102" fmla="*/ 3246634 h 5558319"/>
                    <a:gd name="connsiteX103" fmla="*/ 3534310 w 3881082"/>
                    <a:gd name="connsiteY103" fmla="*/ 3298004 h 5558319"/>
                    <a:gd name="connsiteX104" fmla="*/ 3544584 w 3881082"/>
                    <a:gd name="connsiteY104" fmla="*/ 3333964 h 5558319"/>
                    <a:gd name="connsiteX105" fmla="*/ 3554858 w 3881082"/>
                    <a:gd name="connsiteY105" fmla="*/ 3349375 h 5558319"/>
                    <a:gd name="connsiteX106" fmla="*/ 3565132 w 3881082"/>
                    <a:gd name="connsiteY106" fmla="*/ 3385335 h 5558319"/>
                    <a:gd name="connsiteX107" fmla="*/ 3570270 w 3881082"/>
                    <a:gd name="connsiteY107" fmla="*/ 3400746 h 5558319"/>
                    <a:gd name="connsiteX108" fmla="*/ 3565132 w 3881082"/>
                    <a:gd name="connsiteY108" fmla="*/ 3488076 h 5558319"/>
                    <a:gd name="connsiteX109" fmla="*/ 3559995 w 3881082"/>
                    <a:gd name="connsiteY109" fmla="*/ 3518899 h 5558319"/>
                    <a:gd name="connsiteX110" fmla="*/ 3580544 w 3881082"/>
                    <a:gd name="connsiteY110" fmla="*/ 3549721 h 5558319"/>
                    <a:gd name="connsiteX111" fmla="*/ 3585681 w 3881082"/>
                    <a:gd name="connsiteY111" fmla="*/ 3565133 h 5558319"/>
                    <a:gd name="connsiteX112" fmla="*/ 3559995 w 3881082"/>
                    <a:gd name="connsiteY112" fmla="*/ 3590818 h 5558319"/>
                    <a:gd name="connsiteX113" fmla="*/ 3544584 w 3881082"/>
                    <a:gd name="connsiteY113" fmla="*/ 3595955 h 5558319"/>
                    <a:gd name="connsiteX114" fmla="*/ 3529173 w 3881082"/>
                    <a:gd name="connsiteY114" fmla="*/ 3606229 h 5558319"/>
                    <a:gd name="connsiteX115" fmla="*/ 3518899 w 3881082"/>
                    <a:gd name="connsiteY115" fmla="*/ 3647326 h 5558319"/>
                    <a:gd name="connsiteX116" fmla="*/ 3524036 w 3881082"/>
                    <a:gd name="connsiteY116" fmla="*/ 3673011 h 5558319"/>
                    <a:gd name="connsiteX117" fmla="*/ 3518899 w 3881082"/>
                    <a:gd name="connsiteY117" fmla="*/ 3719245 h 5558319"/>
                    <a:gd name="connsiteX118" fmla="*/ 3513762 w 3881082"/>
                    <a:gd name="connsiteY118" fmla="*/ 3739793 h 5558319"/>
                    <a:gd name="connsiteX119" fmla="*/ 3488076 w 3881082"/>
                    <a:gd name="connsiteY119" fmla="*/ 3765479 h 5558319"/>
                    <a:gd name="connsiteX120" fmla="*/ 3482939 w 3881082"/>
                    <a:gd name="connsiteY120" fmla="*/ 3780890 h 5558319"/>
                    <a:gd name="connsiteX121" fmla="*/ 3488076 w 3881082"/>
                    <a:gd name="connsiteY121" fmla="*/ 3801438 h 5558319"/>
                    <a:gd name="connsiteX122" fmla="*/ 3493213 w 3881082"/>
                    <a:gd name="connsiteY122" fmla="*/ 3827124 h 5558319"/>
                    <a:gd name="connsiteX123" fmla="*/ 3482939 w 3881082"/>
                    <a:gd name="connsiteY123" fmla="*/ 3888768 h 5558319"/>
                    <a:gd name="connsiteX124" fmla="*/ 3472665 w 3881082"/>
                    <a:gd name="connsiteY124" fmla="*/ 3919591 h 5558319"/>
                    <a:gd name="connsiteX125" fmla="*/ 3467528 w 3881082"/>
                    <a:gd name="connsiteY125" fmla="*/ 3935002 h 5558319"/>
                    <a:gd name="connsiteX126" fmla="*/ 3493213 w 3881082"/>
                    <a:gd name="connsiteY126" fmla="*/ 3955550 h 5558319"/>
                    <a:gd name="connsiteX127" fmla="*/ 3575407 w 3881082"/>
                    <a:gd name="connsiteY127" fmla="*/ 3965825 h 5558319"/>
                    <a:gd name="connsiteX128" fmla="*/ 3590818 w 3881082"/>
                    <a:gd name="connsiteY128" fmla="*/ 3970962 h 5558319"/>
                    <a:gd name="connsiteX129" fmla="*/ 3621640 w 3881082"/>
                    <a:gd name="connsiteY129" fmla="*/ 3996647 h 5558319"/>
                    <a:gd name="connsiteX130" fmla="*/ 3626777 w 3881082"/>
                    <a:gd name="connsiteY130" fmla="*/ 4022333 h 5558319"/>
                    <a:gd name="connsiteX131" fmla="*/ 3621640 w 3881082"/>
                    <a:gd name="connsiteY131" fmla="*/ 4037744 h 5558319"/>
                    <a:gd name="connsiteX132" fmla="*/ 3611366 w 3881082"/>
                    <a:gd name="connsiteY132" fmla="*/ 4078840 h 5558319"/>
                    <a:gd name="connsiteX133" fmla="*/ 3606229 w 3881082"/>
                    <a:gd name="connsiteY133" fmla="*/ 4094252 h 5558319"/>
                    <a:gd name="connsiteX134" fmla="*/ 3585681 w 3881082"/>
                    <a:gd name="connsiteY134" fmla="*/ 4140485 h 5558319"/>
                    <a:gd name="connsiteX135" fmla="*/ 3554858 w 3881082"/>
                    <a:gd name="connsiteY135" fmla="*/ 4155897 h 5558319"/>
                    <a:gd name="connsiteX136" fmla="*/ 3549721 w 3881082"/>
                    <a:gd name="connsiteY136" fmla="*/ 4171308 h 5558319"/>
                    <a:gd name="connsiteX137" fmla="*/ 3549721 w 3881082"/>
                    <a:gd name="connsiteY137" fmla="*/ 4207267 h 5558319"/>
                    <a:gd name="connsiteX138" fmla="*/ 3539447 w 3881082"/>
                    <a:gd name="connsiteY138" fmla="*/ 4217542 h 5558319"/>
                    <a:gd name="connsiteX139" fmla="*/ 3508625 w 3881082"/>
                    <a:gd name="connsiteY139" fmla="*/ 4248364 h 5558319"/>
                    <a:gd name="connsiteX140" fmla="*/ 3498350 w 3881082"/>
                    <a:gd name="connsiteY140" fmla="*/ 4279186 h 5558319"/>
                    <a:gd name="connsiteX141" fmla="*/ 3493213 w 3881082"/>
                    <a:gd name="connsiteY141" fmla="*/ 4294598 h 5558319"/>
                    <a:gd name="connsiteX142" fmla="*/ 3498350 w 3881082"/>
                    <a:gd name="connsiteY142" fmla="*/ 4330557 h 5558319"/>
                    <a:gd name="connsiteX143" fmla="*/ 3498350 w 3881082"/>
                    <a:gd name="connsiteY143" fmla="*/ 4371654 h 5558319"/>
                    <a:gd name="connsiteX144" fmla="*/ 3539447 w 3881082"/>
                    <a:gd name="connsiteY144" fmla="*/ 4407613 h 5558319"/>
                    <a:gd name="connsiteX145" fmla="*/ 3554858 w 3881082"/>
                    <a:gd name="connsiteY145" fmla="*/ 4412750 h 5558319"/>
                    <a:gd name="connsiteX146" fmla="*/ 3580544 w 3881082"/>
                    <a:gd name="connsiteY146" fmla="*/ 4428162 h 5558319"/>
                    <a:gd name="connsiteX147" fmla="*/ 3590818 w 3881082"/>
                    <a:gd name="connsiteY147" fmla="*/ 4443573 h 5558319"/>
                    <a:gd name="connsiteX148" fmla="*/ 3580544 w 3881082"/>
                    <a:gd name="connsiteY148" fmla="*/ 4479533 h 5558319"/>
                    <a:gd name="connsiteX149" fmla="*/ 3585681 w 3881082"/>
                    <a:gd name="connsiteY149" fmla="*/ 4505218 h 5558319"/>
                    <a:gd name="connsiteX150" fmla="*/ 3621640 w 3881082"/>
                    <a:gd name="connsiteY150" fmla="*/ 4505218 h 5558319"/>
                    <a:gd name="connsiteX151" fmla="*/ 3637052 w 3881082"/>
                    <a:gd name="connsiteY151" fmla="*/ 4510355 h 5558319"/>
                    <a:gd name="connsiteX152" fmla="*/ 3647326 w 3881082"/>
                    <a:gd name="connsiteY152" fmla="*/ 4525766 h 5558319"/>
                    <a:gd name="connsiteX153" fmla="*/ 3606229 w 3881082"/>
                    <a:gd name="connsiteY153" fmla="*/ 4530903 h 5558319"/>
                    <a:gd name="connsiteX154" fmla="*/ 3585681 w 3881082"/>
                    <a:gd name="connsiteY154" fmla="*/ 4536040 h 5558319"/>
                    <a:gd name="connsiteX155" fmla="*/ 3565132 w 3881082"/>
                    <a:gd name="connsiteY155" fmla="*/ 4577137 h 5558319"/>
                    <a:gd name="connsiteX156" fmla="*/ 3549721 w 3881082"/>
                    <a:gd name="connsiteY156" fmla="*/ 4582274 h 5558319"/>
                    <a:gd name="connsiteX157" fmla="*/ 3534310 w 3881082"/>
                    <a:gd name="connsiteY157" fmla="*/ 4597685 h 5558319"/>
                    <a:gd name="connsiteX158" fmla="*/ 3544584 w 3881082"/>
                    <a:gd name="connsiteY158" fmla="*/ 4595197 h 5558319"/>
                    <a:gd name="connsiteX159" fmla="*/ 3534310 w 3881082"/>
                    <a:gd name="connsiteY159" fmla="*/ 4607959 h 5558319"/>
                    <a:gd name="connsiteX160" fmla="*/ 3529173 w 3881082"/>
                    <a:gd name="connsiteY160" fmla="*/ 4623371 h 5558319"/>
                    <a:gd name="connsiteX161" fmla="*/ 3534310 w 3881082"/>
                    <a:gd name="connsiteY161" fmla="*/ 4649056 h 5558319"/>
                    <a:gd name="connsiteX162" fmla="*/ 3544584 w 3881082"/>
                    <a:gd name="connsiteY162" fmla="*/ 4679879 h 5558319"/>
                    <a:gd name="connsiteX163" fmla="*/ 3524036 w 3881082"/>
                    <a:gd name="connsiteY163" fmla="*/ 4710701 h 5558319"/>
                    <a:gd name="connsiteX164" fmla="*/ 3498350 w 3881082"/>
                    <a:gd name="connsiteY164" fmla="*/ 4705564 h 5558319"/>
                    <a:gd name="connsiteX165" fmla="*/ 3482939 w 3881082"/>
                    <a:gd name="connsiteY165" fmla="*/ 4700427 h 5558319"/>
                    <a:gd name="connsiteX166" fmla="*/ 3462391 w 3881082"/>
                    <a:gd name="connsiteY166" fmla="*/ 4695290 h 5558319"/>
                    <a:gd name="connsiteX167" fmla="*/ 3446980 w 3881082"/>
                    <a:gd name="connsiteY167" fmla="*/ 4685016 h 5558319"/>
                    <a:gd name="connsiteX168" fmla="*/ 3441843 w 3881082"/>
                    <a:gd name="connsiteY168" fmla="*/ 4715838 h 5558319"/>
                    <a:gd name="connsiteX169" fmla="*/ 3436705 w 3881082"/>
                    <a:gd name="connsiteY169" fmla="*/ 4731249 h 5558319"/>
                    <a:gd name="connsiteX170" fmla="*/ 3405883 w 3881082"/>
                    <a:gd name="connsiteY170" fmla="*/ 4710701 h 5558319"/>
                    <a:gd name="connsiteX171" fmla="*/ 3385335 w 3881082"/>
                    <a:gd name="connsiteY171" fmla="*/ 4679879 h 5558319"/>
                    <a:gd name="connsiteX172" fmla="*/ 3369923 w 3881082"/>
                    <a:gd name="connsiteY172" fmla="*/ 4674742 h 5558319"/>
                    <a:gd name="connsiteX173" fmla="*/ 3328827 w 3881082"/>
                    <a:gd name="connsiteY173" fmla="*/ 4700427 h 5558319"/>
                    <a:gd name="connsiteX174" fmla="*/ 3333964 w 3881082"/>
                    <a:gd name="connsiteY174" fmla="*/ 4715838 h 5558319"/>
                    <a:gd name="connsiteX175" fmla="*/ 3318553 w 3881082"/>
                    <a:gd name="connsiteY175" fmla="*/ 4772346 h 5558319"/>
                    <a:gd name="connsiteX176" fmla="*/ 3308279 w 3881082"/>
                    <a:gd name="connsiteY176" fmla="*/ 4787757 h 5558319"/>
                    <a:gd name="connsiteX177" fmla="*/ 3292867 w 3881082"/>
                    <a:gd name="connsiteY177" fmla="*/ 4782620 h 5558319"/>
                    <a:gd name="connsiteX178" fmla="*/ 3262045 w 3881082"/>
                    <a:gd name="connsiteY178" fmla="*/ 4798031 h 5558319"/>
                    <a:gd name="connsiteX179" fmla="*/ 3241496 w 3881082"/>
                    <a:gd name="connsiteY179" fmla="*/ 4823717 h 5558319"/>
                    <a:gd name="connsiteX180" fmla="*/ 3226085 w 3881082"/>
                    <a:gd name="connsiteY180" fmla="*/ 4818580 h 5558319"/>
                    <a:gd name="connsiteX181" fmla="*/ 3215811 w 3881082"/>
                    <a:gd name="connsiteY181" fmla="*/ 4798031 h 5558319"/>
                    <a:gd name="connsiteX182" fmla="*/ 3210674 w 3881082"/>
                    <a:gd name="connsiteY182" fmla="*/ 4823717 h 5558319"/>
                    <a:gd name="connsiteX183" fmla="*/ 3205537 w 3881082"/>
                    <a:gd name="connsiteY183" fmla="*/ 4839128 h 5558319"/>
                    <a:gd name="connsiteX184" fmla="*/ 3190126 w 3881082"/>
                    <a:gd name="connsiteY184" fmla="*/ 4828854 h 5558319"/>
                    <a:gd name="connsiteX185" fmla="*/ 3159303 w 3881082"/>
                    <a:gd name="connsiteY185" fmla="*/ 4849402 h 5558319"/>
                    <a:gd name="connsiteX186" fmla="*/ 3102795 w 3881082"/>
                    <a:gd name="connsiteY186" fmla="*/ 4849402 h 5558319"/>
                    <a:gd name="connsiteX187" fmla="*/ 3092521 w 3881082"/>
                    <a:gd name="connsiteY187" fmla="*/ 4864813 h 5558319"/>
                    <a:gd name="connsiteX188" fmla="*/ 3082247 w 3881082"/>
                    <a:gd name="connsiteY188" fmla="*/ 4875088 h 5558319"/>
                    <a:gd name="connsiteX189" fmla="*/ 3015465 w 3881082"/>
                    <a:gd name="connsiteY189" fmla="*/ 4885362 h 5558319"/>
                    <a:gd name="connsiteX190" fmla="*/ 3000054 w 3881082"/>
                    <a:gd name="connsiteY190" fmla="*/ 4895636 h 5558319"/>
                    <a:gd name="connsiteX191" fmla="*/ 2969231 w 3881082"/>
                    <a:gd name="connsiteY191" fmla="*/ 4905910 h 5558319"/>
                    <a:gd name="connsiteX192" fmla="*/ 2953820 w 3881082"/>
                    <a:gd name="connsiteY192" fmla="*/ 4900773 h 5558319"/>
                    <a:gd name="connsiteX193" fmla="*/ 2902449 w 3881082"/>
                    <a:gd name="connsiteY193" fmla="*/ 4941870 h 5558319"/>
                    <a:gd name="connsiteX194" fmla="*/ 2871627 w 3881082"/>
                    <a:gd name="connsiteY194" fmla="*/ 4952144 h 5558319"/>
                    <a:gd name="connsiteX195" fmla="*/ 2815119 w 3881082"/>
                    <a:gd name="connsiteY195" fmla="*/ 4967555 h 5558319"/>
                    <a:gd name="connsiteX196" fmla="*/ 2763748 w 3881082"/>
                    <a:gd name="connsiteY196" fmla="*/ 5008652 h 5558319"/>
                    <a:gd name="connsiteX197" fmla="*/ 2722652 w 3881082"/>
                    <a:gd name="connsiteY197" fmla="*/ 5003515 h 5558319"/>
                    <a:gd name="connsiteX198" fmla="*/ 2707240 w 3881082"/>
                    <a:gd name="connsiteY198" fmla="*/ 4998377 h 5558319"/>
                    <a:gd name="connsiteX199" fmla="*/ 2676418 w 3881082"/>
                    <a:gd name="connsiteY199" fmla="*/ 5003515 h 5558319"/>
                    <a:gd name="connsiteX200" fmla="*/ 2619910 w 3881082"/>
                    <a:gd name="connsiteY200" fmla="*/ 5024063 h 5558319"/>
                    <a:gd name="connsiteX201" fmla="*/ 2604499 w 3881082"/>
                    <a:gd name="connsiteY201" fmla="*/ 5029200 h 5558319"/>
                    <a:gd name="connsiteX202" fmla="*/ 2589088 w 3881082"/>
                    <a:gd name="connsiteY202" fmla="*/ 5044611 h 5558319"/>
                    <a:gd name="connsiteX203" fmla="*/ 2573676 w 3881082"/>
                    <a:gd name="connsiteY203" fmla="*/ 5039474 h 5558319"/>
                    <a:gd name="connsiteX204" fmla="*/ 2558265 w 3881082"/>
                    <a:gd name="connsiteY204" fmla="*/ 5049748 h 5558319"/>
                    <a:gd name="connsiteX205" fmla="*/ 2553128 w 3881082"/>
                    <a:gd name="connsiteY205" fmla="*/ 5075434 h 5558319"/>
                    <a:gd name="connsiteX206" fmla="*/ 2506894 w 3881082"/>
                    <a:gd name="connsiteY206" fmla="*/ 5116530 h 5558319"/>
                    <a:gd name="connsiteX207" fmla="*/ 2491483 w 3881082"/>
                    <a:gd name="connsiteY207" fmla="*/ 5126804 h 5558319"/>
                    <a:gd name="connsiteX208" fmla="*/ 2450386 w 3881082"/>
                    <a:gd name="connsiteY208" fmla="*/ 5137079 h 5558319"/>
                    <a:gd name="connsiteX209" fmla="*/ 2434975 w 3881082"/>
                    <a:gd name="connsiteY209" fmla="*/ 5142216 h 5558319"/>
                    <a:gd name="connsiteX210" fmla="*/ 2409290 w 3881082"/>
                    <a:gd name="connsiteY210" fmla="*/ 5147353 h 5558319"/>
                    <a:gd name="connsiteX211" fmla="*/ 2393879 w 3881082"/>
                    <a:gd name="connsiteY211" fmla="*/ 5142216 h 5558319"/>
                    <a:gd name="connsiteX212" fmla="*/ 2373330 w 3881082"/>
                    <a:gd name="connsiteY212" fmla="*/ 5116530 h 5558319"/>
                    <a:gd name="connsiteX213" fmla="*/ 2316822 w 3881082"/>
                    <a:gd name="connsiteY213" fmla="*/ 5106256 h 5558319"/>
                    <a:gd name="connsiteX214" fmla="*/ 2275726 w 3881082"/>
                    <a:gd name="connsiteY214" fmla="*/ 5106256 h 5558319"/>
                    <a:gd name="connsiteX215" fmla="*/ 2244903 w 3881082"/>
                    <a:gd name="connsiteY215" fmla="*/ 5126804 h 5558319"/>
                    <a:gd name="connsiteX216" fmla="*/ 2198670 w 3881082"/>
                    <a:gd name="connsiteY216" fmla="*/ 5121667 h 5558319"/>
                    <a:gd name="connsiteX217" fmla="*/ 2174963 w 3881082"/>
                    <a:gd name="connsiteY217" fmla="*/ 5139657 h 5558319"/>
                    <a:gd name="connsiteX218" fmla="*/ 2152635 w 3881082"/>
                    <a:gd name="connsiteY218" fmla="*/ 5144794 h 5558319"/>
                    <a:gd name="connsiteX219" fmla="*/ 2125171 w 3881082"/>
                    <a:gd name="connsiteY219" fmla="*/ 5154868 h 5558319"/>
                    <a:gd name="connsiteX220" fmla="*/ 2095928 w 3881082"/>
                    <a:gd name="connsiteY220" fmla="*/ 5111393 h 5558319"/>
                    <a:gd name="connsiteX221" fmla="*/ 2075380 w 3881082"/>
                    <a:gd name="connsiteY221" fmla="*/ 5142216 h 5558319"/>
                    <a:gd name="connsiteX222" fmla="*/ 2042578 w 3881082"/>
                    <a:gd name="connsiteY222" fmla="*/ 5143196 h 5558319"/>
                    <a:gd name="connsiteX223" fmla="*/ 2003461 w 3881082"/>
                    <a:gd name="connsiteY223" fmla="*/ 5157627 h 5558319"/>
                    <a:gd name="connsiteX224" fmla="*/ 1972638 w 3881082"/>
                    <a:gd name="connsiteY224" fmla="*/ 5173038 h 5558319"/>
                    <a:gd name="connsiteX225" fmla="*/ 1946953 w 3881082"/>
                    <a:gd name="connsiteY225" fmla="*/ 5193586 h 5558319"/>
                    <a:gd name="connsiteX226" fmla="*/ 1936679 w 3881082"/>
                    <a:gd name="connsiteY226" fmla="*/ 5203861 h 5558319"/>
                    <a:gd name="connsiteX227" fmla="*/ 1921267 w 3881082"/>
                    <a:gd name="connsiteY227" fmla="*/ 5208998 h 5558319"/>
                    <a:gd name="connsiteX228" fmla="*/ 1894403 w 3881082"/>
                    <a:gd name="connsiteY228" fmla="*/ 5209997 h 5558319"/>
                    <a:gd name="connsiteX229" fmla="*/ 1869896 w 3881082"/>
                    <a:gd name="connsiteY229" fmla="*/ 5204260 h 5558319"/>
                    <a:gd name="connsiteX230" fmla="*/ 1839074 w 3881082"/>
                    <a:gd name="connsiteY230" fmla="*/ 5203861 h 5558319"/>
                    <a:gd name="connsiteX231" fmla="*/ 1806073 w 3881082"/>
                    <a:gd name="connsiteY231" fmla="*/ 5207019 h 5558319"/>
                    <a:gd name="connsiteX232" fmla="*/ 1762218 w 3881082"/>
                    <a:gd name="connsiteY232" fmla="*/ 5225588 h 5558319"/>
                    <a:gd name="connsiteX233" fmla="*/ 1741470 w 3881082"/>
                    <a:gd name="connsiteY233" fmla="*/ 5234683 h 5558319"/>
                    <a:gd name="connsiteX234" fmla="*/ 1711047 w 3881082"/>
                    <a:gd name="connsiteY234" fmla="*/ 5255831 h 5558319"/>
                    <a:gd name="connsiteX235" fmla="*/ 1695236 w 3881082"/>
                    <a:gd name="connsiteY235" fmla="*/ 5255231 h 5558319"/>
                    <a:gd name="connsiteX236" fmla="*/ 1690099 w 3881082"/>
                    <a:gd name="connsiteY236" fmla="*/ 5275780 h 5558319"/>
                    <a:gd name="connsiteX237" fmla="*/ 1664413 w 3881082"/>
                    <a:gd name="connsiteY237" fmla="*/ 5301465 h 5558319"/>
                    <a:gd name="connsiteX238" fmla="*/ 1654139 w 3881082"/>
                    <a:gd name="connsiteY238" fmla="*/ 5332288 h 5558319"/>
                    <a:gd name="connsiteX239" fmla="*/ 1618180 w 3881082"/>
                    <a:gd name="connsiteY239" fmla="*/ 5357973 h 5558319"/>
                    <a:gd name="connsiteX240" fmla="*/ 1602768 w 3881082"/>
                    <a:gd name="connsiteY240" fmla="*/ 5363110 h 5558319"/>
                    <a:gd name="connsiteX241" fmla="*/ 1587357 w 3881082"/>
                    <a:gd name="connsiteY241" fmla="*/ 5357973 h 5558319"/>
                    <a:gd name="connsiteX242" fmla="*/ 1556535 w 3881082"/>
                    <a:gd name="connsiteY242" fmla="*/ 5363110 h 5558319"/>
                    <a:gd name="connsiteX243" fmla="*/ 1500027 w 3881082"/>
                    <a:gd name="connsiteY243" fmla="*/ 5383658 h 5558319"/>
                    <a:gd name="connsiteX244" fmla="*/ 1467137 w 3881082"/>
                    <a:gd name="connsiteY244" fmla="*/ 5376905 h 5558319"/>
                    <a:gd name="connsiteX245" fmla="*/ 1434472 w 3881082"/>
                    <a:gd name="connsiteY245" fmla="*/ 5390055 h 5558319"/>
                    <a:gd name="connsiteX246" fmla="*/ 1376737 w 3881082"/>
                    <a:gd name="connsiteY246" fmla="*/ 5417583 h 5558319"/>
                    <a:gd name="connsiteX247" fmla="*/ 1340584 w 3881082"/>
                    <a:gd name="connsiteY247" fmla="*/ 5444496 h 5558319"/>
                    <a:gd name="connsiteX248" fmla="*/ 1294544 w 3881082"/>
                    <a:gd name="connsiteY248" fmla="*/ 5491537 h 5558319"/>
                    <a:gd name="connsiteX249" fmla="*/ 1258584 w 3881082"/>
                    <a:gd name="connsiteY249" fmla="*/ 5486400 h 5558319"/>
                    <a:gd name="connsiteX250" fmla="*/ 1248310 w 3881082"/>
                    <a:gd name="connsiteY250" fmla="*/ 5455577 h 5558319"/>
                    <a:gd name="connsiteX251" fmla="*/ 1232899 w 3881082"/>
                    <a:gd name="connsiteY251" fmla="*/ 5450440 h 5558319"/>
                    <a:gd name="connsiteX252" fmla="*/ 1207213 w 3881082"/>
                    <a:gd name="connsiteY252" fmla="*/ 5465852 h 5558319"/>
                    <a:gd name="connsiteX253" fmla="*/ 1191802 w 3881082"/>
                    <a:gd name="connsiteY253" fmla="*/ 5470989 h 5558319"/>
                    <a:gd name="connsiteX254" fmla="*/ 1106120 w 3881082"/>
                    <a:gd name="connsiteY254" fmla="*/ 5464430 h 5558319"/>
                    <a:gd name="connsiteX255" fmla="*/ 1065154 w 3881082"/>
                    <a:gd name="connsiteY255" fmla="*/ 5492316 h 5558319"/>
                    <a:gd name="connsiteX256" fmla="*/ 1032553 w 3881082"/>
                    <a:gd name="connsiteY256" fmla="*/ 5476126 h 5558319"/>
                    <a:gd name="connsiteX257" fmla="*/ 1017141 w 3881082"/>
                    <a:gd name="connsiteY257" fmla="*/ 5460715 h 5558319"/>
                    <a:gd name="connsiteX258" fmla="*/ 982361 w 3881082"/>
                    <a:gd name="connsiteY258" fmla="*/ 5469029 h 5558319"/>
                    <a:gd name="connsiteX259" fmla="*/ 965771 w 3881082"/>
                    <a:gd name="connsiteY259" fmla="*/ 5453819 h 5558319"/>
                    <a:gd name="connsiteX260" fmla="*/ 922895 w 3881082"/>
                    <a:gd name="connsiteY260" fmla="*/ 5432271 h 5558319"/>
                    <a:gd name="connsiteX261" fmla="*/ 868166 w 3881082"/>
                    <a:gd name="connsiteY261" fmla="*/ 5404207 h 5558319"/>
                    <a:gd name="connsiteX262" fmla="*/ 811658 w 3881082"/>
                    <a:gd name="connsiteY262" fmla="*/ 5409344 h 5558319"/>
                    <a:gd name="connsiteX263" fmla="*/ 739739 w 3881082"/>
                    <a:gd name="connsiteY263" fmla="*/ 5409344 h 5558319"/>
                    <a:gd name="connsiteX264" fmla="*/ 651429 w 3881082"/>
                    <a:gd name="connsiteY264" fmla="*/ 5453399 h 5558319"/>
                    <a:gd name="connsiteX265" fmla="*/ 597480 w 3881082"/>
                    <a:gd name="connsiteY265" fmla="*/ 5460116 h 5558319"/>
                    <a:gd name="connsiteX266" fmla="*/ 580490 w 3881082"/>
                    <a:gd name="connsiteY266" fmla="*/ 5457937 h 5558319"/>
                    <a:gd name="connsiteX267" fmla="*/ 549667 w 3881082"/>
                    <a:gd name="connsiteY267" fmla="*/ 5460715 h 5558319"/>
                    <a:gd name="connsiteX268" fmla="*/ 534256 w 3881082"/>
                    <a:gd name="connsiteY268" fmla="*/ 5450440 h 5558319"/>
                    <a:gd name="connsiteX269" fmla="*/ 500559 w 3881082"/>
                    <a:gd name="connsiteY269" fmla="*/ 5442621 h 5558319"/>
                    <a:gd name="connsiteX270" fmla="*/ 489864 w 3881082"/>
                    <a:gd name="connsiteY270" fmla="*/ 5447953 h 5558319"/>
                    <a:gd name="connsiteX271" fmla="*/ 493968 w 3881082"/>
                    <a:gd name="connsiteY271" fmla="*/ 5443429 h 5558319"/>
                    <a:gd name="connsiteX272" fmla="*/ 458427 w 3881082"/>
                    <a:gd name="connsiteY272" fmla="*/ 5458420 h 5558319"/>
                    <a:gd name="connsiteX273" fmla="*/ 412000 w 3881082"/>
                    <a:gd name="connsiteY273" fmla="*/ 5445272 h 5558319"/>
                    <a:gd name="connsiteX274" fmla="*/ 363924 w 3881082"/>
                    <a:gd name="connsiteY274" fmla="*/ 5424723 h 5558319"/>
                    <a:gd name="connsiteX275" fmla="*/ 324435 w 3881082"/>
                    <a:gd name="connsiteY275" fmla="*/ 5396311 h 5558319"/>
                    <a:gd name="connsiteX276" fmla="*/ 261191 w 3881082"/>
                    <a:gd name="connsiteY276" fmla="*/ 5394132 h 5558319"/>
                    <a:gd name="connsiteX277" fmla="*/ 200346 w 3881082"/>
                    <a:gd name="connsiteY277" fmla="*/ 5435029 h 5558319"/>
                    <a:gd name="connsiteX278" fmla="*/ 159249 w 3881082"/>
                    <a:gd name="connsiteY278" fmla="*/ 5450440 h 5558319"/>
                    <a:gd name="connsiteX279" fmla="*/ 148975 w 3881082"/>
                    <a:gd name="connsiteY279" fmla="*/ 5460715 h 5558319"/>
                    <a:gd name="connsiteX280" fmla="*/ 123290 w 3881082"/>
                    <a:gd name="connsiteY280" fmla="*/ 5486400 h 5558319"/>
                    <a:gd name="connsiteX281" fmla="*/ 105616 w 3881082"/>
                    <a:gd name="connsiteY281" fmla="*/ 5468533 h 5558319"/>
                    <a:gd name="connsiteX282" fmla="*/ 61031 w 3881082"/>
                    <a:gd name="connsiteY282" fmla="*/ 5472443 h 5558319"/>
                    <a:gd name="connsiteX283" fmla="*/ 41096 w 3881082"/>
                    <a:gd name="connsiteY283" fmla="*/ 5532634 h 5558319"/>
                    <a:gd name="connsiteX284" fmla="*/ 0 w 3881082"/>
                    <a:gd name="connsiteY284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42567 w 3890750"/>
                    <a:gd name="connsiteY251" fmla="*/ 5450440 h 5558319"/>
                    <a:gd name="connsiteX252" fmla="*/ 1216881 w 3890750"/>
                    <a:gd name="connsiteY252" fmla="*/ 5465852 h 5558319"/>
                    <a:gd name="connsiteX253" fmla="*/ 1201470 w 3890750"/>
                    <a:gd name="connsiteY253" fmla="*/ 5470989 h 5558319"/>
                    <a:gd name="connsiteX254" fmla="*/ 1115788 w 3890750"/>
                    <a:gd name="connsiteY254" fmla="*/ 5464430 h 5558319"/>
                    <a:gd name="connsiteX255" fmla="*/ 1074822 w 3890750"/>
                    <a:gd name="connsiteY255" fmla="*/ 5492316 h 5558319"/>
                    <a:gd name="connsiteX256" fmla="*/ 1042221 w 3890750"/>
                    <a:gd name="connsiteY256" fmla="*/ 5476126 h 5558319"/>
                    <a:gd name="connsiteX257" fmla="*/ 1026809 w 3890750"/>
                    <a:gd name="connsiteY257" fmla="*/ 5460715 h 5558319"/>
                    <a:gd name="connsiteX258" fmla="*/ 992029 w 3890750"/>
                    <a:gd name="connsiteY258" fmla="*/ 5469029 h 5558319"/>
                    <a:gd name="connsiteX259" fmla="*/ 975439 w 3890750"/>
                    <a:gd name="connsiteY259" fmla="*/ 5453819 h 5558319"/>
                    <a:gd name="connsiteX260" fmla="*/ 932563 w 3890750"/>
                    <a:gd name="connsiteY260" fmla="*/ 5432271 h 5558319"/>
                    <a:gd name="connsiteX261" fmla="*/ 877834 w 3890750"/>
                    <a:gd name="connsiteY261" fmla="*/ 5404207 h 5558319"/>
                    <a:gd name="connsiteX262" fmla="*/ 821326 w 3890750"/>
                    <a:gd name="connsiteY262" fmla="*/ 5409344 h 5558319"/>
                    <a:gd name="connsiteX263" fmla="*/ 749407 w 3890750"/>
                    <a:gd name="connsiteY263" fmla="*/ 5409344 h 5558319"/>
                    <a:gd name="connsiteX264" fmla="*/ 661097 w 3890750"/>
                    <a:gd name="connsiteY264" fmla="*/ 5453399 h 5558319"/>
                    <a:gd name="connsiteX265" fmla="*/ 607148 w 3890750"/>
                    <a:gd name="connsiteY265" fmla="*/ 5460116 h 5558319"/>
                    <a:gd name="connsiteX266" fmla="*/ 590158 w 3890750"/>
                    <a:gd name="connsiteY266" fmla="*/ 5457937 h 5558319"/>
                    <a:gd name="connsiteX267" fmla="*/ 559335 w 3890750"/>
                    <a:gd name="connsiteY267" fmla="*/ 5460715 h 5558319"/>
                    <a:gd name="connsiteX268" fmla="*/ 543924 w 3890750"/>
                    <a:gd name="connsiteY268" fmla="*/ 5450440 h 5558319"/>
                    <a:gd name="connsiteX269" fmla="*/ 510227 w 3890750"/>
                    <a:gd name="connsiteY269" fmla="*/ 5442621 h 5558319"/>
                    <a:gd name="connsiteX270" fmla="*/ 499532 w 3890750"/>
                    <a:gd name="connsiteY270" fmla="*/ 5447953 h 5558319"/>
                    <a:gd name="connsiteX271" fmla="*/ 503636 w 3890750"/>
                    <a:gd name="connsiteY271" fmla="*/ 5443429 h 5558319"/>
                    <a:gd name="connsiteX272" fmla="*/ 468095 w 3890750"/>
                    <a:gd name="connsiteY272" fmla="*/ 5458420 h 5558319"/>
                    <a:gd name="connsiteX273" fmla="*/ 421668 w 3890750"/>
                    <a:gd name="connsiteY273" fmla="*/ 5445272 h 5558319"/>
                    <a:gd name="connsiteX274" fmla="*/ 373592 w 3890750"/>
                    <a:gd name="connsiteY274" fmla="*/ 5424723 h 5558319"/>
                    <a:gd name="connsiteX275" fmla="*/ 334103 w 3890750"/>
                    <a:gd name="connsiteY275" fmla="*/ 5396311 h 5558319"/>
                    <a:gd name="connsiteX276" fmla="*/ 270859 w 3890750"/>
                    <a:gd name="connsiteY276" fmla="*/ 5394132 h 5558319"/>
                    <a:gd name="connsiteX277" fmla="*/ 210014 w 3890750"/>
                    <a:gd name="connsiteY277" fmla="*/ 5435029 h 5558319"/>
                    <a:gd name="connsiteX278" fmla="*/ 168917 w 3890750"/>
                    <a:gd name="connsiteY278" fmla="*/ 5450440 h 5558319"/>
                    <a:gd name="connsiteX279" fmla="*/ 158643 w 3890750"/>
                    <a:gd name="connsiteY279" fmla="*/ 5460715 h 5558319"/>
                    <a:gd name="connsiteX280" fmla="*/ 132958 w 3890750"/>
                    <a:gd name="connsiteY280" fmla="*/ 5486400 h 5558319"/>
                    <a:gd name="connsiteX281" fmla="*/ 115284 w 3890750"/>
                    <a:gd name="connsiteY281" fmla="*/ 5468533 h 5558319"/>
                    <a:gd name="connsiteX282" fmla="*/ 70699 w 3890750"/>
                    <a:gd name="connsiteY282" fmla="*/ 5472443 h 5558319"/>
                    <a:gd name="connsiteX283" fmla="*/ 50764 w 3890750"/>
                    <a:gd name="connsiteY283" fmla="*/ 5532634 h 5558319"/>
                    <a:gd name="connsiteX284" fmla="*/ 0 w 3890750"/>
                    <a:gd name="connsiteY284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42567 w 3890750"/>
                    <a:gd name="connsiteY251" fmla="*/ 5450440 h 5558319"/>
                    <a:gd name="connsiteX252" fmla="*/ 1216881 w 3890750"/>
                    <a:gd name="connsiteY252" fmla="*/ 5465852 h 5558319"/>
                    <a:gd name="connsiteX253" fmla="*/ 1201470 w 3890750"/>
                    <a:gd name="connsiteY253" fmla="*/ 5470989 h 5558319"/>
                    <a:gd name="connsiteX254" fmla="*/ 1115788 w 3890750"/>
                    <a:gd name="connsiteY254" fmla="*/ 5464430 h 5558319"/>
                    <a:gd name="connsiteX255" fmla="*/ 1074822 w 3890750"/>
                    <a:gd name="connsiteY255" fmla="*/ 5492316 h 5558319"/>
                    <a:gd name="connsiteX256" fmla="*/ 1042221 w 3890750"/>
                    <a:gd name="connsiteY256" fmla="*/ 5476126 h 5558319"/>
                    <a:gd name="connsiteX257" fmla="*/ 1026809 w 3890750"/>
                    <a:gd name="connsiteY257" fmla="*/ 5460715 h 5558319"/>
                    <a:gd name="connsiteX258" fmla="*/ 992029 w 3890750"/>
                    <a:gd name="connsiteY258" fmla="*/ 5469029 h 5558319"/>
                    <a:gd name="connsiteX259" fmla="*/ 975439 w 3890750"/>
                    <a:gd name="connsiteY259" fmla="*/ 5453819 h 5558319"/>
                    <a:gd name="connsiteX260" fmla="*/ 932563 w 3890750"/>
                    <a:gd name="connsiteY260" fmla="*/ 5432271 h 5558319"/>
                    <a:gd name="connsiteX261" fmla="*/ 877834 w 3890750"/>
                    <a:gd name="connsiteY261" fmla="*/ 5404207 h 5558319"/>
                    <a:gd name="connsiteX262" fmla="*/ 749407 w 3890750"/>
                    <a:gd name="connsiteY262" fmla="*/ 5409344 h 5558319"/>
                    <a:gd name="connsiteX263" fmla="*/ 661097 w 3890750"/>
                    <a:gd name="connsiteY263" fmla="*/ 5453399 h 5558319"/>
                    <a:gd name="connsiteX264" fmla="*/ 607148 w 3890750"/>
                    <a:gd name="connsiteY264" fmla="*/ 5460116 h 5558319"/>
                    <a:gd name="connsiteX265" fmla="*/ 590158 w 3890750"/>
                    <a:gd name="connsiteY265" fmla="*/ 5457937 h 5558319"/>
                    <a:gd name="connsiteX266" fmla="*/ 559335 w 3890750"/>
                    <a:gd name="connsiteY266" fmla="*/ 5460715 h 5558319"/>
                    <a:gd name="connsiteX267" fmla="*/ 543924 w 3890750"/>
                    <a:gd name="connsiteY267" fmla="*/ 5450440 h 5558319"/>
                    <a:gd name="connsiteX268" fmla="*/ 510227 w 3890750"/>
                    <a:gd name="connsiteY268" fmla="*/ 5442621 h 5558319"/>
                    <a:gd name="connsiteX269" fmla="*/ 499532 w 3890750"/>
                    <a:gd name="connsiteY269" fmla="*/ 5447953 h 5558319"/>
                    <a:gd name="connsiteX270" fmla="*/ 503636 w 3890750"/>
                    <a:gd name="connsiteY270" fmla="*/ 5443429 h 5558319"/>
                    <a:gd name="connsiteX271" fmla="*/ 468095 w 3890750"/>
                    <a:gd name="connsiteY271" fmla="*/ 5458420 h 5558319"/>
                    <a:gd name="connsiteX272" fmla="*/ 421668 w 3890750"/>
                    <a:gd name="connsiteY272" fmla="*/ 5445272 h 5558319"/>
                    <a:gd name="connsiteX273" fmla="*/ 373592 w 3890750"/>
                    <a:gd name="connsiteY273" fmla="*/ 5424723 h 5558319"/>
                    <a:gd name="connsiteX274" fmla="*/ 334103 w 3890750"/>
                    <a:gd name="connsiteY274" fmla="*/ 5396311 h 5558319"/>
                    <a:gd name="connsiteX275" fmla="*/ 270859 w 3890750"/>
                    <a:gd name="connsiteY275" fmla="*/ 5394132 h 5558319"/>
                    <a:gd name="connsiteX276" fmla="*/ 210014 w 3890750"/>
                    <a:gd name="connsiteY276" fmla="*/ 5435029 h 5558319"/>
                    <a:gd name="connsiteX277" fmla="*/ 168917 w 3890750"/>
                    <a:gd name="connsiteY277" fmla="*/ 5450440 h 5558319"/>
                    <a:gd name="connsiteX278" fmla="*/ 158643 w 3890750"/>
                    <a:gd name="connsiteY278" fmla="*/ 5460715 h 5558319"/>
                    <a:gd name="connsiteX279" fmla="*/ 132958 w 3890750"/>
                    <a:gd name="connsiteY279" fmla="*/ 5486400 h 5558319"/>
                    <a:gd name="connsiteX280" fmla="*/ 115284 w 3890750"/>
                    <a:gd name="connsiteY280" fmla="*/ 5468533 h 5558319"/>
                    <a:gd name="connsiteX281" fmla="*/ 70699 w 3890750"/>
                    <a:gd name="connsiteY281" fmla="*/ 5472443 h 5558319"/>
                    <a:gd name="connsiteX282" fmla="*/ 50764 w 3890750"/>
                    <a:gd name="connsiteY282" fmla="*/ 5532634 h 5558319"/>
                    <a:gd name="connsiteX283" fmla="*/ 0 w 3890750"/>
                    <a:gd name="connsiteY283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42567 w 3890750"/>
                    <a:gd name="connsiteY251" fmla="*/ 5450440 h 5558319"/>
                    <a:gd name="connsiteX252" fmla="*/ 1216881 w 3890750"/>
                    <a:gd name="connsiteY252" fmla="*/ 5465852 h 5558319"/>
                    <a:gd name="connsiteX253" fmla="*/ 1201470 w 3890750"/>
                    <a:gd name="connsiteY253" fmla="*/ 5470989 h 5558319"/>
                    <a:gd name="connsiteX254" fmla="*/ 1115788 w 3890750"/>
                    <a:gd name="connsiteY254" fmla="*/ 5464430 h 5558319"/>
                    <a:gd name="connsiteX255" fmla="*/ 1074822 w 3890750"/>
                    <a:gd name="connsiteY255" fmla="*/ 5492316 h 5558319"/>
                    <a:gd name="connsiteX256" fmla="*/ 1042221 w 3890750"/>
                    <a:gd name="connsiteY256" fmla="*/ 5476126 h 5558319"/>
                    <a:gd name="connsiteX257" fmla="*/ 1026809 w 3890750"/>
                    <a:gd name="connsiteY257" fmla="*/ 5460715 h 5558319"/>
                    <a:gd name="connsiteX258" fmla="*/ 992029 w 3890750"/>
                    <a:gd name="connsiteY258" fmla="*/ 5469029 h 5558319"/>
                    <a:gd name="connsiteX259" fmla="*/ 975439 w 3890750"/>
                    <a:gd name="connsiteY259" fmla="*/ 5453819 h 5558319"/>
                    <a:gd name="connsiteX260" fmla="*/ 932563 w 3890750"/>
                    <a:gd name="connsiteY260" fmla="*/ 5432271 h 5558319"/>
                    <a:gd name="connsiteX261" fmla="*/ 877834 w 3890750"/>
                    <a:gd name="connsiteY261" fmla="*/ 5404207 h 5558319"/>
                    <a:gd name="connsiteX262" fmla="*/ 749407 w 3890750"/>
                    <a:gd name="connsiteY262" fmla="*/ 5409344 h 5558319"/>
                    <a:gd name="connsiteX263" fmla="*/ 661097 w 3890750"/>
                    <a:gd name="connsiteY263" fmla="*/ 5453399 h 5558319"/>
                    <a:gd name="connsiteX264" fmla="*/ 607148 w 3890750"/>
                    <a:gd name="connsiteY264" fmla="*/ 5460116 h 5558319"/>
                    <a:gd name="connsiteX265" fmla="*/ 590158 w 3890750"/>
                    <a:gd name="connsiteY265" fmla="*/ 5457937 h 5558319"/>
                    <a:gd name="connsiteX266" fmla="*/ 559335 w 3890750"/>
                    <a:gd name="connsiteY266" fmla="*/ 5460715 h 5558319"/>
                    <a:gd name="connsiteX267" fmla="*/ 543924 w 3890750"/>
                    <a:gd name="connsiteY267" fmla="*/ 5450440 h 5558319"/>
                    <a:gd name="connsiteX268" fmla="*/ 510227 w 3890750"/>
                    <a:gd name="connsiteY268" fmla="*/ 5442621 h 5558319"/>
                    <a:gd name="connsiteX269" fmla="*/ 499532 w 3890750"/>
                    <a:gd name="connsiteY269" fmla="*/ 5447953 h 5558319"/>
                    <a:gd name="connsiteX270" fmla="*/ 468095 w 3890750"/>
                    <a:gd name="connsiteY270" fmla="*/ 5458420 h 5558319"/>
                    <a:gd name="connsiteX271" fmla="*/ 421668 w 3890750"/>
                    <a:gd name="connsiteY271" fmla="*/ 5445272 h 5558319"/>
                    <a:gd name="connsiteX272" fmla="*/ 373592 w 3890750"/>
                    <a:gd name="connsiteY272" fmla="*/ 5424723 h 5558319"/>
                    <a:gd name="connsiteX273" fmla="*/ 334103 w 3890750"/>
                    <a:gd name="connsiteY273" fmla="*/ 5396311 h 5558319"/>
                    <a:gd name="connsiteX274" fmla="*/ 270859 w 3890750"/>
                    <a:gd name="connsiteY274" fmla="*/ 5394132 h 5558319"/>
                    <a:gd name="connsiteX275" fmla="*/ 210014 w 3890750"/>
                    <a:gd name="connsiteY275" fmla="*/ 5435029 h 5558319"/>
                    <a:gd name="connsiteX276" fmla="*/ 168917 w 3890750"/>
                    <a:gd name="connsiteY276" fmla="*/ 5450440 h 5558319"/>
                    <a:gd name="connsiteX277" fmla="*/ 158643 w 3890750"/>
                    <a:gd name="connsiteY277" fmla="*/ 5460715 h 5558319"/>
                    <a:gd name="connsiteX278" fmla="*/ 132958 w 3890750"/>
                    <a:gd name="connsiteY278" fmla="*/ 5486400 h 5558319"/>
                    <a:gd name="connsiteX279" fmla="*/ 115284 w 3890750"/>
                    <a:gd name="connsiteY279" fmla="*/ 5468533 h 5558319"/>
                    <a:gd name="connsiteX280" fmla="*/ 70699 w 3890750"/>
                    <a:gd name="connsiteY280" fmla="*/ 5472443 h 5558319"/>
                    <a:gd name="connsiteX281" fmla="*/ 50764 w 3890750"/>
                    <a:gd name="connsiteY281" fmla="*/ 5532634 h 5558319"/>
                    <a:gd name="connsiteX282" fmla="*/ 0 w 3890750"/>
                    <a:gd name="connsiteY282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42567 w 3890750"/>
                    <a:gd name="connsiteY251" fmla="*/ 5450440 h 5558319"/>
                    <a:gd name="connsiteX252" fmla="*/ 1216881 w 3890750"/>
                    <a:gd name="connsiteY252" fmla="*/ 5465852 h 5558319"/>
                    <a:gd name="connsiteX253" fmla="*/ 1201470 w 3890750"/>
                    <a:gd name="connsiteY253" fmla="*/ 5470989 h 5558319"/>
                    <a:gd name="connsiteX254" fmla="*/ 1115788 w 3890750"/>
                    <a:gd name="connsiteY254" fmla="*/ 5464430 h 5558319"/>
                    <a:gd name="connsiteX255" fmla="*/ 1074822 w 3890750"/>
                    <a:gd name="connsiteY255" fmla="*/ 5492316 h 5558319"/>
                    <a:gd name="connsiteX256" fmla="*/ 1042221 w 3890750"/>
                    <a:gd name="connsiteY256" fmla="*/ 5476126 h 5558319"/>
                    <a:gd name="connsiteX257" fmla="*/ 1026809 w 3890750"/>
                    <a:gd name="connsiteY257" fmla="*/ 5460715 h 5558319"/>
                    <a:gd name="connsiteX258" fmla="*/ 992029 w 3890750"/>
                    <a:gd name="connsiteY258" fmla="*/ 5469029 h 5558319"/>
                    <a:gd name="connsiteX259" fmla="*/ 975439 w 3890750"/>
                    <a:gd name="connsiteY259" fmla="*/ 5453819 h 5558319"/>
                    <a:gd name="connsiteX260" fmla="*/ 932563 w 3890750"/>
                    <a:gd name="connsiteY260" fmla="*/ 5432271 h 5558319"/>
                    <a:gd name="connsiteX261" fmla="*/ 877834 w 3890750"/>
                    <a:gd name="connsiteY261" fmla="*/ 5404207 h 5558319"/>
                    <a:gd name="connsiteX262" fmla="*/ 749407 w 3890750"/>
                    <a:gd name="connsiteY262" fmla="*/ 5409344 h 5558319"/>
                    <a:gd name="connsiteX263" fmla="*/ 661097 w 3890750"/>
                    <a:gd name="connsiteY263" fmla="*/ 5453399 h 5558319"/>
                    <a:gd name="connsiteX264" fmla="*/ 607148 w 3890750"/>
                    <a:gd name="connsiteY264" fmla="*/ 5460116 h 5558319"/>
                    <a:gd name="connsiteX265" fmla="*/ 590158 w 3890750"/>
                    <a:gd name="connsiteY265" fmla="*/ 5457937 h 5558319"/>
                    <a:gd name="connsiteX266" fmla="*/ 559335 w 3890750"/>
                    <a:gd name="connsiteY266" fmla="*/ 5460715 h 5558319"/>
                    <a:gd name="connsiteX267" fmla="*/ 510227 w 3890750"/>
                    <a:gd name="connsiteY267" fmla="*/ 5442621 h 5558319"/>
                    <a:gd name="connsiteX268" fmla="*/ 499532 w 3890750"/>
                    <a:gd name="connsiteY268" fmla="*/ 5447953 h 5558319"/>
                    <a:gd name="connsiteX269" fmla="*/ 468095 w 3890750"/>
                    <a:gd name="connsiteY269" fmla="*/ 5458420 h 5558319"/>
                    <a:gd name="connsiteX270" fmla="*/ 421668 w 3890750"/>
                    <a:gd name="connsiteY270" fmla="*/ 5445272 h 5558319"/>
                    <a:gd name="connsiteX271" fmla="*/ 373592 w 3890750"/>
                    <a:gd name="connsiteY271" fmla="*/ 5424723 h 5558319"/>
                    <a:gd name="connsiteX272" fmla="*/ 334103 w 3890750"/>
                    <a:gd name="connsiteY272" fmla="*/ 5396311 h 5558319"/>
                    <a:gd name="connsiteX273" fmla="*/ 270859 w 3890750"/>
                    <a:gd name="connsiteY273" fmla="*/ 5394132 h 5558319"/>
                    <a:gd name="connsiteX274" fmla="*/ 210014 w 3890750"/>
                    <a:gd name="connsiteY274" fmla="*/ 5435029 h 5558319"/>
                    <a:gd name="connsiteX275" fmla="*/ 168917 w 3890750"/>
                    <a:gd name="connsiteY275" fmla="*/ 5450440 h 5558319"/>
                    <a:gd name="connsiteX276" fmla="*/ 158643 w 3890750"/>
                    <a:gd name="connsiteY276" fmla="*/ 5460715 h 5558319"/>
                    <a:gd name="connsiteX277" fmla="*/ 132958 w 3890750"/>
                    <a:gd name="connsiteY277" fmla="*/ 5486400 h 5558319"/>
                    <a:gd name="connsiteX278" fmla="*/ 115284 w 3890750"/>
                    <a:gd name="connsiteY278" fmla="*/ 5468533 h 5558319"/>
                    <a:gd name="connsiteX279" fmla="*/ 70699 w 3890750"/>
                    <a:gd name="connsiteY279" fmla="*/ 5472443 h 5558319"/>
                    <a:gd name="connsiteX280" fmla="*/ 50764 w 3890750"/>
                    <a:gd name="connsiteY280" fmla="*/ 5532634 h 5558319"/>
                    <a:gd name="connsiteX281" fmla="*/ 0 w 3890750"/>
                    <a:gd name="connsiteY281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42567 w 3890750"/>
                    <a:gd name="connsiteY251" fmla="*/ 5450440 h 5558319"/>
                    <a:gd name="connsiteX252" fmla="*/ 1216881 w 3890750"/>
                    <a:gd name="connsiteY252" fmla="*/ 5465852 h 5558319"/>
                    <a:gd name="connsiteX253" fmla="*/ 1201470 w 3890750"/>
                    <a:gd name="connsiteY253" fmla="*/ 5470989 h 5558319"/>
                    <a:gd name="connsiteX254" fmla="*/ 1115788 w 3890750"/>
                    <a:gd name="connsiteY254" fmla="*/ 5464430 h 5558319"/>
                    <a:gd name="connsiteX255" fmla="*/ 1074822 w 3890750"/>
                    <a:gd name="connsiteY255" fmla="*/ 5492316 h 5558319"/>
                    <a:gd name="connsiteX256" fmla="*/ 1042221 w 3890750"/>
                    <a:gd name="connsiteY256" fmla="*/ 5476126 h 5558319"/>
                    <a:gd name="connsiteX257" fmla="*/ 1026809 w 3890750"/>
                    <a:gd name="connsiteY257" fmla="*/ 5460715 h 5558319"/>
                    <a:gd name="connsiteX258" fmla="*/ 992029 w 3890750"/>
                    <a:gd name="connsiteY258" fmla="*/ 5469029 h 5558319"/>
                    <a:gd name="connsiteX259" fmla="*/ 975439 w 3890750"/>
                    <a:gd name="connsiteY259" fmla="*/ 5453819 h 5558319"/>
                    <a:gd name="connsiteX260" fmla="*/ 932563 w 3890750"/>
                    <a:gd name="connsiteY260" fmla="*/ 5432271 h 5558319"/>
                    <a:gd name="connsiteX261" fmla="*/ 877834 w 3890750"/>
                    <a:gd name="connsiteY261" fmla="*/ 5404207 h 5558319"/>
                    <a:gd name="connsiteX262" fmla="*/ 749407 w 3890750"/>
                    <a:gd name="connsiteY262" fmla="*/ 5409344 h 5558319"/>
                    <a:gd name="connsiteX263" fmla="*/ 661097 w 3890750"/>
                    <a:gd name="connsiteY263" fmla="*/ 5453399 h 5558319"/>
                    <a:gd name="connsiteX264" fmla="*/ 607148 w 3890750"/>
                    <a:gd name="connsiteY264" fmla="*/ 5460116 h 5558319"/>
                    <a:gd name="connsiteX265" fmla="*/ 590158 w 3890750"/>
                    <a:gd name="connsiteY265" fmla="*/ 5457937 h 5558319"/>
                    <a:gd name="connsiteX266" fmla="*/ 559335 w 3890750"/>
                    <a:gd name="connsiteY266" fmla="*/ 5460715 h 5558319"/>
                    <a:gd name="connsiteX267" fmla="*/ 510227 w 3890750"/>
                    <a:gd name="connsiteY267" fmla="*/ 5442621 h 5558319"/>
                    <a:gd name="connsiteX268" fmla="*/ 468095 w 3890750"/>
                    <a:gd name="connsiteY268" fmla="*/ 5458420 h 5558319"/>
                    <a:gd name="connsiteX269" fmla="*/ 421668 w 3890750"/>
                    <a:gd name="connsiteY269" fmla="*/ 5445272 h 5558319"/>
                    <a:gd name="connsiteX270" fmla="*/ 373592 w 3890750"/>
                    <a:gd name="connsiteY270" fmla="*/ 5424723 h 5558319"/>
                    <a:gd name="connsiteX271" fmla="*/ 334103 w 3890750"/>
                    <a:gd name="connsiteY271" fmla="*/ 5396311 h 5558319"/>
                    <a:gd name="connsiteX272" fmla="*/ 270859 w 3890750"/>
                    <a:gd name="connsiteY272" fmla="*/ 5394132 h 5558319"/>
                    <a:gd name="connsiteX273" fmla="*/ 210014 w 3890750"/>
                    <a:gd name="connsiteY273" fmla="*/ 5435029 h 5558319"/>
                    <a:gd name="connsiteX274" fmla="*/ 168917 w 3890750"/>
                    <a:gd name="connsiteY274" fmla="*/ 5450440 h 5558319"/>
                    <a:gd name="connsiteX275" fmla="*/ 158643 w 3890750"/>
                    <a:gd name="connsiteY275" fmla="*/ 5460715 h 5558319"/>
                    <a:gd name="connsiteX276" fmla="*/ 132958 w 3890750"/>
                    <a:gd name="connsiteY276" fmla="*/ 5486400 h 5558319"/>
                    <a:gd name="connsiteX277" fmla="*/ 115284 w 3890750"/>
                    <a:gd name="connsiteY277" fmla="*/ 5468533 h 5558319"/>
                    <a:gd name="connsiteX278" fmla="*/ 70699 w 3890750"/>
                    <a:gd name="connsiteY278" fmla="*/ 5472443 h 5558319"/>
                    <a:gd name="connsiteX279" fmla="*/ 50764 w 3890750"/>
                    <a:gd name="connsiteY279" fmla="*/ 5532634 h 5558319"/>
                    <a:gd name="connsiteX280" fmla="*/ 0 w 3890750"/>
                    <a:gd name="connsiteY280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42567 w 3890750"/>
                    <a:gd name="connsiteY251" fmla="*/ 5450440 h 5558319"/>
                    <a:gd name="connsiteX252" fmla="*/ 1216881 w 3890750"/>
                    <a:gd name="connsiteY252" fmla="*/ 5465852 h 5558319"/>
                    <a:gd name="connsiteX253" fmla="*/ 1201470 w 3890750"/>
                    <a:gd name="connsiteY253" fmla="*/ 5470989 h 5558319"/>
                    <a:gd name="connsiteX254" fmla="*/ 1115788 w 3890750"/>
                    <a:gd name="connsiteY254" fmla="*/ 5464430 h 5558319"/>
                    <a:gd name="connsiteX255" fmla="*/ 1074822 w 3890750"/>
                    <a:gd name="connsiteY255" fmla="*/ 5492316 h 5558319"/>
                    <a:gd name="connsiteX256" fmla="*/ 1042221 w 3890750"/>
                    <a:gd name="connsiteY256" fmla="*/ 5476126 h 5558319"/>
                    <a:gd name="connsiteX257" fmla="*/ 1026809 w 3890750"/>
                    <a:gd name="connsiteY257" fmla="*/ 5460715 h 5558319"/>
                    <a:gd name="connsiteX258" fmla="*/ 992029 w 3890750"/>
                    <a:gd name="connsiteY258" fmla="*/ 5469029 h 5558319"/>
                    <a:gd name="connsiteX259" fmla="*/ 975439 w 3890750"/>
                    <a:gd name="connsiteY259" fmla="*/ 5453819 h 5558319"/>
                    <a:gd name="connsiteX260" fmla="*/ 932563 w 3890750"/>
                    <a:gd name="connsiteY260" fmla="*/ 5432271 h 5558319"/>
                    <a:gd name="connsiteX261" fmla="*/ 877834 w 3890750"/>
                    <a:gd name="connsiteY261" fmla="*/ 5404207 h 5558319"/>
                    <a:gd name="connsiteX262" fmla="*/ 749407 w 3890750"/>
                    <a:gd name="connsiteY262" fmla="*/ 5409344 h 5558319"/>
                    <a:gd name="connsiteX263" fmla="*/ 661097 w 3890750"/>
                    <a:gd name="connsiteY263" fmla="*/ 5453399 h 5558319"/>
                    <a:gd name="connsiteX264" fmla="*/ 607148 w 3890750"/>
                    <a:gd name="connsiteY264" fmla="*/ 5460116 h 5558319"/>
                    <a:gd name="connsiteX265" fmla="*/ 590158 w 3890750"/>
                    <a:gd name="connsiteY265" fmla="*/ 5457937 h 5558319"/>
                    <a:gd name="connsiteX266" fmla="*/ 510227 w 3890750"/>
                    <a:gd name="connsiteY266" fmla="*/ 5442621 h 5558319"/>
                    <a:gd name="connsiteX267" fmla="*/ 468095 w 3890750"/>
                    <a:gd name="connsiteY267" fmla="*/ 5458420 h 5558319"/>
                    <a:gd name="connsiteX268" fmla="*/ 421668 w 3890750"/>
                    <a:gd name="connsiteY268" fmla="*/ 5445272 h 5558319"/>
                    <a:gd name="connsiteX269" fmla="*/ 373592 w 3890750"/>
                    <a:gd name="connsiteY269" fmla="*/ 5424723 h 5558319"/>
                    <a:gd name="connsiteX270" fmla="*/ 334103 w 3890750"/>
                    <a:gd name="connsiteY270" fmla="*/ 5396311 h 5558319"/>
                    <a:gd name="connsiteX271" fmla="*/ 270859 w 3890750"/>
                    <a:gd name="connsiteY271" fmla="*/ 5394132 h 5558319"/>
                    <a:gd name="connsiteX272" fmla="*/ 210014 w 3890750"/>
                    <a:gd name="connsiteY272" fmla="*/ 5435029 h 5558319"/>
                    <a:gd name="connsiteX273" fmla="*/ 168917 w 3890750"/>
                    <a:gd name="connsiteY273" fmla="*/ 5450440 h 5558319"/>
                    <a:gd name="connsiteX274" fmla="*/ 158643 w 3890750"/>
                    <a:gd name="connsiteY274" fmla="*/ 5460715 h 5558319"/>
                    <a:gd name="connsiteX275" fmla="*/ 132958 w 3890750"/>
                    <a:gd name="connsiteY275" fmla="*/ 5486400 h 5558319"/>
                    <a:gd name="connsiteX276" fmla="*/ 115284 w 3890750"/>
                    <a:gd name="connsiteY276" fmla="*/ 5468533 h 5558319"/>
                    <a:gd name="connsiteX277" fmla="*/ 70699 w 3890750"/>
                    <a:gd name="connsiteY277" fmla="*/ 5472443 h 5558319"/>
                    <a:gd name="connsiteX278" fmla="*/ 50764 w 3890750"/>
                    <a:gd name="connsiteY278" fmla="*/ 5532634 h 5558319"/>
                    <a:gd name="connsiteX279" fmla="*/ 0 w 3890750"/>
                    <a:gd name="connsiteY279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16881 w 3890750"/>
                    <a:gd name="connsiteY251" fmla="*/ 5465852 h 5558319"/>
                    <a:gd name="connsiteX252" fmla="*/ 1201470 w 3890750"/>
                    <a:gd name="connsiteY252" fmla="*/ 5470989 h 5558319"/>
                    <a:gd name="connsiteX253" fmla="*/ 1115788 w 3890750"/>
                    <a:gd name="connsiteY253" fmla="*/ 5464430 h 5558319"/>
                    <a:gd name="connsiteX254" fmla="*/ 1074822 w 3890750"/>
                    <a:gd name="connsiteY254" fmla="*/ 5492316 h 5558319"/>
                    <a:gd name="connsiteX255" fmla="*/ 1042221 w 3890750"/>
                    <a:gd name="connsiteY255" fmla="*/ 5476126 h 5558319"/>
                    <a:gd name="connsiteX256" fmla="*/ 1026809 w 3890750"/>
                    <a:gd name="connsiteY256" fmla="*/ 5460715 h 5558319"/>
                    <a:gd name="connsiteX257" fmla="*/ 992029 w 3890750"/>
                    <a:gd name="connsiteY257" fmla="*/ 5469029 h 5558319"/>
                    <a:gd name="connsiteX258" fmla="*/ 975439 w 3890750"/>
                    <a:gd name="connsiteY258" fmla="*/ 5453819 h 5558319"/>
                    <a:gd name="connsiteX259" fmla="*/ 932563 w 3890750"/>
                    <a:gd name="connsiteY259" fmla="*/ 5432271 h 5558319"/>
                    <a:gd name="connsiteX260" fmla="*/ 877834 w 3890750"/>
                    <a:gd name="connsiteY260" fmla="*/ 5404207 h 5558319"/>
                    <a:gd name="connsiteX261" fmla="*/ 749407 w 3890750"/>
                    <a:gd name="connsiteY261" fmla="*/ 5409344 h 5558319"/>
                    <a:gd name="connsiteX262" fmla="*/ 661097 w 3890750"/>
                    <a:gd name="connsiteY262" fmla="*/ 5453399 h 5558319"/>
                    <a:gd name="connsiteX263" fmla="*/ 607148 w 3890750"/>
                    <a:gd name="connsiteY263" fmla="*/ 5460116 h 5558319"/>
                    <a:gd name="connsiteX264" fmla="*/ 590158 w 3890750"/>
                    <a:gd name="connsiteY264" fmla="*/ 5457937 h 5558319"/>
                    <a:gd name="connsiteX265" fmla="*/ 510227 w 3890750"/>
                    <a:gd name="connsiteY265" fmla="*/ 5442621 h 5558319"/>
                    <a:gd name="connsiteX266" fmla="*/ 468095 w 3890750"/>
                    <a:gd name="connsiteY266" fmla="*/ 5458420 h 5558319"/>
                    <a:gd name="connsiteX267" fmla="*/ 421668 w 3890750"/>
                    <a:gd name="connsiteY267" fmla="*/ 5445272 h 5558319"/>
                    <a:gd name="connsiteX268" fmla="*/ 373592 w 3890750"/>
                    <a:gd name="connsiteY268" fmla="*/ 5424723 h 5558319"/>
                    <a:gd name="connsiteX269" fmla="*/ 334103 w 3890750"/>
                    <a:gd name="connsiteY269" fmla="*/ 5396311 h 5558319"/>
                    <a:gd name="connsiteX270" fmla="*/ 270859 w 3890750"/>
                    <a:gd name="connsiteY270" fmla="*/ 5394132 h 5558319"/>
                    <a:gd name="connsiteX271" fmla="*/ 210014 w 3890750"/>
                    <a:gd name="connsiteY271" fmla="*/ 5435029 h 5558319"/>
                    <a:gd name="connsiteX272" fmla="*/ 168917 w 3890750"/>
                    <a:gd name="connsiteY272" fmla="*/ 5450440 h 5558319"/>
                    <a:gd name="connsiteX273" fmla="*/ 158643 w 3890750"/>
                    <a:gd name="connsiteY273" fmla="*/ 5460715 h 5558319"/>
                    <a:gd name="connsiteX274" fmla="*/ 132958 w 3890750"/>
                    <a:gd name="connsiteY274" fmla="*/ 5486400 h 5558319"/>
                    <a:gd name="connsiteX275" fmla="*/ 115284 w 3890750"/>
                    <a:gd name="connsiteY275" fmla="*/ 5468533 h 5558319"/>
                    <a:gd name="connsiteX276" fmla="*/ 70699 w 3890750"/>
                    <a:gd name="connsiteY276" fmla="*/ 5472443 h 5558319"/>
                    <a:gd name="connsiteX277" fmla="*/ 50764 w 3890750"/>
                    <a:gd name="connsiteY277" fmla="*/ 5532634 h 5558319"/>
                    <a:gd name="connsiteX278" fmla="*/ 0 w 3890750"/>
                    <a:gd name="connsiteY278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403547 w 3890750"/>
                    <a:gd name="connsiteY211" fmla="*/ 5142216 h 5558319"/>
                    <a:gd name="connsiteX212" fmla="*/ 2382998 w 3890750"/>
                    <a:gd name="connsiteY212" fmla="*/ 5116530 h 5558319"/>
                    <a:gd name="connsiteX213" fmla="*/ 2326490 w 3890750"/>
                    <a:gd name="connsiteY213" fmla="*/ 5106256 h 5558319"/>
                    <a:gd name="connsiteX214" fmla="*/ 2285394 w 3890750"/>
                    <a:gd name="connsiteY214" fmla="*/ 5106256 h 5558319"/>
                    <a:gd name="connsiteX215" fmla="*/ 2254571 w 3890750"/>
                    <a:gd name="connsiteY215" fmla="*/ 5126804 h 5558319"/>
                    <a:gd name="connsiteX216" fmla="*/ 2208338 w 3890750"/>
                    <a:gd name="connsiteY216" fmla="*/ 5121667 h 5558319"/>
                    <a:gd name="connsiteX217" fmla="*/ 2184631 w 3890750"/>
                    <a:gd name="connsiteY217" fmla="*/ 5139657 h 5558319"/>
                    <a:gd name="connsiteX218" fmla="*/ 2162303 w 3890750"/>
                    <a:gd name="connsiteY218" fmla="*/ 5144794 h 5558319"/>
                    <a:gd name="connsiteX219" fmla="*/ 2134839 w 3890750"/>
                    <a:gd name="connsiteY219" fmla="*/ 5154868 h 5558319"/>
                    <a:gd name="connsiteX220" fmla="*/ 2105596 w 3890750"/>
                    <a:gd name="connsiteY220" fmla="*/ 5111393 h 5558319"/>
                    <a:gd name="connsiteX221" fmla="*/ 2085048 w 3890750"/>
                    <a:gd name="connsiteY221" fmla="*/ 5142216 h 5558319"/>
                    <a:gd name="connsiteX222" fmla="*/ 2052246 w 3890750"/>
                    <a:gd name="connsiteY222" fmla="*/ 5143196 h 5558319"/>
                    <a:gd name="connsiteX223" fmla="*/ 2013129 w 3890750"/>
                    <a:gd name="connsiteY223" fmla="*/ 5157627 h 5558319"/>
                    <a:gd name="connsiteX224" fmla="*/ 1982306 w 3890750"/>
                    <a:gd name="connsiteY224" fmla="*/ 5173038 h 5558319"/>
                    <a:gd name="connsiteX225" fmla="*/ 1956621 w 3890750"/>
                    <a:gd name="connsiteY225" fmla="*/ 5193586 h 5558319"/>
                    <a:gd name="connsiteX226" fmla="*/ 1946347 w 3890750"/>
                    <a:gd name="connsiteY226" fmla="*/ 5203861 h 5558319"/>
                    <a:gd name="connsiteX227" fmla="*/ 1930935 w 3890750"/>
                    <a:gd name="connsiteY227" fmla="*/ 5208998 h 5558319"/>
                    <a:gd name="connsiteX228" fmla="*/ 1904071 w 3890750"/>
                    <a:gd name="connsiteY228" fmla="*/ 5209997 h 5558319"/>
                    <a:gd name="connsiteX229" fmla="*/ 1879564 w 3890750"/>
                    <a:gd name="connsiteY229" fmla="*/ 5204260 h 5558319"/>
                    <a:gd name="connsiteX230" fmla="*/ 1848742 w 3890750"/>
                    <a:gd name="connsiteY230" fmla="*/ 5203861 h 5558319"/>
                    <a:gd name="connsiteX231" fmla="*/ 1815741 w 3890750"/>
                    <a:gd name="connsiteY231" fmla="*/ 5207019 h 5558319"/>
                    <a:gd name="connsiteX232" fmla="*/ 1771886 w 3890750"/>
                    <a:gd name="connsiteY232" fmla="*/ 5225588 h 5558319"/>
                    <a:gd name="connsiteX233" fmla="*/ 1751138 w 3890750"/>
                    <a:gd name="connsiteY233" fmla="*/ 5234683 h 5558319"/>
                    <a:gd name="connsiteX234" fmla="*/ 1720715 w 3890750"/>
                    <a:gd name="connsiteY234" fmla="*/ 5255831 h 5558319"/>
                    <a:gd name="connsiteX235" fmla="*/ 1704904 w 3890750"/>
                    <a:gd name="connsiteY235" fmla="*/ 5255231 h 5558319"/>
                    <a:gd name="connsiteX236" fmla="*/ 1699767 w 3890750"/>
                    <a:gd name="connsiteY236" fmla="*/ 5275780 h 5558319"/>
                    <a:gd name="connsiteX237" fmla="*/ 1674081 w 3890750"/>
                    <a:gd name="connsiteY237" fmla="*/ 5301465 h 5558319"/>
                    <a:gd name="connsiteX238" fmla="*/ 1663807 w 3890750"/>
                    <a:gd name="connsiteY238" fmla="*/ 5332288 h 5558319"/>
                    <a:gd name="connsiteX239" fmla="*/ 1627848 w 3890750"/>
                    <a:gd name="connsiteY239" fmla="*/ 5357973 h 5558319"/>
                    <a:gd name="connsiteX240" fmla="*/ 1612436 w 3890750"/>
                    <a:gd name="connsiteY240" fmla="*/ 5363110 h 5558319"/>
                    <a:gd name="connsiteX241" fmla="*/ 1597025 w 3890750"/>
                    <a:gd name="connsiteY241" fmla="*/ 5357973 h 5558319"/>
                    <a:gd name="connsiteX242" fmla="*/ 1566203 w 3890750"/>
                    <a:gd name="connsiteY242" fmla="*/ 5363110 h 5558319"/>
                    <a:gd name="connsiteX243" fmla="*/ 1509695 w 3890750"/>
                    <a:gd name="connsiteY243" fmla="*/ 5383658 h 5558319"/>
                    <a:gd name="connsiteX244" fmla="*/ 1476805 w 3890750"/>
                    <a:gd name="connsiteY244" fmla="*/ 5376905 h 5558319"/>
                    <a:gd name="connsiteX245" fmla="*/ 1444140 w 3890750"/>
                    <a:gd name="connsiteY245" fmla="*/ 5390055 h 5558319"/>
                    <a:gd name="connsiteX246" fmla="*/ 1386405 w 3890750"/>
                    <a:gd name="connsiteY246" fmla="*/ 5417583 h 5558319"/>
                    <a:gd name="connsiteX247" fmla="*/ 1350252 w 3890750"/>
                    <a:gd name="connsiteY247" fmla="*/ 5444496 h 5558319"/>
                    <a:gd name="connsiteX248" fmla="*/ 1304212 w 3890750"/>
                    <a:gd name="connsiteY248" fmla="*/ 5491537 h 5558319"/>
                    <a:gd name="connsiteX249" fmla="*/ 1268252 w 3890750"/>
                    <a:gd name="connsiteY249" fmla="*/ 5486400 h 5558319"/>
                    <a:gd name="connsiteX250" fmla="*/ 1257978 w 3890750"/>
                    <a:gd name="connsiteY250" fmla="*/ 5455577 h 5558319"/>
                    <a:gd name="connsiteX251" fmla="*/ 1216881 w 3890750"/>
                    <a:gd name="connsiteY251" fmla="*/ 5465852 h 5558319"/>
                    <a:gd name="connsiteX252" fmla="*/ 1115788 w 3890750"/>
                    <a:gd name="connsiteY252" fmla="*/ 5464430 h 5558319"/>
                    <a:gd name="connsiteX253" fmla="*/ 1074822 w 3890750"/>
                    <a:gd name="connsiteY253" fmla="*/ 5492316 h 5558319"/>
                    <a:gd name="connsiteX254" fmla="*/ 1042221 w 3890750"/>
                    <a:gd name="connsiteY254" fmla="*/ 5476126 h 5558319"/>
                    <a:gd name="connsiteX255" fmla="*/ 1026809 w 3890750"/>
                    <a:gd name="connsiteY255" fmla="*/ 5460715 h 5558319"/>
                    <a:gd name="connsiteX256" fmla="*/ 992029 w 3890750"/>
                    <a:gd name="connsiteY256" fmla="*/ 5469029 h 5558319"/>
                    <a:gd name="connsiteX257" fmla="*/ 975439 w 3890750"/>
                    <a:gd name="connsiteY257" fmla="*/ 5453819 h 5558319"/>
                    <a:gd name="connsiteX258" fmla="*/ 932563 w 3890750"/>
                    <a:gd name="connsiteY258" fmla="*/ 5432271 h 5558319"/>
                    <a:gd name="connsiteX259" fmla="*/ 877834 w 3890750"/>
                    <a:gd name="connsiteY259" fmla="*/ 5404207 h 5558319"/>
                    <a:gd name="connsiteX260" fmla="*/ 749407 w 3890750"/>
                    <a:gd name="connsiteY260" fmla="*/ 5409344 h 5558319"/>
                    <a:gd name="connsiteX261" fmla="*/ 661097 w 3890750"/>
                    <a:gd name="connsiteY261" fmla="*/ 5453399 h 5558319"/>
                    <a:gd name="connsiteX262" fmla="*/ 607148 w 3890750"/>
                    <a:gd name="connsiteY262" fmla="*/ 5460116 h 5558319"/>
                    <a:gd name="connsiteX263" fmla="*/ 590158 w 3890750"/>
                    <a:gd name="connsiteY263" fmla="*/ 5457937 h 5558319"/>
                    <a:gd name="connsiteX264" fmla="*/ 510227 w 3890750"/>
                    <a:gd name="connsiteY264" fmla="*/ 5442621 h 5558319"/>
                    <a:gd name="connsiteX265" fmla="*/ 468095 w 3890750"/>
                    <a:gd name="connsiteY265" fmla="*/ 5458420 h 5558319"/>
                    <a:gd name="connsiteX266" fmla="*/ 421668 w 3890750"/>
                    <a:gd name="connsiteY266" fmla="*/ 5445272 h 5558319"/>
                    <a:gd name="connsiteX267" fmla="*/ 373592 w 3890750"/>
                    <a:gd name="connsiteY267" fmla="*/ 5424723 h 5558319"/>
                    <a:gd name="connsiteX268" fmla="*/ 334103 w 3890750"/>
                    <a:gd name="connsiteY268" fmla="*/ 5396311 h 5558319"/>
                    <a:gd name="connsiteX269" fmla="*/ 270859 w 3890750"/>
                    <a:gd name="connsiteY269" fmla="*/ 5394132 h 5558319"/>
                    <a:gd name="connsiteX270" fmla="*/ 210014 w 3890750"/>
                    <a:gd name="connsiteY270" fmla="*/ 5435029 h 5558319"/>
                    <a:gd name="connsiteX271" fmla="*/ 168917 w 3890750"/>
                    <a:gd name="connsiteY271" fmla="*/ 5450440 h 5558319"/>
                    <a:gd name="connsiteX272" fmla="*/ 158643 w 3890750"/>
                    <a:gd name="connsiteY272" fmla="*/ 5460715 h 5558319"/>
                    <a:gd name="connsiteX273" fmla="*/ 132958 w 3890750"/>
                    <a:gd name="connsiteY273" fmla="*/ 5486400 h 5558319"/>
                    <a:gd name="connsiteX274" fmla="*/ 115284 w 3890750"/>
                    <a:gd name="connsiteY274" fmla="*/ 5468533 h 5558319"/>
                    <a:gd name="connsiteX275" fmla="*/ 70699 w 3890750"/>
                    <a:gd name="connsiteY275" fmla="*/ 5472443 h 5558319"/>
                    <a:gd name="connsiteX276" fmla="*/ 50764 w 3890750"/>
                    <a:gd name="connsiteY276" fmla="*/ 5532634 h 5558319"/>
                    <a:gd name="connsiteX277" fmla="*/ 0 w 3890750"/>
                    <a:gd name="connsiteY277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215205 w 3890750"/>
                    <a:gd name="connsiteY183" fmla="*/ 4839128 h 5558319"/>
                    <a:gd name="connsiteX184" fmla="*/ 3199794 w 3890750"/>
                    <a:gd name="connsiteY184" fmla="*/ 4828854 h 5558319"/>
                    <a:gd name="connsiteX185" fmla="*/ 3168971 w 3890750"/>
                    <a:gd name="connsiteY185" fmla="*/ 4849402 h 5558319"/>
                    <a:gd name="connsiteX186" fmla="*/ 3112463 w 3890750"/>
                    <a:gd name="connsiteY186" fmla="*/ 4849402 h 5558319"/>
                    <a:gd name="connsiteX187" fmla="*/ 3102189 w 3890750"/>
                    <a:gd name="connsiteY187" fmla="*/ 4864813 h 5558319"/>
                    <a:gd name="connsiteX188" fmla="*/ 3091915 w 3890750"/>
                    <a:gd name="connsiteY188" fmla="*/ 4875088 h 5558319"/>
                    <a:gd name="connsiteX189" fmla="*/ 3025133 w 3890750"/>
                    <a:gd name="connsiteY189" fmla="*/ 4885362 h 5558319"/>
                    <a:gd name="connsiteX190" fmla="*/ 3009722 w 3890750"/>
                    <a:gd name="connsiteY190" fmla="*/ 4895636 h 5558319"/>
                    <a:gd name="connsiteX191" fmla="*/ 2978899 w 3890750"/>
                    <a:gd name="connsiteY191" fmla="*/ 4905910 h 5558319"/>
                    <a:gd name="connsiteX192" fmla="*/ 2963488 w 3890750"/>
                    <a:gd name="connsiteY192" fmla="*/ 4900773 h 5558319"/>
                    <a:gd name="connsiteX193" fmla="*/ 2912117 w 3890750"/>
                    <a:gd name="connsiteY193" fmla="*/ 4941870 h 5558319"/>
                    <a:gd name="connsiteX194" fmla="*/ 2881295 w 3890750"/>
                    <a:gd name="connsiteY194" fmla="*/ 4952144 h 5558319"/>
                    <a:gd name="connsiteX195" fmla="*/ 2824787 w 3890750"/>
                    <a:gd name="connsiteY195" fmla="*/ 4967555 h 5558319"/>
                    <a:gd name="connsiteX196" fmla="*/ 2773416 w 3890750"/>
                    <a:gd name="connsiteY196" fmla="*/ 5008652 h 5558319"/>
                    <a:gd name="connsiteX197" fmla="*/ 2732320 w 3890750"/>
                    <a:gd name="connsiteY197" fmla="*/ 5003515 h 5558319"/>
                    <a:gd name="connsiteX198" fmla="*/ 2716908 w 3890750"/>
                    <a:gd name="connsiteY198" fmla="*/ 4998377 h 5558319"/>
                    <a:gd name="connsiteX199" fmla="*/ 2686086 w 3890750"/>
                    <a:gd name="connsiteY199" fmla="*/ 5003515 h 5558319"/>
                    <a:gd name="connsiteX200" fmla="*/ 2629578 w 3890750"/>
                    <a:gd name="connsiteY200" fmla="*/ 5024063 h 5558319"/>
                    <a:gd name="connsiteX201" fmla="*/ 2614167 w 3890750"/>
                    <a:gd name="connsiteY201" fmla="*/ 5029200 h 5558319"/>
                    <a:gd name="connsiteX202" fmla="*/ 2598756 w 3890750"/>
                    <a:gd name="connsiteY202" fmla="*/ 5044611 h 5558319"/>
                    <a:gd name="connsiteX203" fmla="*/ 2583344 w 3890750"/>
                    <a:gd name="connsiteY203" fmla="*/ 5039474 h 5558319"/>
                    <a:gd name="connsiteX204" fmla="*/ 2567933 w 3890750"/>
                    <a:gd name="connsiteY204" fmla="*/ 5049748 h 5558319"/>
                    <a:gd name="connsiteX205" fmla="*/ 2562796 w 3890750"/>
                    <a:gd name="connsiteY205" fmla="*/ 5075434 h 5558319"/>
                    <a:gd name="connsiteX206" fmla="*/ 2516562 w 3890750"/>
                    <a:gd name="connsiteY206" fmla="*/ 5116530 h 5558319"/>
                    <a:gd name="connsiteX207" fmla="*/ 2501151 w 3890750"/>
                    <a:gd name="connsiteY207" fmla="*/ 5126804 h 5558319"/>
                    <a:gd name="connsiteX208" fmla="*/ 2460054 w 3890750"/>
                    <a:gd name="connsiteY208" fmla="*/ 5137079 h 5558319"/>
                    <a:gd name="connsiteX209" fmla="*/ 2444643 w 3890750"/>
                    <a:gd name="connsiteY209" fmla="*/ 5142216 h 5558319"/>
                    <a:gd name="connsiteX210" fmla="*/ 2418958 w 3890750"/>
                    <a:gd name="connsiteY210" fmla="*/ 5147353 h 5558319"/>
                    <a:gd name="connsiteX211" fmla="*/ 2382998 w 3890750"/>
                    <a:gd name="connsiteY211" fmla="*/ 5116530 h 5558319"/>
                    <a:gd name="connsiteX212" fmla="*/ 2326490 w 3890750"/>
                    <a:gd name="connsiteY212" fmla="*/ 5106256 h 5558319"/>
                    <a:gd name="connsiteX213" fmla="*/ 2285394 w 3890750"/>
                    <a:gd name="connsiteY213" fmla="*/ 5106256 h 5558319"/>
                    <a:gd name="connsiteX214" fmla="*/ 2254571 w 3890750"/>
                    <a:gd name="connsiteY214" fmla="*/ 5126804 h 5558319"/>
                    <a:gd name="connsiteX215" fmla="*/ 2208338 w 3890750"/>
                    <a:gd name="connsiteY215" fmla="*/ 5121667 h 5558319"/>
                    <a:gd name="connsiteX216" fmla="*/ 2184631 w 3890750"/>
                    <a:gd name="connsiteY216" fmla="*/ 5139657 h 5558319"/>
                    <a:gd name="connsiteX217" fmla="*/ 2162303 w 3890750"/>
                    <a:gd name="connsiteY217" fmla="*/ 5144794 h 5558319"/>
                    <a:gd name="connsiteX218" fmla="*/ 2134839 w 3890750"/>
                    <a:gd name="connsiteY218" fmla="*/ 5154868 h 5558319"/>
                    <a:gd name="connsiteX219" fmla="*/ 2105596 w 3890750"/>
                    <a:gd name="connsiteY219" fmla="*/ 5111393 h 5558319"/>
                    <a:gd name="connsiteX220" fmla="*/ 2085048 w 3890750"/>
                    <a:gd name="connsiteY220" fmla="*/ 5142216 h 5558319"/>
                    <a:gd name="connsiteX221" fmla="*/ 2052246 w 3890750"/>
                    <a:gd name="connsiteY221" fmla="*/ 5143196 h 5558319"/>
                    <a:gd name="connsiteX222" fmla="*/ 2013129 w 3890750"/>
                    <a:gd name="connsiteY222" fmla="*/ 5157627 h 5558319"/>
                    <a:gd name="connsiteX223" fmla="*/ 1982306 w 3890750"/>
                    <a:gd name="connsiteY223" fmla="*/ 5173038 h 5558319"/>
                    <a:gd name="connsiteX224" fmla="*/ 1956621 w 3890750"/>
                    <a:gd name="connsiteY224" fmla="*/ 5193586 h 5558319"/>
                    <a:gd name="connsiteX225" fmla="*/ 1946347 w 3890750"/>
                    <a:gd name="connsiteY225" fmla="*/ 5203861 h 5558319"/>
                    <a:gd name="connsiteX226" fmla="*/ 1930935 w 3890750"/>
                    <a:gd name="connsiteY226" fmla="*/ 5208998 h 5558319"/>
                    <a:gd name="connsiteX227" fmla="*/ 1904071 w 3890750"/>
                    <a:gd name="connsiteY227" fmla="*/ 5209997 h 5558319"/>
                    <a:gd name="connsiteX228" fmla="*/ 1879564 w 3890750"/>
                    <a:gd name="connsiteY228" fmla="*/ 5204260 h 5558319"/>
                    <a:gd name="connsiteX229" fmla="*/ 1848742 w 3890750"/>
                    <a:gd name="connsiteY229" fmla="*/ 5203861 h 5558319"/>
                    <a:gd name="connsiteX230" fmla="*/ 1815741 w 3890750"/>
                    <a:gd name="connsiteY230" fmla="*/ 5207019 h 5558319"/>
                    <a:gd name="connsiteX231" fmla="*/ 1771886 w 3890750"/>
                    <a:gd name="connsiteY231" fmla="*/ 5225588 h 5558319"/>
                    <a:gd name="connsiteX232" fmla="*/ 1751138 w 3890750"/>
                    <a:gd name="connsiteY232" fmla="*/ 5234683 h 5558319"/>
                    <a:gd name="connsiteX233" fmla="*/ 1720715 w 3890750"/>
                    <a:gd name="connsiteY233" fmla="*/ 5255831 h 5558319"/>
                    <a:gd name="connsiteX234" fmla="*/ 1704904 w 3890750"/>
                    <a:gd name="connsiteY234" fmla="*/ 5255231 h 5558319"/>
                    <a:gd name="connsiteX235" fmla="*/ 1699767 w 3890750"/>
                    <a:gd name="connsiteY235" fmla="*/ 5275780 h 5558319"/>
                    <a:gd name="connsiteX236" fmla="*/ 1674081 w 3890750"/>
                    <a:gd name="connsiteY236" fmla="*/ 5301465 h 5558319"/>
                    <a:gd name="connsiteX237" fmla="*/ 1663807 w 3890750"/>
                    <a:gd name="connsiteY237" fmla="*/ 5332288 h 5558319"/>
                    <a:gd name="connsiteX238" fmla="*/ 1627848 w 3890750"/>
                    <a:gd name="connsiteY238" fmla="*/ 5357973 h 5558319"/>
                    <a:gd name="connsiteX239" fmla="*/ 1612436 w 3890750"/>
                    <a:gd name="connsiteY239" fmla="*/ 5363110 h 5558319"/>
                    <a:gd name="connsiteX240" fmla="*/ 1597025 w 3890750"/>
                    <a:gd name="connsiteY240" fmla="*/ 5357973 h 5558319"/>
                    <a:gd name="connsiteX241" fmla="*/ 1566203 w 3890750"/>
                    <a:gd name="connsiteY241" fmla="*/ 5363110 h 5558319"/>
                    <a:gd name="connsiteX242" fmla="*/ 1509695 w 3890750"/>
                    <a:gd name="connsiteY242" fmla="*/ 5383658 h 5558319"/>
                    <a:gd name="connsiteX243" fmla="*/ 1476805 w 3890750"/>
                    <a:gd name="connsiteY243" fmla="*/ 5376905 h 5558319"/>
                    <a:gd name="connsiteX244" fmla="*/ 1444140 w 3890750"/>
                    <a:gd name="connsiteY244" fmla="*/ 5390055 h 5558319"/>
                    <a:gd name="connsiteX245" fmla="*/ 1386405 w 3890750"/>
                    <a:gd name="connsiteY245" fmla="*/ 5417583 h 5558319"/>
                    <a:gd name="connsiteX246" fmla="*/ 1350252 w 3890750"/>
                    <a:gd name="connsiteY246" fmla="*/ 5444496 h 5558319"/>
                    <a:gd name="connsiteX247" fmla="*/ 1304212 w 3890750"/>
                    <a:gd name="connsiteY247" fmla="*/ 5491537 h 5558319"/>
                    <a:gd name="connsiteX248" fmla="*/ 1268252 w 3890750"/>
                    <a:gd name="connsiteY248" fmla="*/ 5486400 h 5558319"/>
                    <a:gd name="connsiteX249" fmla="*/ 1257978 w 3890750"/>
                    <a:gd name="connsiteY249" fmla="*/ 5455577 h 5558319"/>
                    <a:gd name="connsiteX250" fmla="*/ 1216881 w 3890750"/>
                    <a:gd name="connsiteY250" fmla="*/ 5465852 h 5558319"/>
                    <a:gd name="connsiteX251" fmla="*/ 1115788 w 3890750"/>
                    <a:gd name="connsiteY251" fmla="*/ 5464430 h 5558319"/>
                    <a:gd name="connsiteX252" fmla="*/ 1074822 w 3890750"/>
                    <a:gd name="connsiteY252" fmla="*/ 5492316 h 5558319"/>
                    <a:gd name="connsiteX253" fmla="*/ 1042221 w 3890750"/>
                    <a:gd name="connsiteY253" fmla="*/ 5476126 h 5558319"/>
                    <a:gd name="connsiteX254" fmla="*/ 1026809 w 3890750"/>
                    <a:gd name="connsiteY254" fmla="*/ 5460715 h 5558319"/>
                    <a:gd name="connsiteX255" fmla="*/ 992029 w 3890750"/>
                    <a:gd name="connsiteY255" fmla="*/ 5469029 h 5558319"/>
                    <a:gd name="connsiteX256" fmla="*/ 975439 w 3890750"/>
                    <a:gd name="connsiteY256" fmla="*/ 5453819 h 5558319"/>
                    <a:gd name="connsiteX257" fmla="*/ 932563 w 3890750"/>
                    <a:gd name="connsiteY257" fmla="*/ 5432271 h 5558319"/>
                    <a:gd name="connsiteX258" fmla="*/ 877834 w 3890750"/>
                    <a:gd name="connsiteY258" fmla="*/ 5404207 h 5558319"/>
                    <a:gd name="connsiteX259" fmla="*/ 749407 w 3890750"/>
                    <a:gd name="connsiteY259" fmla="*/ 5409344 h 5558319"/>
                    <a:gd name="connsiteX260" fmla="*/ 661097 w 3890750"/>
                    <a:gd name="connsiteY260" fmla="*/ 5453399 h 5558319"/>
                    <a:gd name="connsiteX261" fmla="*/ 607148 w 3890750"/>
                    <a:gd name="connsiteY261" fmla="*/ 5460116 h 5558319"/>
                    <a:gd name="connsiteX262" fmla="*/ 590158 w 3890750"/>
                    <a:gd name="connsiteY262" fmla="*/ 5457937 h 5558319"/>
                    <a:gd name="connsiteX263" fmla="*/ 510227 w 3890750"/>
                    <a:gd name="connsiteY263" fmla="*/ 5442621 h 5558319"/>
                    <a:gd name="connsiteX264" fmla="*/ 468095 w 3890750"/>
                    <a:gd name="connsiteY264" fmla="*/ 5458420 h 5558319"/>
                    <a:gd name="connsiteX265" fmla="*/ 421668 w 3890750"/>
                    <a:gd name="connsiteY265" fmla="*/ 5445272 h 5558319"/>
                    <a:gd name="connsiteX266" fmla="*/ 373592 w 3890750"/>
                    <a:gd name="connsiteY266" fmla="*/ 5424723 h 5558319"/>
                    <a:gd name="connsiteX267" fmla="*/ 334103 w 3890750"/>
                    <a:gd name="connsiteY267" fmla="*/ 5396311 h 5558319"/>
                    <a:gd name="connsiteX268" fmla="*/ 270859 w 3890750"/>
                    <a:gd name="connsiteY268" fmla="*/ 5394132 h 5558319"/>
                    <a:gd name="connsiteX269" fmla="*/ 210014 w 3890750"/>
                    <a:gd name="connsiteY269" fmla="*/ 5435029 h 5558319"/>
                    <a:gd name="connsiteX270" fmla="*/ 168917 w 3890750"/>
                    <a:gd name="connsiteY270" fmla="*/ 5450440 h 5558319"/>
                    <a:gd name="connsiteX271" fmla="*/ 158643 w 3890750"/>
                    <a:gd name="connsiteY271" fmla="*/ 5460715 h 5558319"/>
                    <a:gd name="connsiteX272" fmla="*/ 132958 w 3890750"/>
                    <a:gd name="connsiteY272" fmla="*/ 5486400 h 5558319"/>
                    <a:gd name="connsiteX273" fmla="*/ 115284 w 3890750"/>
                    <a:gd name="connsiteY273" fmla="*/ 5468533 h 5558319"/>
                    <a:gd name="connsiteX274" fmla="*/ 70699 w 3890750"/>
                    <a:gd name="connsiteY274" fmla="*/ 5472443 h 5558319"/>
                    <a:gd name="connsiteX275" fmla="*/ 50764 w 3890750"/>
                    <a:gd name="connsiteY275" fmla="*/ 5532634 h 5558319"/>
                    <a:gd name="connsiteX276" fmla="*/ 0 w 3890750"/>
                    <a:gd name="connsiteY276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5479 w 3890750"/>
                    <a:gd name="connsiteY181" fmla="*/ 4798031 h 5558319"/>
                    <a:gd name="connsiteX182" fmla="*/ 3220342 w 3890750"/>
                    <a:gd name="connsiteY182" fmla="*/ 4823717 h 5558319"/>
                    <a:gd name="connsiteX183" fmla="*/ 3199794 w 3890750"/>
                    <a:gd name="connsiteY183" fmla="*/ 4828854 h 5558319"/>
                    <a:gd name="connsiteX184" fmla="*/ 3168971 w 3890750"/>
                    <a:gd name="connsiteY184" fmla="*/ 4849402 h 5558319"/>
                    <a:gd name="connsiteX185" fmla="*/ 3112463 w 3890750"/>
                    <a:gd name="connsiteY185" fmla="*/ 4849402 h 5558319"/>
                    <a:gd name="connsiteX186" fmla="*/ 3102189 w 3890750"/>
                    <a:gd name="connsiteY186" fmla="*/ 4864813 h 5558319"/>
                    <a:gd name="connsiteX187" fmla="*/ 3091915 w 3890750"/>
                    <a:gd name="connsiteY187" fmla="*/ 4875088 h 5558319"/>
                    <a:gd name="connsiteX188" fmla="*/ 3025133 w 3890750"/>
                    <a:gd name="connsiteY188" fmla="*/ 4885362 h 5558319"/>
                    <a:gd name="connsiteX189" fmla="*/ 3009722 w 3890750"/>
                    <a:gd name="connsiteY189" fmla="*/ 4895636 h 5558319"/>
                    <a:gd name="connsiteX190" fmla="*/ 2978899 w 3890750"/>
                    <a:gd name="connsiteY190" fmla="*/ 4905910 h 5558319"/>
                    <a:gd name="connsiteX191" fmla="*/ 2963488 w 3890750"/>
                    <a:gd name="connsiteY191" fmla="*/ 4900773 h 5558319"/>
                    <a:gd name="connsiteX192" fmla="*/ 2912117 w 3890750"/>
                    <a:gd name="connsiteY192" fmla="*/ 4941870 h 5558319"/>
                    <a:gd name="connsiteX193" fmla="*/ 2881295 w 3890750"/>
                    <a:gd name="connsiteY193" fmla="*/ 4952144 h 5558319"/>
                    <a:gd name="connsiteX194" fmla="*/ 2824787 w 3890750"/>
                    <a:gd name="connsiteY194" fmla="*/ 4967555 h 5558319"/>
                    <a:gd name="connsiteX195" fmla="*/ 2773416 w 3890750"/>
                    <a:gd name="connsiteY195" fmla="*/ 5008652 h 5558319"/>
                    <a:gd name="connsiteX196" fmla="*/ 2732320 w 3890750"/>
                    <a:gd name="connsiteY196" fmla="*/ 5003515 h 5558319"/>
                    <a:gd name="connsiteX197" fmla="*/ 2716908 w 3890750"/>
                    <a:gd name="connsiteY197" fmla="*/ 4998377 h 5558319"/>
                    <a:gd name="connsiteX198" fmla="*/ 2686086 w 3890750"/>
                    <a:gd name="connsiteY198" fmla="*/ 5003515 h 5558319"/>
                    <a:gd name="connsiteX199" fmla="*/ 2629578 w 3890750"/>
                    <a:gd name="connsiteY199" fmla="*/ 5024063 h 5558319"/>
                    <a:gd name="connsiteX200" fmla="*/ 2614167 w 3890750"/>
                    <a:gd name="connsiteY200" fmla="*/ 5029200 h 5558319"/>
                    <a:gd name="connsiteX201" fmla="*/ 2598756 w 3890750"/>
                    <a:gd name="connsiteY201" fmla="*/ 5044611 h 5558319"/>
                    <a:gd name="connsiteX202" fmla="*/ 2583344 w 3890750"/>
                    <a:gd name="connsiteY202" fmla="*/ 5039474 h 5558319"/>
                    <a:gd name="connsiteX203" fmla="*/ 2567933 w 3890750"/>
                    <a:gd name="connsiteY203" fmla="*/ 5049748 h 5558319"/>
                    <a:gd name="connsiteX204" fmla="*/ 2562796 w 3890750"/>
                    <a:gd name="connsiteY204" fmla="*/ 5075434 h 5558319"/>
                    <a:gd name="connsiteX205" fmla="*/ 2516562 w 3890750"/>
                    <a:gd name="connsiteY205" fmla="*/ 5116530 h 5558319"/>
                    <a:gd name="connsiteX206" fmla="*/ 2501151 w 3890750"/>
                    <a:gd name="connsiteY206" fmla="*/ 5126804 h 5558319"/>
                    <a:gd name="connsiteX207" fmla="*/ 2460054 w 3890750"/>
                    <a:gd name="connsiteY207" fmla="*/ 5137079 h 5558319"/>
                    <a:gd name="connsiteX208" fmla="*/ 2444643 w 3890750"/>
                    <a:gd name="connsiteY208" fmla="*/ 5142216 h 5558319"/>
                    <a:gd name="connsiteX209" fmla="*/ 2418958 w 3890750"/>
                    <a:gd name="connsiteY209" fmla="*/ 5147353 h 5558319"/>
                    <a:gd name="connsiteX210" fmla="*/ 2382998 w 3890750"/>
                    <a:gd name="connsiteY210" fmla="*/ 5116530 h 5558319"/>
                    <a:gd name="connsiteX211" fmla="*/ 2326490 w 3890750"/>
                    <a:gd name="connsiteY211" fmla="*/ 5106256 h 5558319"/>
                    <a:gd name="connsiteX212" fmla="*/ 2285394 w 3890750"/>
                    <a:gd name="connsiteY212" fmla="*/ 5106256 h 5558319"/>
                    <a:gd name="connsiteX213" fmla="*/ 2254571 w 3890750"/>
                    <a:gd name="connsiteY213" fmla="*/ 5126804 h 5558319"/>
                    <a:gd name="connsiteX214" fmla="*/ 2208338 w 3890750"/>
                    <a:gd name="connsiteY214" fmla="*/ 5121667 h 5558319"/>
                    <a:gd name="connsiteX215" fmla="*/ 2184631 w 3890750"/>
                    <a:gd name="connsiteY215" fmla="*/ 5139657 h 5558319"/>
                    <a:gd name="connsiteX216" fmla="*/ 2162303 w 3890750"/>
                    <a:gd name="connsiteY216" fmla="*/ 5144794 h 5558319"/>
                    <a:gd name="connsiteX217" fmla="*/ 2134839 w 3890750"/>
                    <a:gd name="connsiteY217" fmla="*/ 5154868 h 5558319"/>
                    <a:gd name="connsiteX218" fmla="*/ 2105596 w 3890750"/>
                    <a:gd name="connsiteY218" fmla="*/ 5111393 h 5558319"/>
                    <a:gd name="connsiteX219" fmla="*/ 2085048 w 3890750"/>
                    <a:gd name="connsiteY219" fmla="*/ 5142216 h 5558319"/>
                    <a:gd name="connsiteX220" fmla="*/ 2052246 w 3890750"/>
                    <a:gd name="connsiteY220" fmla="*/ 5143196 h 5558319"/>
                    <a:gd name="connsiteX221" fmla="*/ 2013129 w 3890750"/>
                    <a:gd name="connsiteY221" fmla="*/ 5157627 h 5558319"/>
                    <a:gd name="connsiteX222" fmla="*/ 1982306 w 3890750"/>
                    <a:gd name="connsiteY222" fmla="*/ 5173038 h 5558319"/>
                    <a:gd name="connsiteX223" fmla="*/ 1956621 w 3890750"/>
                    <a:gd name="connsiteY223" fmla="*/ 5193586 h 5558319"/>
                    <a:gd name="connsiteX224" fmla="*/ 1946347 w 3890750"/>
                    <a:gd name="connsiteY224" fmla="*/ 5203861 h 5558319"/>
                    <a:gd name="connsiteX225" fmla="*/ 1930935 w 3890750"/>
                    <a:gd name="connsiteY225" fmla="*/ 5208998 h 5558319"/>
                    <a:gd name="connsiteX226" fmla="*/ 1904071 w 3890750"/>
                    <a:gd name="connsiteY226" fmla="*/ 5209997 h 5558319"/>
                    <a:gd name="connsiteX227" fmla="*/ 1879564 w 3890750"/>
                    <a:gd name="connsiteY227" fmla="*/ 5204260 h 5558319"/>
                    <a:gd name="connsiteX228" fmla="*/ 1848742 w 3890750"/>
                    <a:gd name="connsiteY228" fmla="*/ 5203861 h 5558319"/>
                    <a:gd name="connsiteX229" fmla="*/ 1815741 w 3890750"/>
                    <a:gd name="connsiteY229" fmla="*/ 5207019 h 5558319"/>
                    <a:gd name="connsiteX230" fmla="*/ 1771886 w 3890750"/>
                    <a:gd name="connsiteY230" fmla="*/ 5225588 h 5558319"/>
                    <a:gd name="connsiteX231" fmla="*/ 1751138 w 3890750"/>
                    <a:gd name="connsiteY231" fmla="*/ 5234683 h 5558319"/>
                    <a:gd name="connsiteX232" fmla="*/ 1720715 w 3890750"/>
                    <a:gd name="connsiteY232" fmla="*/ 5255831 h 5558319"/>
                    <a:gd name="connsiteX233" fmla="*/ 1704904 w 3890750"/>
                    <a:gd name="connsiteY233" fmla="*/ 5255231 h 5558319"/>
                    <a:gd name="connsiteX234" fmla="*/ 1699767 w 3890750"/>
                    <a:gd name="connsiteY234" fmla="*/ 5275780 h 5558319"/>
                    <a:gd name="connsiteX235" fmla="*/ 1674081 w 3890750"/>
                    <a:gd name="connsiteY235" fmla="*/ 5301465 h 5558319"/>
                    <a:gd name="connsiteX236" fmla="*/ 1663807 w 3890750"/>
                    <a:gd name="connsiteY236" fmla="*/ 5332288 h 5558319"/>
                    <a:gd name="connsiteX237" fmla="*/ 1627848 w 3890750"/>
                    <a:gd name="connsiteY237" fmla="*/ 5357973 h 5558319"/>
                    <a:gd name="connsiteX238" fmla="*/ 1612436 w 3890750"/>
                    <a:gd name="connsiteY238" fmla="*/ 5363110 h 5558319"/>
                    <a:gd name="connsiteX239" fmla="*/ 1597025 w 3890750"/>
                    <a:gd name="connsiteY239" fmla="*/ 5357973 h 5558319"/>
                    <a:gd name="connsiteX240" fmla="*/ 1566203 w 3890750"/>
                    <a:gd name="connsiteY240" fmla="*/ 5363110 h 5558319"/>
                    <a:gd name="connsiteX241" fmla="*/ 1509695 w 3890750"/>
                    <a:gd name="connsiteY241" fmla="*/ 5383658 h 5558319"/>
                    <a:gd name="connsiteX242" fmla="*/ 1476805 w 3890750"/>
                    <a:gd name="connsiteY242" fmla="*/ 5376905 h 5558319"/>
                    <a:gd name="connsiteX243" fmla="*/ 1444140 w 3890750"/>
                    <a:gd name="connsiteY243" fmla="*/ 5390055 h 5558319"/>
                    <a:gd name="connsiteX244" fmla="*/ 1386405 w 3890750"/>
                    <a:gd name="connsiteY244" fmla="*/ 5417583 h 5558319"/>
                    <a:gd name="connsiteX245" fmla="*/ 1350252 w 3890750"/>
                    <a:gd name="connsiteY245" fmla="*/ 5444496 h 5558319"/>
                    <a:gd name="connsiteX246" fmla="*/ 1304212 w 3890750"/>
                    <a:gd name="connsiteY246" fmla="*/ 5491537 h 5558319"/>
                    <a:gd name="connsiteX247" fmla="*/ 1268252 w 3890750"/>
                    <a:gd name="connsiteY247" fmla="*/ 5486400 h 5558319"/>
                    <a:gd name="connsiteX248" fmla="*/ 1257978 w 3890750"/>
                    <a:gd name="connsiteY248" fmla="*/ 5455577 h 5558319"/>
                    <a:gd name="connsiteX249" fmla="*/ 1216881 w 3890750"/>
                    <a:gd name="connsiteY249" fmla="*/ 5465852 h 5558319"/>
                    <a:gd name="connsiteX250" fmla="*/ 1115788 w 3890750"/>
                    <a:gd name="connsiteY250" fmla="*/ 5464430 h 5558319"/>
                    <a:gd name="connsiteX251" fmla="*/ 1074822 w 3890750"/>
                    <a:gd name="connsiteY251" fmla="*/ 5492316 h 5558319"/>
                    <a:gd name="connsiteX252" fmla="*/ 1042221 w 3890750"/>
                    <a:gd name="connsiteY252" fmla="*/ 5476126 h 5558319"/>
                    <a:gd name="connsiteX253" fmla="*/ 1026809 w 3890750"/>
                    <a:gd name="connsiteY253" fmla="*/ 5460715 h 5558319"/>
                    <a:gd name="connsiteX254" fmla="*/ 992029 w 3890750"/>
                    <a:gd name="connsiteY254" fmla="*/ 5469029 h 5558319"/>
                    <a:gd name="connsiteX255" fmla="*/ 975439 w 3890750"/>
                    <a:gd name="connsiteY255" fmla="*/ 5453819 h 5558319"/>
                    <a:gd name="connsiteX256" fmla="*/ 932563 w 3890750"/>
                    <a:gd name="connsiteY256" fmla="*/ 5432271 h 5558319"/>
                    <a:gd name="connsiteX257" fmla="*/ 877834 w 3890750"/>
                    <a:gd name="connsiteY257" fmla="*/ 5404207 h 5558319"/>
                    <a:gd name="connsiteX258" fmla="*/ 749407 w 3890750"/>
                    <a:gd name="connsiteY258" fmla="*/ 5409344 h 5558319"/>
                    <a:gd name="connsiteX259" fmla="*/ 661097 w 3890750"/>
                    <a:gd name="connsiteY259" fmla="*/ 5453399 h 5558319"/>
                    <a:gd name="connsiteX260" fmla="*/ 607148 w 3890750"/>
                    <a:gd name="connsiteY260" fmla="*/ 5460116 h 5558319"/>
                    <a:gd name="connsiteX261" fmla="*/ 590158 w 3890750"/>
                    <a:gd name="connsiteY261" fmla="*/ 5457937 h 5558319"/>
                    <a:gd name="connsiteX262" fmla="*/ 510227 w 3890750"/>
                    <a:gd name="connsiteY262" fmla="*/ 5442621 h 5558319"/>
                    <a:gd name="connsiteX263" fmla="*/ 468095 w 3890750"/>
                    <a:gd name="connsiteY263" fmla="*/ 5458420 h 5558319"/>
                    <a:gd name="connsiteX264" fmla="*/ 421668 w 3890750"/>
                    <a:gd name="connsiteY264" fmla="*/ 5445272 h 5558319"/>
                    <a:gd name="connsiteX265" fmla="*/ 373592 w 3890750"/>
                    <a:gd name="connsiteY265" fmla="*/ 5424723 h 5558319"/>
                    <a:gd name="connsiteX266" fmla="*/ 334103 w 3890750"/>
                    <a:gd name="connsiteY266" fmla="*/ 5396311 h 5558319"/>
                    <a:gd name="connsiteX267" fmla="*/ 270859 w 3890750"/>
                    <a:gd name="connsiteY267" fmla="*/ 5394132 h 5558319"/>
                    <a:gd name="connsiteX268" fmla="*/ 210014 w 3890750"/>
                    <a:gd name="connsiteY268" fmla="*/ 5435029 h 5558319"/>
                    <a:gd name="connsiteX269" fmla="*/ 168917 w 3890750"/>
                    <a:gd name="connsiteY269" fmla="*/ 5450440 h 5558319"/>
                    <a:gd name="connsiteX270" fmla="*/ 158643 w 3890750"/>
                    <a:gd name="connsiteY270" fmla="*/ 5460715 h 5558319"/>
                    <a:gd name="connsiteX271" fmla="*/ 132958 w 3890750"/>
                    <a:gd name="connsiteY271" fmla="*/ 5486400 h 5558319"/>
                    <a:gd name="connsiteX272" fmla="*/ 115284 w 3890750"/>
                    <a:gd name="connsiteY272" fmla="*/ 5468533 h 5558319"/>
                    <a:gd name="connsiteX273" fmla="*/ 70699 w 3890750"/>
                    <a:gd name="connsiteY273" fmla="*/ 5472443 h 5558319"/>
                    <a:gd name="connsiteX274" fmla="*/ 50764 w 3890750"/>
                    <a:gd name="connsiteY274" fmla="*/ 5532634 h 5558319"/>
                    <a:gd name="connsiteX275" fmla="*/ 0 w 3890750"/>
                    <a:gd name="connsiteY275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30557 h 5558319"/>
                    <a:gd name="connsiteX143" fmla="*/ 3508018 w 3890750"/>
                    <a:gd name="connsiteY143" fmla="*/ 4371654 h 5558319"/>
                    <a:gd name="connsiteX144" fmla="*/ 3549115 w 3890750"/>
                    <a:gd name="connsiteY144" fmla="*/ 4407613 h 5558319"/>
                    <a:gd name="connsiteX145" fmla="*/ 3564526 w 3890750"/>
                    <a:gd name="connsiteY145" fmla="*/ 4412750 h 5558319"/>
                    <a:gd name="connsiteX146" fmla="*/ 3590212 w 3890750"/>
                    <a:gd name="connsiteY146" fmla="*/ 4428162 h 5558319"/>
                    <a:gd name="connsiteX147" fmla="*/ 3600486 w 3890750"/>
                    <a:gd name="connsiteY147" fmla="*/ 4443573 h 5558319"/>
                    <a:gd name="connsiteX148" fmla="*/ 3590212 w 3890750"/>
                    <a:gd name="connsiteY148" fmla="*/ 4479533 h 5558319"/>
                    <a:gd name="connsiteX149" fmla="*/ 3595349 w 3890750"/>
                    <a:gd name="connsiteY149" fmla="*/ 4505218 h 5558319"/>
                    <a:gd name="connsiteX150" fmla="*/ 3631308 w 3890750"/>
                    <a:gd name="connsiteY150" fmla="*/ 4505218 h 5558319"/>
                    <a:gd name="connsiteX151" fmla="*/ 3646720 w 3890750"/>
                    <a:gd name="connsiteY151" fmla="*/ 4510355 h 5558319"/>
                    <a:gd name="connsiteX152" fmla="*/ 3656994 w 3890750"/>
                    <a:gd name="connsiteY152" fmla="*/ 4525766 h 5558319"/>
                    <a:gd name="connsiteX153" fmla="*/ 3615897 w 3890750"/>
                    <a:gd name="connsiteY153" fmla="*/ 4530903 h 5558319"/>
                    <a:gd name="connsiteX154" fmla="*/ 3595349 w 3890750"/>
                    <a:gd name="connsiteY154" fmla="*/ 4536040 h 5558319"/>
                    <a:gd name="connsiteX155" fmla="*/ 3574800 w 3890750"/>
                    <a:gd name="connsiteY155" fmla="*/ 4577137 h 5558319"/>
                    <a:gd name="connsiteX156" fmla="*/ 3559389 w 3890750"/>
                    <a:gd name="connsiteY156" fmla="*/ 4582274 h 5558319"/>
                    <a:gd name="connsiteX157" fmla="*/ 3543978 w 3890750"/>
                    <a:gd name="connsiteY157" fmla="*/ 4597685 h 5558319"/>
                    <a:gd name="connsiteX158" fmla="*/ 3554252 w 3890750"/>
                    <a:gd name="connsiteY158" fmla="*/ 4595197 h 5558319"/>
                    <a:gd name="connsiteX159" fmla="*/ 3543978 w 3890750"/>
                    <a:gd name="connsiteY159" fmla="*/ 4607959 h 5558319"/>
                    <a:gd name="connsiteX160" fmla="*/ 3538841 w 3890750"/>
                    <a:gd name="connsiteY160" fmla="*/ 4623371 h 5558319"/>
                    <a:gd name="connsiteX161" fmla="*/ 3543978 w 3890750"/>
                    <a:gd name="connsiteY161" fmla="*/ 4649056 h 5558319"/>
                    <a:gd name="connsiteX162" fmla="*/ 3554252 w 3890750"/>
                    <a:gd name="connsiteY162" fmla="*/ 4679879 h 5558319"/>
                    <a:gd name="connsiteX163" fmla="*/ 3533704 w 3890750"/>
                    <a:gd name="connsiteY163" fmla="*/ 4710701 h 5558319"/>
                    <a:gd name="connsiteX164" fmla="*/ 3508018 w 3890750"/>
                    <a:gd name="connsiteY164" fmla="*/ 4705564 h 5558319"/>
                    <a:gd name="connsiteX165" fmla="*/ 3492607 w 3890750"/>
                    <a:gd name="connsiteY165" fmla="*/ 4700427 h 5558319"/>
                    <a:gd name="connsiteX166" fmla="*/ 3472059 w 3890750"/>
                    <a:gd name="connsiteY166" fmla="*/ 4695290 h 5558319"/>
                    <a:gd name="connsiteX167" fmla="*/ 3456648 w 3890750"/>
                    <a:gd name="connsiteY167" fmla="*/ 4685016 h 5558319"/>
                    <a:gd name="connsiteX168" fmla="*/ 3451511 w 3890750"/>
                    <a:gd name="connsiteY168" fmla="*/ 4715838 h 5558319"/>
                    <a:gd name="connsiteX169" fmla="*/ 3446373 w 3890750"/>
                    <a:gd name="connsiteY169" fmla="*/ 4731249 h 5558319"/>
                    <a:gd name="connsiteX170" fmla="*/ 3415551 w 3890750"/>
                    <a:gd name="connsiteY170" fmla="*/ 4710701 h 5558319"/>
                    <a:gd name="connsiteX171" fmla="*/ 3395003 w 3890750"/>
                    <a:gd name="connsiteY171" fmla="*/ 4679879 h 5558319"/>
                    <a:gd name="connsiteX172" fmla="*/ 3379591 w 3890750"/>
                    <a:gd name="connsiteY172" fmla="*/ 4674742 h 5558319"/>
                    <a:gd name="connsiteX173" fmla="*/ 3338495 w 3890750"/>
                    <a:gd name="connsiteY173" fmla="*/ 4700427 h 5558319"/>
                    <a:gd name="connsiteX174" fmla="*/ 3343632 w 3890750"/>
                    <a:gd name="connsiteY174" fmla="*/ 4715838 h 5558319"/>
                    <a:gd name="connsiteX175" fmla="*/ 3328221 w 3890750"/>
                    <a:gd name="connsiteY175" fmla="*/ 4772346 h 5558319"/>
                    <a:gd name="connsiteX176" fmla="*/ 3317947 w 3890750"/>
                    <a:gd name="connsiteY176" fmla="*/ 4787757 h 5558319"/>
                    <a:gd name="connsiteX177" fmla="*/ 3302535 w 3890750"/>
                    <a:gd name="connsiteY177" fmla="*/ 4782620 h 5558319"/>
                    <a:gd name="connsiteX178" fmla="*/ 3271713 w 3890750"/>
                    <a:gd name="connsiteY178" fmla="*/ 4798031 h 5558319"/>
                    <a:gd name="connsiteX179" fmla="*/ 3251164 w 3890750"/>
                    <a:gd name="connsiteY179" fmla="*/ 4823717 h 5558319"/>
                    <a:gd name="connsiteX180" fmla="*/ 3235753 w 3890750"/>
                    <a:gd name="connsiteY180" fmla="*/ 4818580 h 5558319"/>
                    <a:gd name="connsiteX181" fmla="*/ 3220342 w 3890750"/>
                    <a:gd name="connsiteY181" fmla="*/ 4823717 h 5558319"/>
                    <a:gd name="connsiteX182" fmla="*/ 3199794 w 3890750"/>
                    <a:gd name="connsiteY182" fmla="*/ 4828854 h 5558319"/>
                    <a:gd name="connsiteX183" fmla="*/ 3168971 w 3890750"/>
                    <a:gd name="connsiteY183" fmla="*/ 4849402 h 5558319"/>
                    <a:gd name="connsiteX184" fmla="*/ 3112463 w 3890750"/>
                    <a:gd name="connsiteY184" fmla="*/ 4849402 h 5558319"/>
                    <a:gd name="connsiteX185" fmla="*/ 3102189 w 3890750"/>
                    <a:gd name="connsiteY185" fmla="*/ 4864813 h 5558319"/>
                    <a:gd name="connsiteX186" fmla="*/ 3091915 w 3890750"/>
                    <a:gd name="connsiteY186" fmla="*/ 4875088 h 5558319"/>
                    <a:gd name="connsiteX187" fmla="*/ 3025133 w 3890750"/>
                    <a:gd name="connsiteY187" fmla="*/ 4885362 h 5558319"/>
                    <a:gd name="connsiteX188" fmla="*/ 3009722 w 3890750"/>
                    <a:gd name="connsiteY188" fmla="*/ 4895636 h 5558319"/>
                    <a:gd name="connsiteX189" fmla="*/ 2978899 w 3890750"/>
                    <a:gd name="connsiteY189" fmla="*/ 4905910 h 5558319"/>
                    <a:gd name="connsiteX190" fmla="*/ 2963488 w 3890750"/>
                    <a:gd name="connsiteY190" fmla="*/ 4900773 h 5558319"/>
                    <a:gd name="connsiteX191" fmla="*/ 2912117 w 3890750"/>
                    <a:gd name="connsiteY191" fmla="*/ 4941870 h 5558319"/>
                    <a:gd name="connsiteX192" fmla="*/ 2881295 w 3890750"/>
                    <a:gd name="connsiteY192" fmla="*/ 4952144 h 5558319"/>
                    <a:gd name="connsiteX193" fmla="*/ 2824787 w 3890750"/>
                    <a:gd name="connsiteY193" fmla="*/ 4967555 h 5558319"/>
                    <a:gd name="connsiteX194" fmla="*/ 2773416 w 3890750"/>
                    <a:gd name="connsiteY194" fmla="*/ 5008652 h 5558319"/>
                    <a:gd name="connsiteX195" fmla="*/ 2732320 w 3890750"/>
                    <a:gd name="connsiteY195" fmla="*/ 5003515 h 5558319"/>
                    <a:gd name="connsiteX196" fmla="*/ 2716908 w 3890750"/>
                    <a:gd name="connsiteY196" fmla="*/ 4998377 h 5558319"/>
                    <a:gd name="connsiteX197" fmla="*/ 2686086 w 3890750"/>
                    <a:gd name="connsiteY197" fmla="*/ 5003515 h 5558319"/>
                    <a:gd name="connsiteX198" fmla="*/ 2629578 w 3890750"/>
                    <a:gd name="connsiteY198" fmla="*/ 5024063 h 5558319"/>
                    <a:gd name="connsiteX199" fmla="*/ 2614167 w 3890750"/>
                    <a:gd name="connsiteY199" fmla="*/ 5029200 h 5558319"/>
                    <a:gd name="connsiteX200" fmla="*/ 2598756 w 3890750"/>
                    <a:gd name="connsiteY200" fmla="*/ 5044611 h 5558319"/>
                    <a:gd name="connsiteX201" fmla="*/ 2583344 w 3890750"/>
                    <a:gd name="connsiteY201" fmla="*/ 5039474 h 5558319"/>
                    <a:gd name="connsiteX202" fmla="*/ 2567933 w 3890750"/>
                    <a:gd name="connsiteY202" fmla="*/ 5049748 h 5558319"/>
                    <a:gd name="connsiteX203" fmla="*/ 2562796 w 3890750"/>
                    <a:gd name="connsiteY203" fmla="*/ 5075434 h 5558319"/>
                    <a:gd name="connsiteX204" fmla="*/ 2516562 w 3890750"/>
                    <a:gd name="connsiteY204" fmla="*/ 5116530 h 5558319"/>
                    <a:gd name="connsiteX205" fmla="*/ 2501151 w 3890750"/>
                    <a:gd name="connsiteY205" fmla="*/ 5126804 h 5558319"/>
                    <a:gd name="connsiteX206" fmla="*/ 2460054 w 3890750"/>
                    <a:gd name="connsiteY206" fmla="*/ 5137079 h 5558319"/>
                    <a:gd name="connsiteX207" fmla="*/ 2444643 w 3890750"/>
                    <a:gd name="connsiteY207" fmla="*/ 5142216 h 5558319"/>
                    <a:gd name="connsiteX208" fmla="*/ 2418958 w 3890750"/>
                    <a:gd name="connsiteY208" fmla="*/ 5147353 h 5558319"/>
                    <a:gd name="connsiteX209" fmla="*/ 2382998 w 3890750"/>
                    <a:gd name="connsiteY209" fmla="*/ 5116530 h 5558319"/>
                    <a:gd name="connsiteX210" fmla="*/ 2326490 w 3890750"/>
                    <a:gd name="connsiteY210" fmla="*/ 5106256 h 5558319"/>
                    <a:gd name="connsiteX211" fmla="*/ 2285394 w 3890750"/>
                    <a:gd name="connsiteY211" fmla="*/ 5106256 h 5558319"/>
                    <a:gd name="connsiteX212" fmla="*/ 2254571 w 3890750"/>
                    <a:gd name="connsiteY212" fmla="*/ 5126804 h 5558319"/>
                    <a:gd name="connsiteX213" fmla="*/ 2208338 w 3890750"/>
                    <a:gd name="connsiteY213" fmla="*/ 5121667 h 5558319"/>
                    <a:gd name="connsiteX214" fmla="*/ 2184631 w 3890750"/>
                    <a:gd name="connsiteY214" fmla="*/ 5139657 h 5558319"/>
                    <a:gd name="connsiteX215" fmla="*/ 2162303 w 3890750"/>
                    <a:gd name="connsiteY215" fmla="*/ 5144794 h 5558319"/>
                    <a:gd name="connsiteX216" fmla="*/ 2134839 w 3890750"/>
                    <a:gd name="connsiteY216" fmla="*/ 5154868 h 5558319"/>
                    <a:gd name="connsiteX217" fmla="*/ 2105596 w 3890750"/>
                    <a:gd name="connsiteY217" fmla="*/ 5111393 h 5558319"/>
                    <a:gd name="connsiteX218" fmla="*/ 2085048 w 3890750"/>
                    <a:gd name="connsiteY218" fmla="*/ 5142216 h 5558319"/>
                    <a:gd name="connsiteX219" fmla="*/ 2052246 w 3890750"/>
                    <a:gd name="connsiteY219" fmla="*/ 5143196 h 5558319"/>
                    <a:gd name="connsiteX220" fmla="*/ 2013129 w 3890750"/>
                    <a:gd name="connsiteY220" fmla="*/ 5157627 h 5558319"/>
                    <a:gd name="connsiteX221" fmla="*/ 1982306 w 3890750"/>
                    <a:gd name="connsiteY221" fmla="*/ 5173038 h 5558319"/>
                    <a:gd name="connsiteX222" fmla="*/ 1956621 w 3890750"/>
                    <a:gd name="connsiteY222" fmla="*/ 5193586 h 5558319"/>
                    <a:gd name="connsiteX223" fmla="*/ 1946347 w 3890750"/>
                    <a:gd name="connsiteY223" fmla="*/ 5203861 h 5558319"/>
                    <a:gd name="connsiteX224" fmla="*/ 1930935 w 3890750"/>
                    <a:gd name="connsiteY224" fmla="*/ 5208998 h 5558319"/>
                    <a:gd name="connsiteX225" fmla="*/ 1904071 w 3890750"/>
                    <a:gd name="connsiteY225" fmla="*/ 5209997 h 5558319"/>
                    <a:gd name="connsiteX226" fmla="*/ 1879564 w 3890750"/>
                    <a:gd name="connsiteY226" fmla="*/ 5204260 h 5558319"/>
                    <a:gd name="connsiteX227" fmla="*/ 1848742 w 3890750"/>
                    <a:gd name="connsiteY227" fmla="*/ 5203861 h 5558319"/>
                    <a:gd name="connsiteX228" fmla="*/ 1815741 w 3890750"/>
                    <a:gd name="connsiteY228" fmla="*/ 5207019 h 5558319"/>
                    <a:gd name="connsiteX229" fmla="*/ 1771886 w 3890750"/>
                    <a:gd name="connsiteY229" fmla="*/ 5225588 h 5558319"/>
                    <a:gd name="connsiteX230" fmla="*/ 1751138 w 3890750"/>
                    <a:gd name="connsiteY230" fmla="*/ 5234683 h 5558319"/>
                    <a:gd name="connsiteX231" fmla="*/ 1720715 w 3890750"/>
                    <a:gd name="connsiteY231" fmla="*/ 5255831 h 5558319"/>
                    <a:gd name="connsiteX232" fmla="*/ 1704904 w 3890750"/>
                    <a:gd name="connsiteY232" fmla="*/ 5255231 h 5558319"/>
                    <a:gd name="connsiteX233" fmla="*/ 1699767 w 3890750"/>
                    <a:gd name="connsiteY233" fmla="*/ 5275780 h 5558319"/>
                    <a:gd name="connsiteX234" fmla="*/ 1674081 w 3890750"/>
                    <a:gd name="connsiteY234" fmla="*/ 5301465 h 5558319"/>
                    <a:gd name="connsiteX235" fmla="*/ 1663807 w 3890750"/>
                    <a:gd name="connsiteY235" fmla="*/ 5332288 h 5558319"/>
                    <a:gd name="connsiteX236" fmla="*/ 1627848 w 3890750"/>
                    <a:gd name="connsiteY236" fmla="*/ 5357973 h 5558319"/>
                    <a:gd name="connsiteX237" fmla="*/ 1612436 w 3890750"/>
                    <a:gd name="connsiteY237" fmla="*/ 5363110 h 5558319"/>
                    <a:gd name="connsiteX238" fmla="*/ 1597025 w 3890750"/>
                    <a:gd name="connsiteY238" fmla="*/ 5357973 h 5558319"/>
                    <a:gd name="connsiteX239" fmla="*/ 1566203 w 3890750"/>
                    <a:gd name="connsiteY239" fmla="*/ 5363110 h 5558319"/>
                    <a:gd name="connsiteX240" fmla="*/ 1509695 w 3890750"/>
                    <a:gd name="connsiteY240" fmla="*/ 5383658 h 5558319"/>
                    <a:gd name="connsiteX241" fmla="*/ 1476805 w 3890750"/>
                    <a:gd name="connsiteY241" fmla="*/ 5376905 h 5558319"/>
                    <a:gd name="connsiteX242" fmla="*/ 1444140 w 3890750"/>
                    <a:gd name="connsiteY242" fmla="*/ 5390055 h 5558319"/>
                    <a:gd name="connsiteX243" fmla="*/ 1386405 w 3890750"/>
                    <a:gd name="connsiteY243" fmla="*/ 5417583 h 5558319"/>
                    <a:gd name="connsiteX244" fmla="*/ 1350252 w 3890750"/>
                    <a:gd name="connsiteY244" fmla="*/ 5444496 h 5558319"/>
                    <a:gd name="connsiteX245" fmla="*/ 1304212 w 3890750"/>
                    <a:gd name="connsiteY245" fmla="*/ 5491537 h 5558319"/>
                    <a:gd name="connsiteX246" fmla="*/ 1268252 w 3890750"/>
                    <a:gd name="connsiteY246" fmla="*/ 5486400 h 5558319"/>
                    <a:gd name="connsiteX247" fmla="*/ 1257978 w 3890750"/>
                    <a:gd name="connsiteY247" fmla="*/ 5455577 h 5558319"/>
                    <a:gd name="connsiteX248" fmla="*/ 1216881 w 3890750"/>
                    <a:gd name="connsiteY248" fmla="*/ 5465852 h 5558319"/>
                    <a:gd name="connsiteX249" fmla="*/ 1115788 w 3890750"/>
                    <a:gd name="connsiteY249" fmla="*/ 5464430 h 5558319"/>
                    <a:gd name="connsiteX250" fmla="*/ 1074822 w 3890750"/>
                    <a:gd name="connsiteY250" fmla="*/ 5492316 h 5558319"/>
                    <a:gd name="connsiteX251" fmla="*/ 1042221 w 3890750"/>
                    <a:gd name="connsiteY251" fmla="*/ 5476126 h 5558319"/>
                    <a:gd name="connsiteX252" fmla="*/ 1026809 w 3890750"/>
                    <a:gd name="connsiteY252" fmla="*/ 5460715 h 5558319"/>
                    <a:gd name="connsiteX253" fmla="*/ 992029 w 3890750"/>
                    <a:gd name="connsiteY253" fmla="*/ 5469029 h 5558319"/>
                    <a:gd name="connsiteX254" fmla="*/ 975439 w 3890750"/>
                    <a:gd name="connsiteY254" fmla="*/ 5453819 h 5558319"/>
                    <a:gd name="connsiteX255" fmla="*/ 932563 w 3890750"/>
                    <a:gd name="connsiteY255" fmla="*/ 5432271 h 5558319"/>
                    <a:gd name="connsiteX256" fmla="*/ 877834 w 3890750"/>
                    <a:gd name="connsiteY256" fmla="*/ 5404207 h 5558319"/>
                    <a:gd name="connsiteX257" fmla="*/ 749407 w 3890750"/>
                    <a:gd name="connsiteY257" fmla="*/ 5409344 h 5558319"/>
                    <a:gd name="connsiteX258" fmla="*/ 661097 w 3890750"/>
                    <a:gd name="connsiteY258" fmla="*/ 5453399 h 5558319"/>
                    <a:gd name="connsiteX259" fmla="*/ 607148 w 3890750"/>
                    <a:gd name="connsiteY259" fmla="*/ 5460116 h 5558319"/>
                    <a:gd name="connsiteX260" fmla="*/ 590158 w 3890750"/>
                    <a:gd name="connsiteY260" fmla="*/ 5457937 h 5558319"/>
                    <a:gd name="connsiteX261" fmla="*/ 510227 w 3890750"/>
                    <a:gd name="connsiteY261" fmla="*/ 5442621 h 5558319"/>
                    <a:gd name="connsiteX262" fmla="*/ 468095 w 3890750"/>
                    <a:gd name="connsiteY262" fmla="*/ 5458420 h 5558319"/>
                    <a:gd name="connsiteX263" fmla="*/ 421668 w 3890750"/>
                    <a:gd name="connsiteY263" fmla="*/ 5445272 h 5558319"/>
                    <a:gd name="connsiteX264" fmla="*/ 373592 w 3890750"/>
                    <a:gd name="connsiteY264" fmla="*/ 5424723 h 5558319"/>
                    <a:gd name="connsiteX265" fmla="*/ 334103 w 3890750"/>
                    <a:gd name="connsiteY265" fmla="*/ 5396311 h 5558319"/>
                    <a:gd name="connsiteX266" fmla="*/ 270859 w 3890750"/>
                    <a:gd name="connsiteY266" fmla="*/ 5394132 h 5558319"/>
                    <a:gd name="connsiteX267" fmla="*/ 210014 w 3890750"/>
                    <a:gd name="connsiteY267" fmla="*/ 5435029 h 5558319"/>
                    <a:gd name="connsiteX268" fmla="*/ 168917 w 3890750"/>
                    <a:gd name="connsiteY268" fmla="*/ 5450440 h 5558319"/>
                    <a:gd name="connsiteX269" fmla="*/ 158643 w 3890750"/>
                    <a:gd name="connsiteY269" fmla="*/ 5460715 h 5558319"/>
                    <a:gd name="connsiteX270" fmla="*/ 132958 w 3890750"/>
                    <a:gd name="connsiteY270" fmla="*/ 5486400 h 5558319"/>
                    <a:gd name="connsiteX271" fmla="*/ 115284 w 3890750"/>
                    <a:gd name="connsiteY271" fmla="*/ 5468533 h 5558319"/>
                    <a:gd name="connsiteX272" fmla="*/ 70699 w 3890750"/>
                    <a:gd name="connsiteY272" fmla="*/ 5472443 h 5558319"/>
                    <a:gd name="connsiteX273" fmla="*/ 50764 w 3890750"/>
                    <a:gd name="connsiteY273" fmla="*/ 5532634 h 5558319"/>
                    <a:gd name="connsiteX274" fmla="*/ 0 w 3890750"/>
                    <a:gd name="connsiteY274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70009 w 3890750"/>
                    <a:gd name="connsiteY77" fmla="*/ 2537717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71654 h 5558319"/>
                    <a:gd name="connsiteX143" fmla="*/ 3549115 w 3890750"/>
                    <a:gd name="connsiteY143" fmla="*/ 4407613 h 5558319"/>
                    <a:gd name="connsiteX144" fmla="*/ 3564526 w 3890750"/>
                    <a:gd name="connsiteY144" fmla="*/ 4412750 h 5558319"/>
                    <a:gd name="connsiteX145" fmla="*/ 3590212 w 3890750"/>
                    <a:gd name="connsiteY145" fmla="*/ 4428162 h 5558319"/>
                    <a:gd name="connsiteX146" fmla="*/ 3600486 w 3890750"/>
                    <a:gd name="connsiteY146" fmla="*/ 4443573 h 5558319"/>
                    <a:gd name="connsiteX147" fmla="*/ 3590212 w 3890750"/>
                    <a:gd name="connsiteY147" fmla="*/ 4479533 h 5558319"/>
                    <a:gd name="connsiteX148" fmla="*/ 3595349 w 3890750"/>
                    <a:gd name="connsiteY148" fmla="*/ 4505218 h 5558319"/>
                    <a:gd name="connsiteX149" fmla="*/ 3631308 w 3890750"/>
                    <a:gd name="connsiteY149" fmla="*/ 4505218 h 5558319"/>
                    <a:gd name="connsiteX150" fmla="*/ 3646720 w 3890750"/>
                    <a:gd name="connsiteY150" fmla="*/ 4510355 h 5558319"/>
                    <a:gd name="connsiteX151" fmla="*/ 3656994 w 3890750"/>
                    <a:gd name="connsiteY151" fmla="*/ 4525766 h 5558319"/>
                    <a:gd name="connsiteX152" fmla="*/ 3615897 w 3890750"/>
                    <a:gd name="connsiteY152" fmla="*/ 4530903 h 5558319"/>
                    <a:gd name="connsiteX153" fmla="*/ 3595349 w 3890750"/>
                    <a:gd name="connsiteY153" fmla="*/ 4536040 h 5558319"/>
                    <a:gd name="connsiteX154" fmla="*/ 3574800 w 3890750"/>
                    <a:gd name="connsiteY154" fmla="*/ 4577137 h 5558319"/>
                    <a:gd name="connsiteX155" fmla="*/ 3559389 w 3890750"/>
                    <a:gd name="connsiteY155" fmla="*/ 4582274 h 5558319"/>
                    <a:gd name="connsiteX156" fmla="*/ 3543978 w 3890750"/>
                    <a:gd name="connsiteY156" fmla="*/ 4597685 h 5558319"/>
                    <a:gd name="connsiteX157" fmla="*/ 3554252 w 3890750"/>
                    <a:gd name="connsiteY157" fmla="*/ 4595197 h 5558319"/>
                    <a:gd name="connsiteX158" fmla="*/ 3543978 w 3890750"/>
                    <a:gd name="connsiteY158" fmla="*/ 4607959 h 5558319"/>
                    <a:gd name="connsiteX159" fmla="*/ 3538841 w 3890750"/>
                    <a:gd name="connsiteY159" fmla="*/ 4623371 h 5558319"/>
                    <a:gd name="connsiteX160" fmla="*/ 3543978 w 3890750"/>
                    <a:gd name="connsiteY160" fmla="*/ 4649056 h 5558319"/>
                    <a:gd name="connsiteX161" fmla="*/ 3554252 w 3890750"/>
                    <a:gd name="connsiteY161" fmla="*/ 4679879 h 5558319"/>
                    <a:gd name="connsiteX162" fmla="*/ 3533704 w 3890750"/>
                    <a:gd name="connsiteY162" fmla="*/ 4710701 h 5558319"/>
                    <a:gd name="connsiteX163" fmla="*/ 3508018 w 3890750"/>
                    <a:gd name="connsiteY163" fmla="*/ 4705564 h 5558319"/>
                    <a:gd name="connsiteX164" fmla="*/ 3492607 w 3890750"/>
                    <a:gd name="connsiteY164" fmla="*/ 4700427 h 5558319"/>
                    <a:gd name="connsiteX165" fmla="*/ 3472059 w 3890750"/>
                    <a:gd name="connsiteY165" fmla="*/ 4695290 h 5558319"/>
                    <a:gd name="connsiteX166" fmla="*/ 3456648 w 3890750"/>
                    <a:gd name="connsiteY166" fmla="*/ 4685016 h 5558319"/>
                    <a:gd name="connsiteX167" fmla="*/ 3451511 w 3890750"/>
                    <a:gd name="connsiteY167" fmla="*/ 4715838 h 5558319"/>
                    <a:gd name="connsiteX168" fmla="*/ 3446373 w 3890750"/>
                    <a:gd name="connsiteY168" fmla="*/ 4731249 h 5558319"/>
                    <a:gd name="connsiteX169" fmla="*/ 3415551 w 3890750"/>
                    <a:gd name="connsiteY169" fmla="*/ 4710701 h 5558319"/>
                    <a:gd name="connsiteX170" fmla="*/ 3395003 w 3890750"/>
                    <a:gd name="connsiteY170" fmla="*/ 4679879 h 5558319"/>
                    <a:gd name="connsiteX171" fmla="*/ 3379591 w 3890750"/>
                    <a:gd name="connsiteY171" fmla="*/ 4674742 h 5558319"/>
                    <a:gd name="connsiteX172" fmla="*/ 3338495 w 3890750"/>
                    <a:gd name="connsiteY172" fmla="*/ 4700427 h 5558319"/>
                    <a:gd name="connsiteX173" fmla="*/ 3343632 w 3890750"/>
                    <a:gd name="connsiteY173" fmla="*/ 4715838 h 5558319"/>
                    <a:gd name="connsiteX174" fmla="*/ 3328221 w 3890750"/>
                    <a:gd name="connsiteY174" fmla="*/ 4772346 h 5558319"/>
                    <a:gd name="connsiteX175" fmla="*/ 3317947 w 3890750"/>
                    <a:gd name="connsiteY175" fmla="*/ 4787757 h 5558319"/>
                    <a:gd name="connsiteX176" fmla="*/ 3302535 w 3890750"/>
                    <a:gd name="connsiteY176" fmla="*/ 4782620 h 5558319"/>
                    <a:gd name="connsiteX177" fmla="*/ 3271713 w 3890750"/>
                    <a:gd name="connsiteY177" fmla="*/ 4798031 h 5558319"/>
                    <a:gd name="connsiteX178" fmla="*/ 3251164 w 3890750"/>
                    <a:gd name="connsiteY178" fmla="*/ 4823717 h 5558319"/>
                    <a:gd name="connsiteX179" fmla="*/ 3235753 w 3890750"/>
                    <a:gd name="connsiteY179" fmla="*/ 4818580 h 5558319"/>
                    <a:gd name="connsiteX180" fmla="*/ 3220342 w 3890750"/>
                    <a:gd name="connsiteY180" fmla="*/ 4823717 h 5558319"/>
                    <a:gd name="connsiteX181" fmla="*/ 3199794 w 3890750"/>
                    <a:gd name="connsiteY181" fmla="*/ 4828854 h 5558319"/>
                    <a:gd name="connsiteX182" fmla="*/ 3168971 w 3890750"/>
                    <a:gd name="connsiteY182" fmla="*/ 4849402 h 5558319"/>
                    <a:gd name="connsiteX183" fmla="*/ 3112463 w 3890750"/>
                    <a:gd name="connsiteY183" fmla="*/ 4849402 h 5558319"/>
                    <a:gd name="connsiteX184" fmla="*/ 3102189 w 3890750"/>
                    <a:gd name="connsiteY184" fmla="*/ 4864813 h 5558319"/>
                    <a:gd name="connsiteX185" fmla="*/ 3091915 w 3890750"/>
                    <a:gd name="connsiteY185" fmla="*/ 4875088 h 5558319"/>
                    <a:gd name="connsiteX186" fmla="*/ 3025133 w 3890750"/>
                    <a:gd name="connsiteY186" fmla="*/ 4885362 h 5558319"/>
                    <a:gd name="connsiteX187" fmla="*/ 3009722 w 3890750"/>
                    <a:gd name="connsiteY187" fmla="*/ 4895636 h 5558319"/>
                    <a:gd name="connsiteX188" fmla="*/ 2978899 w 3890750"/>
                    <a:gd name="connsiteY188" fmla="*/ 4905910 h 5558319"/>
                    <a:gd name="connsiteX189" fmla="*/ 2963488 w 3890750"/>
                    <a:gd name="connsiteY189" fmla="*/ 4900773 h 5558319"/>
                    <a:gd name="connsiteX190" fmla="*/ 2912117 w 3890750"/>
                    <a:gd name="connsiteY190" fmla="*/ 4941870 h 5558319"/>
                    <a:gd name="connsiteX191" fmla="*/ 2881295 w 3890750"/>
                    <a:gd name="connsiteY191" fmla="*/ 4952144 h 5558319"/>
                    <a:gd name="connsiteX192" fmla="*/ 2824787 w 3890750"/>
                    <a:gd name="connsiteY192" fmla="*/ 4967555 h 5558319"/>
                    <a:gd name="connsiteX193" fmla="*/ 2773416 w 3890750"/>
                    <a:gd name="connsiteY193" fmla="*/ 5008652 h 5558319"/>
                    <a:gd name="connsiteX194" fmla="*/ 2732320 w 3890750"/>
                    <a:gd name="connsiteY194" fmla="*/ 5003515 h 5558319"/>
                    <a:gd name="connsiteX195" fmla="*/ 2716908 w 3890750"/>
                    <a:gd name="connsiteY195" fmla="*/ 4998377 h 5558319"/>
                    <a:gd name="connsiteX196" fmla="*/ 2686086 w 3890750"/>
                    <a:gd name="connsiteY196" fmla="*/ 5003515 h 5558319"/>
                    <a:gd name="connsiteX197" fmla="*/ 2629578 w 3890750"/>
                    <a:gd name="connsiteY197" fmla="*/ 5024063 h 5558319"/>
                    <a:gd name="connsiteX198" fmla="*/ 2614167 w 3890750"/>
                    <a:gd name="connsiteY198" fmla="*/ 5029200 h 5558319"/>
                    <a:gd name="connsiteX199" fmla="*/ 2598756 w 3890750"/>
                    <a:gd name="connsiteY199" fmla="*/ 5044611 h 5558319"/>
                    <a:gd name="connsiteX200" fmla="*/ 2583344 w 3890750"/>
                    <a:gd name="connsiteY200" fmla="*/ 5039474 h 5558319"/>
                    <a:gd name="connsiteX201" fmla="*/ 2567933 w 3890750"/>
                    <a:gd name="connsiteY201" fmla="*/ 5049748 h 5558319"/>
                    <a:gd name="connsiteX202" fmla="*/ 2562796 w 3890750"/>
                    <a:gd name="connsiteY202" fmla="*/ 5075434 h 5558319"/>
                    <a:gd name="connsiteX203" fmla="*/ 2516562 w 3890750"/>
                    <a:gd name="connsiteY203" fmla="*/ 5116530 h 5558319"/>
                    <a:gd name="connsiteX204" fmla="*/ 2501151 w 3890750"/>
                    <a:gd name="connsiteY204" fmla="*/ 5126804 h 5558319"/>
                    <a:gd name="connsiteX205" fmla="*/ 2460054 w 3890750"/>
                    <a:gd name="connsiteY205" fmla="*/ 5137079 h 5558319"/>
                    <a:gd name="connsiteX206" fmla="*/ 2444643 w 3890750"/>
                    <a:gd name="connsiteY206" fmla="*/ 5142216 h 5558319"/>
                    <a:gd name="connsiteX207" fmla="*/ 2418958 w 3890750"/>
                    <a:gd name="connsiteY207" fmla="*/ 5147353 h 5558319"/>
                    <a:gd name="connsiteX208" fmla="*/ 2382998 w 3890750"/>
                    <a:gd name="connsiteY208" fmla="*/ 5116530 h 5558319"/>
                    <a:gd name="connsiteX209" fmla="*/ 2326490 w 3890750"/>
                    <a:gd name="connsiteY209" fmla="*/ 5106256 h 5558319"/>
                    <a:gd name="connsiteX210" fmla="*/ 2285394 w 3890750"/>
                    <a:gd name="connsiteY210" fmla="*/ 5106256 h 5558319"/>
                    <a:gd name="connsiteX211" fmla="*/ 2254571 w 3890750"/>
                    <a:gd name="connsiteY211" fmla="*/ 5126804 h 5558319"/>
                    <a:gd name="connsiteX212" fmla="*/ 2208338 w 3890750"/>
                    <a:gd name="connsiteY212" fmla="*/ 5121667 h 5558319"/>
                    <a:gd name="connsiteX213" fmla="*/ 2184631 w 3890750"/>
                    <a:gd name="connsiteY213" fmla="*/ 5139657 h 5558319"/>
                    <a:gd name="connsiteX214" fmla="*/ 2162303 w 3890750"/>
                    <a:gd name="connsiteY214" fmla="*/ 5144794 h 5558319"/>
                    <a:gd name="connsiteX215" fmla="*/ 2134839 w 3890750"/>
                    <a:gd name="connsiteY215" fmla="*/ 5154868 h 5558319"/>
                    <a:gd name="connsiteX216" fmla="*/ 2105596 w 3890750"/>
                    <a:gd name="connsiteY216" fmla="*/ 5111393 h 5558319"/>
                    <a:gd name="connsiteX217" fmla="*/ 2085048 w 3890750"/>
                    <a:gd name="connsiteY217" fmla="*/ 5142216 h 5558319"/>
                    <a:gd name="connsiteX218" fmla="*/ 2052246 w 3890750"/>
                    <a:gd name="connsiteY218" fmla="*/ 5143196 h 5558319"/>
                    <a:gd name="connsiteX219" fmla="*/ 2013129 w 3890750"/>
                    <a:gd name="connsiteY219" fmla="*/ 5157627 h 5558319"/>
                    <a:gd name="connsiteX220" fmla="*/ 1982306 w 3890750"/>
                    <a:gd name="connsiteY220" fmla="*/ 5173038 h 5558319"/>
                    <a:gd name="connsiteX221" fmla="*/ 1956621 w 3890750"/>
                    <a:gd name="connsiteY221" fmla="*/ 5193586 h 5558319"/>
                    <a:gd name="connsiteX222" fmla="*/ 1946347 w 3890750"/>
                    <a:gd name="connsiteY222" fmla="*/ 5203861 h 5558319"/>
                    <a:gd name="connsiteX223" fmla="*/ 1930935 w 3890750"/>
                    <a:gd name="connsiteY223" fmla="*/ 5208998 h 5558319"/>
                    <a:gd name="connsiteX224" fmla="*/ 1904071 w 3890750"/>
                    <a:gd name="connsiteY224" fmla="*/ 5209997 h 5558319"/>
                    <a:gd name="connsiteX225" fmla="*/ 1879564 w 3890750"/>
                    <a:gd name="connsiteY225" fmla="*/ 5204260 h 5558319"/>
                    <a:gd name="connsiteX226" fmla="*/ 1848742 w 3890750"/>
                    <a:gd name="connsiteY226" fmla="*/ 5203861 h 5558319"/>
                    <a:gd name="connsiteX227" fmla="*/ 1815741 w 3890750"/>
                    <a:gd name="connsiteY227" fmla="*/ 5207019 h 5558319"/>
                    <a:gd name="connsiteX228" fmla="*/ 1771886 w 3890750"/>
                    <a:gd name="connsiteY228" fmla="*/ 5225588 h 5558319"/>
                    <a:gd name="connsiteX229" fmla="*/ 1751138 w 3890750"/>
                    <a:gd name="connsiteY229" fmla="*/ 5234683 h 5558319"/>
                    <a:gd name="connsiteX230" fmla="*/ 1720715 w 3890750"/>
                    <a:gd name="connsiteY230" fmla="*/ 5255831 h 5558319"/>
                    <a:gd name="connsiteX231" fmla="*/ 1704904 w 3890750"/>
                    <a:gd name="connsiteY231" fmla="*/ 5255231 h 5558319"/>
                    <a:gd name="connsiteX232" fmla="*/ 1699767 w 3890750"/>
                    <a:gd name="connsiteY232" fmla="*/ 5275780 h 5558319"/>
                    <a:gd name="connsiteX233" fmla="*/ 1674081 w 3890750"/>
                    <a:gd name="connsiteY233" fmla="*/ 5301465 h 5558319"/>
                    <a:gd name="connsiteX234" fmla="*/ 1663807 w 3890750"/>
                    <a:gd name="connsiteY234" fmla="*/ 5332288 h 5558319"/>
                    <a:gd name="connsiteX235" fmla="*/ 1627848 w 3890750"/>
                    <a:gd name="connsiteY235" fmla="*/ 5357973 h 5558319"/>
                    <a:gd name="connsiteX236" fmla="*/ 1612436 w 3890750"/>
                    <a:gd name="connsiteY236" fmla="*/ 5363110 h 5558319"/>
                    <a:gd name="connsiteX237" fmla="*/ 1597025 w 3890750"/>
                    <a:gd name="connsiteY237" fmla="*/ 5357973 h 5558319"/>
                    <a:gd name="connsiteX238" fmla="*/ 1566203 w 3890750"/>
                    <a:gd name="connsiteY238" fmla="*/ 5363110 h 5558319"/>
                    <a:gd name="connsiteX239" fmla="*/ 1509695 w 3890750"/>
                    <a:gd name="connsiteY239" fmla="*/ 5383658 h 5558319"/>
                    <a:gd name="connsiteX240" fmla="*/ 1476805 w 3890750"/>
                    <a:gd name="connsiteY240" fmla="*/ 5376905 h 5558319"/>
                    <a:gd name="connsiteX241" fmla="*/ 1444140 w 3890750"/>
                    <a:gd name="connsiteY241" fmla="*/ 5390055 h 5558319"/>
                    <a:gd name="connsiteX242" fmla="*/ 1386405 w 3890750"/>
                    <a:gd name="connsiteY242" fmla="*/ 5417583 h 5558319"/>
                    <a:gd name="connsiteX243" fmla="*/ 1350252 w 3890750"/>
                    <a:gd name="connsiteY243" fmla="*/ 5444496 h 5558319"/>
                    <a:gd name="connsiteX244" fmla="*/ 1304212 w 3890750"/>
                    <a:gd name="connsiteY244" fmla="*/ 5491537 h 5558319"/>
                    <a:gd name="connsiteX245" fmla="*/ 1268252 w 3890750"/>
                    <a:gd name="connsiteY245" fmla="*/ 5486400 h 5558319"/>
                    <a:gd name="connsiteX246" fmla="*/ 1257978 w 3890750"/>
                    <a:gd name="connsiteY246" fmla="*/ 5455577 h 5558319"/>
                    <a:gd name="connsiteX247" fmla="*/ 1216881 w 3890750"/>
                    <a:gd name="connsiteY247" fmla="*/ 5465852 h 5558319"/>
                    <a:gd name="connsiteX248" fmla="*/ 1115788 w 3890750"/>
                    <a:gd name="connsiteY248" fmla="*/ 5464430 h 5558319"/>
                    <a:gd name="connsiteX249" fmla="*/ 1074822 w 3890750"/>
                    <a:gd name="connsiteY249" fmla="*/ 5492316 h 5558319"/>
                    <a:gd name="connsiteX250" fmla="*/ 1042221 w 3890750"/>
                    <a:gd name="connsiteY250" fmla="*/ 5476126 h 5558319"/>
                    <a:gd name="connsiteX251" fmla="*/ 1026809 w 3890750"/>
                    <a:gd name="connsiteY251" fmla="*/ 5460715 h 5558319"/>
                    <a:gd name="connsiteX252" fmla="*/ 992029 w 3890750"/>
                    <a:gd name="connsiteY252" fmla="*/ 5469029 h 5558319"/>
                    <a:gd name="connsiteX253" fmla="*/ 975439 w 3890750"/>
                    <a:gd name="connsiteY253" fmla="*/ 5453819 h 5558319"/>
                    <a:gd name="connsiteX254" fmla="*/ 932563 w 3890750"/>
                    <a:gd name="connsiteY254" fmla="*/ 5432271 h 5558319"/>
                    <a:gd name="connsiteX255" fmla="*/ 877834 w 3890750"/>
                    <a:gd name="connsiteY255" fmla="*/ 5404207 h 5558319"/>
                    <a:gd name="connsiteX256" fmla="*/ 749407 w 3890750"/>
                    <a:gd name="connsiteY256" fmla="*/ 5409344 h 5558319"/>
                    <a:gd name="connsiteX257" fmla="*/ 661097 w 3890750"/>
                    <a:gd name="connsiteY257" fmla="*/ 5453399 h 5558319"/>
                    <a:gd name="connsiteX258" fmla="*/ 607148 w 3890750"/>
                    <a:gd name="connsiteY258" fmla="*/ 5460116 h 5558319"/>
                    <a:gd name="connsiteX259" fmla="*/ 590158 w 3890750"/>
                    <a:gd name="connsiteY259" fmla="*/ 5457937 h 5558319"/>
                    <a:gd name="connsiteX260" fmla="*/ 510227 w 3890750"/>
                    <a:gd name="connsiteY260" fmla="*/ 5442621 h 5558319"/>
                    <a:gd name="connsiteX261" fmla="*/ 468095 w 3890750"/>
                    <a:gd name="connsiteY261" fmla="*/ 5458420 h 5558319"/>
                    <a:gd name="connsiteX262" fmla="*/ 421668 w 3890750"/>
                    <a:gd name="connsiteY262" fmla="*/ 5445272 h 5558319"/>
                    <a:gd name="connsiteX263" fmla="*/ 373592 w 3890750"/>
                    <a:gd name="connsiteY263" fmla="*/ 5424723 h 5558319"/>
                    <a:gd name="connsiteX264" fmla="*/ 334103 w 3890750"/>
                    <a:gd name="connsiteY264" fmla="*/ 5396311 h 5558319"/>
                    <a:gd name="connsiteX265" fmla="*/ 270859 w 3890750"/>
                    <a:gd name="connsiteY265" fmla="*/ 5394132 h 5558319"/>
                    <a:gd name="connsiteX266" fmla="*/ 210014 w 3890750"/>
                    <a:gd name="connsiteY266" fmla="*/ 5435029 h 5558319"/>
                    <a:gd name="connsiteX267" fmla="*/ 168917 w 3890750"/>
                    <a:gd name="connsiteY267" fmla="*/ 5450440 h 5558319"/>
                    <a:gd name="connsiteX268" fmla="*/ 158643 w 3890750"/>
                    <a:gd name="connsiteY268" fmla="*/ 5460715 h 5558319"/>
                    <a:gd name="connsiteX269" fmla="*/ 132958 w 3890750"/>
                    <a:gd name="connsiteY269" fmla="*/ 5486400 h 5558319"/>
                    <a:gd name="connsiteX270" fmla="*/ 115284 w 3890750"/>
                    <a:gd name="connsiteY270" fmla="*/ 5468533 h 5558319"/>
                    <a:gd name="connsiteX271" fmla="*/ 70699 w 3890750"/>
                    <a:gd name="connsiteY271" fmla="*/ 5472443 h 5558319"/>
                    <a:gd name="connsiteX272" fmla="*/ 50764 w 3890750"/>
                    <a:gd name="connsiteY272" fmla="*/ 5532634 h 5558319"/>
                    <a:gd name="connsiteX273" fmla="*/ 0 w 3890750"/>
                    <a:gd name="connsiteY273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57924 w 3890750"/>
                    <a:gd name="connsiteY77" fmla="*/ 2535300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71654 h 5558319"/>
                    <a:gd name="connsiteX143" fmla="*/ 3549115 w 3890750"/>
                    <a:gd name="connsiteY143" fmla="*/ 4407613 h 5558319"/>
                    <a:gd name="connsiteX144" fmla="*/ 3564526 w 3890750"/>
                    <a:gd name="connsiteY144" fmla="*/ 4412750 h 5558319"/>
                    <a:gd name="connsiteX145" fmla="*/ 3590212 w 3890750"/>
                    <a:gd name="connsiteY145" fmla="*/ 4428162 h 5558319"/>
                    <a:gd name="connsiteX146" fmla="*/ 3600486 w 3890750"/>
                    <a:gd name="connsiteY146" fmla="*/ 4443573 h 5558319"/>
                    <a:gd name="connsiteX147" fmla="*/ 3590212 w 3890750"/>
                    <a:gd name="connsiteY147" fmla="*/ 4479533 h 5558319"/>
                    <a:gd name="connsiteX148" fmla="*/ 3595349 w 3890750"/>
                    <a:gd name="connsiteY148" fmla="*/ 4505218 h 5558319"/>
                    <a:gd name="connsiteX149" fmla="*/ 3631308 w 3890750"/>
                    <a:gd name="connsiteY149" fmla="*/ 4505218 h 5558319"/>
                    <a:gd name="connsiteX150" fmla="*/ 3646720 w 3890750"/>
                    <a:gd name="connsiteY150" fmla="*/ 4510355 h 5558319"/>
                    <a:gd name="connsiteX151" fmla="*/ 3656994 w 3890750"/>
                    <a:gd name="connsiteY151" fmla="*/ 4525766 h 5558319"/>
                    <a:gd name="connsiteX152" fmla="*/ 3615897 w 3890750"/>
                    <a:gd name="connsiteY152" fmla="*/ 4530903 h 5558319"/>
                    <a:gd name="connsiteX153" fmla="*/ 3595349 w 3890750"/>
                    <a:gd name="connsiteY153" fmla="*/ 4536040 h 5558319"/>
                    <a:gd name="connsiteX154" fmla="*/ 3574800 w 3890750"/>
                    <a:gd name="connsiteY154" fmla="*/ 4577137 h 5558319"/>
                    <a:gd name="connsiteX155" fmla="*/ 3559389 w 3890750"/>
                    <a:gd name="connsiteY155" fmla="*/ 4582274 h 5558319"/>
                    <a:gd name="connsiteX156" fmla="*/ 3543978 w 3890750"/>
                    <a:gd name="connsiteY156" fmla="*/ 4597685 h 5558319"/>
                    <a:gd name="connsiteX157" fmla="*/ 3554252 w 3890750"/>
                    <a:gd name="connsiteY157" fmla="*/ 4595197 h 5558319"/>
                    <a:gd name="connsiteX158" fmla="*/ 3543978 w 3890750"/>
                    <a:gd name="connsiteY158" fmla="*/ 4607959 h 5558319"/>
                    <a:gd name="connsiteX159" fmla="*/ 3538841 w 3890750"/>
                    <a:gd name="connsiteY159" fmla="*/ 4623371 h 5558319"/>
                    <a:gd name="connsiteX160" fmla="*/ 3543978 w 3890750"/>
                    <a:gd name="connsiteY160" fmla="*/ 4649056 h 5558319"/>
                    <a:gd name="connsiteX161" fmla="*/ 3554252 w 3890750"/>
                    <a:gd name="connsiteY161" fmla="*/ 4679879 h 5558319"/>
                    <a:gd name="connsiteX162" fmla="*/ 3533704 w 3890750"/>
                    <a:gd name="connsiteY162" fmla="*/ 4710701 h 5558319"/>
                    <a:gd name="connsiteX163" fmla="*/ 3508018 w 3890750"/>
                    <a:gd name="connsiteY163" fmla="*/ 4705564 h 5558319"/>
                    <a:gd name="connsiteX164" fmla="*/ 3492607 w 3890750"/>
                    <a:gd name="connsiteY164" fmla="*/ 4700427 h 5558319"/>
                    <a:gd name="connsiteX165" fmla="*/ 3472059 w 3890750"/>
                    <a:gd name="connsiteY165" fmla="*/ 4695290 h 5558319"/>
                    <a:gd name="connsiteX166" fmla="*/ 3456648 w 3890750"/>
                    <a:gd name="connsiteY166" fmla="*/ 4685016 h 5558319"/>
                    <a:gd name="connsiteX167" fmla="*/ 3451511 w 3890750"/>
                    <a:gd name="connsiteY167" fmla="*/ 4715838 h 5558319"/>
                    <a:gd name="connsiteX168" fmla="*/ 3446373 w 3890750"/>
                    <a:gd name="connsiteY168" fmla="*/ 4731249 h 5558319"/>
                    <a:gd name="connsiteX169" fmla="*/ 3415551 w 3890750"/>
                    <a:gd name="connsiteY169" fmla="*/ 4710701 h 5558319"/>
                    <a:gd name="connsiteX170" fmla="*/ 3395003 w 3890750"/>
                    <a:gd name="connsiteY170" fmla="*/ 4679879 h 5558319"/>
                    <a:gd name="connsiteX171" fmla="*/ 3379591 w 3890750"/>
                    <a:gd name="connsiteY171" fmla="*/ 4674742 h 5558319"/>
                    <a:gd name="connsiteX172" fmla="*/ 3338495 w 3890750"/>
                    <a:gd name="connsiteY172" fmla="*/ 4700427 h 5558319"/>
                    <a:gd name="connsiteX173" fmla="*/ 3343632 w 3890750"/>
                    <a:gd name="connsiteY173" fmla="*/ 4715838 h 5558319"/>
                    <a:gd name="connsiteX174" fmla="*/ 3328221 w 3890750"/>
                    <a:gd name="connsiteY174" fmla="*/ 4772346 h 5558319"/>
                    <a:gd name="connsiteX175" fmla="*/ 3317947 w 3890750"/>
                    <a:gd name="connsiteY175" fmla="*/ 4787757 h 5558319"/>
                    <a:gd name="connsiteX176" fmla="*/ 3302535 w 3890750"/>
                    <a:gd name="connsiteY176" fmla="*/ 4782620 h 5558319"/>
                    <a:gd name="connsiteX177" fmla="*/ 3271713 w 3890750"/>
                    <a:gd name="connsiteY177" fmla="*/ 4798031 h 5558319"/>
                    <a:gd name="connsiteX178" fmla="*/ 3251164 w 3890750"/>
                    <a:gd name="connsiteY178" fmla="*/ 4823717 h 5558319"/>
                    <a:gd name="connsiteX179" fmla="*/ 3235753 w 3890750"/>
                    <a:gd name="connsiteY179" fmla="*/ 4818580 h 5558319"/>
                    <a:gd name="connsiteX180" fmla="*/ 3220342 w 3890750"/>
                    <a:gd name="connsiteY180" fmla="*/ 4823717 h 5558319"/>
                    <a:gd name="connsiteX181" fmla="*/ 3199794 w 3890750"/>
                    <a:gd name="connsiteY181" fmla="*/ 4828854 h 5558319"/>
                    <a:gd name="connsiteX182" fmla="*/ 3168971 w 3890750"/>
                    <a:gd name="connsiteY182" fmla="*/ 4849402 h 5558319"/>
                    <a:gd name="connsiteX183" fmla="*/ 3112463 w 3890750"/>
                    <a:gd name="connsiteY183" fmla="*/ 4849402 h 5558319"/>
                    <a:gd name="connsiteX184" fmla="*/ 3102189 w 3890750"/>
                    <a:gd name="connsiteY184" fmla="*/ 4864813 h 5558319"/>
                    <a:gd name="connsiteX185" fmla="*/ 3091915 w 3890750"/>
                    <a:gd name="connsiteY185" fmla="*/ 4875088 h 5558319"/>
                    <a:gd name="connsiteX186" fmla="*/ 3025133 w 3890750"/>
                    <a:gd name="connsiteY186" fmla="*/ 4885362 h 5558319"/>
                    <a:gd name="connsiteX187" fmla="*/ 3009722 w 3890750"/>
                    <a:gd name="connsiteY187" fmla="*/ 4895636 h 5558319"/>
                    <a:gd name="connsiteX188" fmla="*/ 2978899 w 3890750"/>
                    <a:gd name="connsiteY188" fmla="*/ 4905910 h 5558319"/>
                    <a:gd name="connsiteX189" fmla="*/ 2963488 w 3890750"/>
                    <a:gd name="connsiteY189" fmla="*/ 4900773 h 5558319"/>
                    <a:gd name="connsiteX190" fmla="*/ 2912117 w 3890750"/>
                    <a:gd name="connsiteY190" fmla="*/ 4941870 h 5558319"/>
                    <a:gd name="connsiteX191" fmla="*/ 2881295 w 3890750"/>
                    <a:gd name="connsiteY191" fmla="*/ 4952144 h 5558319"/>
                    <a:gd name="connsiteX192" fmla="*/ 2824787 w 3890750"/>
                    <a:gd name="connsiteY192" fmla="*/ 4967555 h 5558319"/>
                    <a:gd name="connsiteX193" fmla="*/ 2773416 w 3890750"/>
                    <a:gd name="connsiteY193" fmla="*/ 5008652 h 5558319"/>
                    <a:gd name="connsiteX194" fmla="*/ 2732320 w 3890750"/>
                    <a:gd name="connsiteY194" fmla="*/ 5003515 h 5558319"/>
                    <a:gd name="connsiteX195" fmla="*/ 2716908 w 3890750"/>
                    <a:gd name="connsiteY195" fmla="*/ 4998377 h 5558319"/>
                    <a:gd name="connsiteX196" fmla="*/ 2686086 w 3890750"/>
                    <a:gd name="connsiteY196" fmla="*/ 5003515 h 5558319"/>
                    <a:gd name="connsiteX197" fmla="*/ 2629578 w 3890750"/>
                    <a:gd name="connsiteY197" fmla="*/ 5024063 h 5558319"/>
                    <a:gd name="connsiteX198" fmla="*/ 2614167 w 3890750"/>
                    <a:gd name="connsiteY198" fmla="*/ 5029200 h 5558319"/>
                    <a:gd name="connsiteX199" fmla="*/ 2598756 w 3890750"/>
                    <a:gd name="connsiteY199" fmla="*/ 5044611 h 5558319"/>
                    <a:gd name="connsiteX200" fmla="*/ 2583344 w 3890750"/>
                    <a:gd name="connsiteY200" fmla="*/ 5039474 h 5558319"/>
                    <a:gd name="connsiteX201" fmla="*/ 2567933 w 3890750"/>
                    <a:gd name="connsiteY201" fmla="*/ 5049748 h 5558319"/>
                    <a:gd name="connsiteX202" fmla="*/ 2562796 w 3890750"/>
                    <a:gd name="connsiteY202" fmla="*/ 5075434 h 5558319"/>
                    <a:gd name="connsiteX203" fmla="*/ 2516562 w 3890750"/>
                    <a:gd name="connsiteY203" fmla="*/ 5116530 h 5558319"/>
                    <a:gd name="connsiteX204" fmla="*/ 2501151 w 3890750"/>
                    <a:gd name="connsiteY204" fmla="*/ 5126804 h 5558319"/>
                    <a:gd name="connsiteX205" fmla="*/ 2460054 w 3890750"/>
                    <a:gd name="connsiteY205" fmla="*/ 5137079 h 5558319"/>
                    <a:gd name="connsiteX206" fmla="*/ 2444643 w 3890750"/>
                    <a:gd name="connsiteY206" fmla="*/ 5142216 h 5558319"/>
                    <a:gd name="connsiteX207" fmla="*/ 2418958 w 3890750"/>
                    <a:gd name="connsiteY207" fmla="*/ 5147353 h 5558319"/>
                    <a:gd name="connsiteX208" fmla="*/ 2382998 w 3890750"/>
                    <a:gd name="connsiteY208" fmla="*/ 5116530 h 5558319"/>
                    <a:gd name="connsiteX209" fmla="*/ 2326490 w 3890750"/>
                    <a:gd name="connsiteY209" fmla="*/ 5106256 h 5558319"/>
                    <a:gd name="connsiteX210" fmla="*/ 2285394 w 3890750"/>
                    <a:gd name="connsiteY210" fmla="*/ 5106256 h 5558319"/>
                    <a:gd name="connsiteX211" fmla="*/ 2254571 w 3890750"/>
                    <a:gd name="connsiteY211" fmla="*/ 5126804 h 5558319"/>
                    <a:gd name="connsiteX212" fmla="*/ 2208338 w 3890750"/>
                    <a:gd name="connsiteY212" fmla="*/ 5121667 h 5558319"/>
                    <a:gd name="connsiteX213" fmla="*/ 2184631 w 3890750"/>
                    <a:gd name="connsiteY213" fmla="*/ 5139657 h 5558319"/>
                    <a:gd name="connsiteX214" fmla="*/ 2162303 w 3890750"/>
                    <a:gd name="connsiteY214" fmla="*/ 5144794 h 5558319"/>
                    <a:gd name="connsiteX215" fmla="*/ 2134839 w 3890750"/>
                    <a:gd name="connsiteY215" fmla="*/ 5154868 h 5558319"/>
                    <a:gd name="connsiteX216" fmla="*/ 2105596 w 3890750"/>
                    <a:gd name="connsiteY216" fmla="*/ 5111393 h 5558319"/>
                    <a:gd name="connsiteX217" fmla="*/ 2085048 w 3890750"/>
                    <a:gd name="connsiteY217" fmla="*/ 5142216 h 5558319"/>
                    <a:gd name="connsiteX218" fmla="*/ 2052246 w 3890750"/>
                    <a:gd name="connsiteY218" fmla="*/ 5143196 h 5558319"/>
                    <a:gd name="connsiteX219" fmla="*/ 2013129 w 3890750"/>
                    <a:gd name="connsiteY219" fmla="*/ 5157627 h 5558319"/>
                    <a:gd name="connsiteX220" fmla="*/ 1982306 w 3890750"/>
                    <a:gd name="connsiteY220" fmla="*/ 5173038 h 5558319"/>
                    <a:gd name="connsiteX221" fmla="*/ 1956621 w 3890750"/>
                    <a:gd name="connsiteY221" fmla="*/ 5193586 h 5558319"/>
                    <a:gd name="connsiteX222" fmla="*/ 1946347 w 3890750"/>
                    <a:gd name="connsiteY222" fmla="*/ 5203861 h 5558319"/>
                    <a:gd name="connsiteX223" fmla="*/ 1930935 w 3890750"/>
                    <a:gd name="connsiteY223" fmla="*/ 5208998 h 5558319"/>
                    <a:gd name="connsiteX224" fmla="*/ 1904071 w 3890750"/>
                    <a:gd name="connsiteY224" fmla="*/ 5209997 h 5558319"/>
                    <a:gd name="connsiteX225" fmla="*/ 1879564 w 3890750"/>
                    <a:gd name="connsiteY225" fmla="*/ 5204260 h 5558319"/>
                    <a:gd name="connsiteX226" fmla="*/ 1848742 w 3890750"/>
                    <a:gd name="connsiteY226" fmla="*/ 5203861 h 5558319"/>
                    <a:gd name="connsiteX227" fmla="*/ 1815741 w 3890750"/>
                    <a:gd name="connsiteY227" fmla="*/ 5207019 h 5558319"/>
                    <a:gd name="connsiteX228" fmla="*/ 1771886 w 3890750"/>
                    <a:gd name="connsiteY228" fmla="*/ 5225588 h 5558319"/>
                    <a:gd name="connsiteX229" fmla="*/ 1751138 w 3890750"/>
                    <a:gd name="connsiteY229" fmla="*/ 5234683 h 5558319"/>
                    <a:gd name="connsiteX230" fmla="*/ 1720715 w 3890750"/>
                    <a:gd name="connsiteY230" fmla="*/ 5255831 h 5558319"/>
                    <a:gd name="connsiteX231" fmla="*/ 1704904 w 3890750"/>
                    <a:gd name="connsiteY231" fmla="*/ 5255231 h 5558319"/>
                    <a:gd name="connsiteX232" fmla="*/ 1699767 w 3890750"/>
                    <a:gd name="connsiteY232" fmla="*/ 5275780 h 5558319"/>
                    <a:gd name="connsiteX233" fmla="*/ 1674081 w 3890750"/>
                    <a:gd name="connsiteY233" fmla="*/ 5301465 h 5558319"/>
                    <a:gd name="connsiteX234" fmla="*/ 1663807 w 3890750"/>
                    <a:gd name="connsiteY234" fmla="*/ 5332288 h 5558319"/>
                    <a:gd name="connsiteX235" fmla="*/ 1627848 w 3890750"/>
                    <a:gd name="connsiteY235" fmla="*/ 5357973 h 5558319"/>
                    <a:gd name="connsiteX236" fmla="*/ 1612436 w 3890750"/>
                    <a:gd name="connsiteY236" fmla="*/ 5363110 h 5558319"/>
                    <a:gd name="connsiteX237" fmla="*/ 1597025 w 3890750"/>
                    <a:gd name="connsiteY237" fmla="*/ 5357973 h 5558319"/>
                    <a:gd name="connsiteX238" fmla="*/ 1566203 w 3890750"/>
                    <a:gd name="connsiteY238" fmla="*/ 5363110 h 5558319"/>
                    <a:gd name="connsiteX239" fmla="*/ 1509695 w 3890750"/>
                    <a:gd name="connsiteY239" fmla="*/ 5383658 h 5558319"/>
                    <a:gd name="connsiteX240" fmla="*/ 1476805 w 3890750"/>
                    <a:gd name="connsiteY240" fmla="*/ 5376905 h 5558319"/>
                    <a:gd name="connsiteX241" fmla="*/ 1444140 w 3890750"/>
                    <a:gd name="connsiteY241" fmla="*/ 5390055 h 5558319"/>
                    <a:gd name="connsiteX242" fmla="*/ 1386405 w 3890750"/>
                    <a:gd name="connsiteY242" fmla="*/ 5417583 h 5558319"/>
                    <a:gd name="connsiteX243" fmla="*/ 1350252 w 3890750"/>
                    <a:gd name="connsiteY243" fmla="*/ 5444496 h 5558319"/>
                    <a:gd name="connsiteX244" fmla="*/ 1304212 w 3890750"/>
                    <a:gd name="connsiteY244" fmla="*/ 5491537 h 5558319"/>
                    <a:gd name="connsiteX245" fmla="*/ 1268252 w 3890750"/>
                    <a:gd name="connsiteY245" fmla="*/ 5486400 h 5558319"/>
                    <a:gd name="connsiteX246" fmla="*/ 1257978 w 3890750"/>
                    <a:gd name="connsiteY246" fmla="*/ 5455577 h 5558319"/>
                    <a:gd name="connsiteX247" fmla="*/ 1216881 w 3890750"/>
                    <a:gd name="connsiteY247" fmla="*/ 5465852 h 5558319"/>
                    <a:gd name="connsiteX248" fmla="*/ 1115788 w 3890750"/>
                    <a:gd name="connsiteY248" fmla="*/ 5464430 h 5558319"/>
                    <a:gd name="connsiteX249" fmla="*/ 1074822 w 3890750"/>
                    <a:gd name="connsiteY249" fmla="*/ 5492316 h 5558319"/>
                    <a:gd name="connsiteX250" fmla="*/ 1042221 w 3890750"/>
                    <a:gd name="connsiteY250" fmla="*/ 5476126 h 5558319"/>
                    <a:gd name="connsiteX251" fmla="*/ 1026809 w 3890750"/>
                    <a:gd name="connsiteY251" fmla="*/ 5460715 h 5558319"/>
                    <a:gd name="connsiteX252" fmla="*/ 992029 w 3890750"/>
                    <a:gd name="connsiteY252" fmla="*/ 5469029 h 5558319"/>
                    <a:gd name="connsiteX253" fmla="*/ 975439 w 3890750"/>
                    <a:gd name="connsiteY253" fmla="*/ 5453819 h 5558319"/>
                    <a:gd name="connsiteX254" fmla="*/ 932563 w 3890750"/>
                    <a:gd name="connsiteY254" fmla="*/ 5432271 h 5558319"/>
                    <a:gd name="connsiteX255" fmla="*/ 877834 w 3890750"/>
                    <a:gd name="connsiteY255" fmla="*/ 5404207 h 5558319"/>
                    <a:gd name="connsiteX256" fmla="*/ 749407 w 3890750"/>
                    <a:gd name="connsiteY256" fmla="*/ 5409344 h 5558319"/>
                    <a:gd name="connsiteX257" fmla="*/ 661097 w 3890750"/>
                    <a:gd name="connsiteY257" fmla="*/ 5453399 h 5558319"/>
                    <a:gd name="connsiteX258" fmla="*/ 607148 w 3890750"/>
                    <a:gd name="connsiteY258" fmla="*/ 5460116 h 5558319"/>
                    <a:gd name="connsiteX259" fmla="*/ 590158 w 3890750"/>
                    <a:gd name="connsiteY259" fmla="*/ 5457937 h 5558319"/>
                    <a:gd name="connsiteX260" fmla="*/ 510227 w 3890750"/>
                    <a:gd name="connsiteY260" fmla="*/ 5442621 h 5558319"/>
                    <a:gd name="connsiteX261" fmla="*/ 468095 w 3890750"/>
                    <a:gd name="connsiteY261" fmla="*/ 5458420 h 5558319"/>
                    <a:gd name="connsiteX262" fmla="*/ 421668 w 3890750"/>
                    <a:gd name="connsiteY262" fmla="*/ 5445272 h 5558319"/>
                    <a:gd name="connsiteX263" fmla="*/ 373592 w 3890750"/>
                    <a:gd name="connsiteY263" fmla="*/ 5424723 h 5558319"/>
                    <a:gd name="connsiteX264" fmla="*/ 334103 w 3890750"/>
                    <a:gd name="connsiteY264" fmla="*/ 5396311 h 5558319"/>
                    <a:gd name="connsiteX265" fmla="*/ 270859 w 3890750"/>
                    <a:gd name="connsiteY265" fmla="*/ 5394132 h 5558319"/>
                    <a:gd name="connsiteX266" fmla="*/ 210014 w 3890750"/>
                    <a:gd name="connsiteY266" fmla="*/ 5435029 h 5558319"/>
                    <a:gd name="connsiteX267" fmla="*/ 168917 w 3890750"/>
                    <a:gd name="connsiteY267" fmla="*/ 5450440 h 5558319"/>
                    <a:gd name="connsiteX268" fmla="*/ 158643 w 3890750"/>
                    <a:gd name="connsiteY268" fmla="*/ 5460715 h 5558319"/>
                    <a:gd name="connsiteX269" fmla="*/ 132958 w 3890750"/>
                    <a:gd name="connsiteY269" fmla="*/ 5486400 h 5558319"/>
                    <a:gd name="connsiteX270" fmla="*/ 115284 w 3890750"/>
                    <a:gd name="connsiteY270" fmla="*/ 5468533 h 5558319"/>
                    <a:gd name="connsiteX271" fmla="*/ 70699 w 3890750"/>
                    <a:gd name="connsiteY271" fmla="*/ 5472443 h 5558319"/>
                    <a:gd name="connsiteX272" fmla="*/ 50764 w 3890750"/>
                    <a:gd name="connsiteY272" fmla="*/ 5532634 h 5558319"/>
                    <a:gd name="connsiteX273" fmla="*/ 0 w 3890750"/>
                    <a:gd name="connsiteY273" fmla="*/ 5558319 h 5558319"/>
                    <a:gd name="connsiteX0" fmla="*/ 3112463 w 3890750"/>
                    <a:gd name="connsiteY0" fmla="*/ 0 h 5558319"/>
                    <a:gd name="connsiteX1" fmla="*/ 3147064 w 3890750"/>
                    <a:gd name="connsiteY1" fmla="*/ 6716 h 5558319"/>
                    <a:gd name="connsiteX2" fmla="*/ 3168971 w 3890750"/>
                    <a:gd name="connsiteY2" fmla="*/ 82193 h 5558319"/>
                    <a:gd name="connsiteX3" fmla="*/ 3174108 w 3890750"/>
                    <a:gd name="connsiteY3" fmla="*/ 97604 h 5558319"/>
                    <a:gd name="connsiteX4" fmla="*/ 3184382 w 3890750"/>
                    <a:gd name="connsiteY4" fmla="*/ 107879 h 5558319"/>
                    <a:gd name="connsiteX5" fmla="*/ 3199794 w 3890750"/>
                    <a:gd name="connsiteY5" fmla="*/ 102742 h 5558319"/>
                    <a:gd name="connsiteX6" fmla="*/ 3220342 w 3890750"/>
                    <a:gd name="connsiteY6" fmla="*/ 107879 h 5558319"/>
                    <a:gd name="connsiteX7" fmla="*/ 3263894 w 3890750"/>
                    <a:gd name="connsiteY7" fmla="*/ 128232 h 5558319"/>
                    <a:gd name="connsiteX8" fmla="*/ 3307673 w 3890750"/>
                    <a:gd name="connsiteY8" fmla="*/ 190073 h 5558319"/>
                    <a:gd name="connsiteX9" fmla="*/ 3348156 w 3890750"/>
                    <a:gd name="connsiteY9" fmla="*/ 233430 h 5558319"/>
                    <a:gd name="connsiteX10" fmla="*/ 3356085 w 3890750"/>
                    <a:gd name="connsiteY10" fmla="*/ 307962 h 5558319"/>
                    <a:gd name="connsiteX11" fmla="*/ 3386906 w 3890750"/>
                    <a:gd name="connsiteY11" fmla="*/ 357417 h 5558319"/>
                    <a:gd name="connsiteX12" fmla="*/ 3389866 w 3890750"/>
                    <a:gd name="connsiteY12" fmla="*/ 416103 h 5558319"/>
                    <a:gd name="connsiteX13" fmla="*/ 3402119 w 3890750"/>
                    <a:gd name="connsiteY13" fmla="*/ 417283 h 5558319"/>
                    <a:gd name="connsiteX14" fmla="*/ 3410414 w 3890750"/>
                    <a:gd name="connsiteY14" fmla="*/ 441789 h 5558319"/>
                    <a:gd name="connsiteX15" fmla="*/ 3430962 w 3890750"/>
                    <a:gd name="connsiteY15" fmla="*/ 472611 h 5558319"/>
                    <a:gd name="connsiteX16" fmla="*/ 3452738 w 3890750"/>
                    <a:gd name="connsiteY16" fmla="*/ 476520 h 5558319"/>
                    <a:gd name="connsiteX17" fmla="*/ 3451511 w 3890750"/>
                    <a:gd name="connsiteY17" fmla="*/ 529119 h 5558319"/>
                    <a:gd name="connsiteX18" fmla="*/ 3446373 w 3890750"/>
                    <a:gd name="connsiteY18" fmla="*/ 554804 h 5558319"/>
                    <a:gd name="connsiteX19" fmla="*/ 3441236 w 3890750"/>
                    <a:gd name="connsiteY19" fmla="*/ 601038 h 5558319"/>
                    <a:gd name="connsiteX20" fmla="*/ 3425825 w 3890750"/>
                    <a:gd name="connsiteY20" fmla="*/ 642135 h 5558319"/>
                    <a:gd name="connsiteX21" fmla="*/ 3410414 w 3890750"/>
                    <a:gd name="connsiteY21" fmla="*/ 662683 h 5558319"/>
                    <a:gd name="connsiteX22" fmla="*/ 3395003 w 3890750"/>
                    <a:gd name="connsiteY22" fmla="*/ 688368 h 5558319"/>
                    <a:gd name="connsiteX23" fmla="*/ 3384729 w 3890750"/>
                    <a:gd name="connsiteY23" fmla="*/ 698643 h 5558319"/>
                    <a:gd name="connsiteX24" fmla="*/ 3317947 w 3890750"/>
                    <a:gd name="connsiteY24" fmla="*/ 744876 h 5558319"/>
                    <a:gd name="connsiteX25" fmla="*/ 3302535 w 3890750"/>
                    <a:gd name="connsiteY25" fmla="*/ 760288 h 5558319"/>
                    <a:gd name="connsiteX26" fmla="*/ 3244187 w 3890750"/>
                    <a:gd name="connsiteY26" fmla="*/ 805294 h 5558319"/>
                    <a:gd name="connsiteX27" fmla="*/ 3219743 w 3890750"/>
                    <a:gd name="connsiteY27" fmla="*/ 845039 h 5558319"/>
                    <a:gd name="connsiteX28" fmla="*/ 3204132 w 3890750"/>
                    <a:gd name="connsiteY28" fmla="*/ 867566 h 5558319"/>
                    <a:gd name="connsiteX29" fmla="*/ 3230616 w 3890750"/>
                    <a:gd name="connsiteY29" fmla="*/ 914400 h 5558319"/>
                    <a:gd name="connsiteX30" fmla="*/ 3294103 w 3890750"/>
                    <a:gd name="connsiteY30" fmla="*/ 937210 h 5558319"/>
                    <a:gd name="connsiteX31" fmla="*/ 3307672 w 3890750"/>
                    <a:gd name="connsiteY31" fmla="*/ 945222 h 5558319"/>
                    <a:gd name="connsiteX32" fmla="*/ 3369317 w 3890750"/>
                    <a:gd name="connsiteY32" fmla="*/ 950359 h 5558319"/>
                    <a:gd name="connsiteX33" fmla="*/ 3415551 w 3890750"/>
                    <a:gd name="connsiteY33" fmla="*/ 981182 h 5558319"/>
                    <a:gd name="connsiteX34" fmla="*/ 3447753 w 3890750"/>
                    <a:gd name="connsiteY34" fmla="*/ 1025437 h 5558319"/>
                    <a:gd name="connsiteX35" fmla="*/ 3491628 w 3890750"/>
                    <a:gd name="connsiteY35" fmla="*/ 1023459 h 5558319"/>
                    <a:gd name="connsiteX36" fmla="*/ 3526408 w 3890750"/>
                    <a:gd name="connsiteY36" fmla="*/ 1071271 h 5558319"/>
                    <a:gd name="connsiteX37" fmla="*/ 3529566 w 3890750"/>
                    <a:gd name="connsiteY37" fmla="*/ 1102493 h 5558319"/>
                    <a:gd name="connsiteX38" fmla="*/ 3513156 w 3890750"/>
                    <a:gd name="connsiteY38" fmla="*/ 1135294 h 5558319"/>
                    <a:gd name="connsiteX39" fmla="*/ 3523430 w 3890750"/>
                    <a:gd name="connsiteY39" fmla="*/ 1166117 h 5558319"/>
                    <a:gd name="connsiteX40" fmla="*/ 3533704 w 3890750"/>
                    <a:gd name="connsiteY40" fmla="*/ 1186665 h 5558319"/>
                    <a:gd name="connsiteX41" fmla="*/ 3543978 w 3890750"/>
                    <a:gd name="connsiteY41" fmla="*/ 1232899 h 5558319"/>
                    <a:gd name="connsiteX42" fmla="*/ 3554252 w 3890750"/>
                    <a:gd name="connsiteY42" fmla="*/ 1248310 h 5558319"/>
                    <a:gd name="connsiteX43" fmla="*/ 3574800 w 3890750"/>
                    <a:gd name="connsiteY43" fmla="*/ 1273995 h 5558319"/>
                    <a:gd name="connsiteX44" fmla="*/ 3615897 w 3890750"/>
                    <a:gd name="connsiteY44" fmla="*/ 1284270 h 5558319"/>
                    <a:gd name="connsiteX45" fmla="*/ 3646720 w 3890750"/>
                    <a:gd name="connsiteY45" fmla="*/ 1299681 h 5558319"/>
                    <a:gd name="connsiteX46" fmla="*/ 3677542 w 3890750"/>
                    <a:gd name="connsiteY46" fmla="*/ 1309955 h 5558319"/>
                    <a:gd name="connsiteX47" fmla="*/ 3698090 w 3890750"/>
                    <a:gd name="connsiteY47" fmla="*/ 1325366 h 5558319"/>
                    <a:gd name="connsiteX48" fmla="*/ 3723776 w 3890750"/>
                    <a:gd name="connsiteY48" fmla="*/ 1351052 h 5558319"/>
                    <a:gd name="connsiteX49" fmla="*/ 3754598 w 3890750"/>
                    <a:gd name="connsiteY49" fmla="*/ 1371600 h 5558319"/>
                    <a:gd name="connsiteX50" fmla="*/ 3770009 w 3890750"/>
                    <a:gd name="connsiteY50" fmla="*/ 1376737 h 5558319"/>
                    <a:gd name="connsiteX51" fmla="*/ 3784821 w 3890750"/>
                    <a:gd name="connsiteY51" fmla="*/ 1406380 h 5558319"/>
                    <a:gd name="connsiteX52" fmla="*/ 3817622 w 3890750"/>
                    <a:gd name="connsiteY52" fmla="*/ 1473362 h 5558319"/>
                    <a:gd name="connsiteX53" fmla="*/ 3781063 w 3890750"/>
                    <a:gd name="connsiteY53" fmla="*/ 1523933 h 5558319"/>
                    <a:gd name="connsiteX54" fmla="*/ 3790558 w 3890750"/>
                    <a:gd name="connsiteY54" fmla="*/ 1556535 h 5558319"/>
                    <a:gd name="connsiteX55" fmla="*/ 3800832 w 3890750"/>
                    <a:gd name="connsiteY55" fmla="*/ 1582220 h 5558319"/>
                    <a:gd name="connsiteX56" fmla="*/ 3821380 w 3890750"/>
                    <a:gd name="connsiteY56" fmla="*/ 1613043 h 5558319"/>
                    <a:gd name="connsiteX57" fmla="*/ 3831654 w 3890750"/>
                    <a:gd name="connsiteY57" fmla="*/ 1643865 h 5558319"/>
                    <a:gd name="connsiteX58" fmla="*/ 3836791 w 3890750"/>
                    <a:gd name="connsiteY58" fmla="*/ 1659276 h 5558319"/>
                    <a:gd name="connsiteX59" fmla="*/ 3847066 w 3890750"/>
                    <a:gd name="connsiteY59" fmla="*/ 1700373 h 5558319"/>
                    <a:gd name="connsiteX60" fmla="*/ 3831654 w 3890750"/>
                    <a:gd name="connsiteY60" fmla="*/ 1767155 h 5558319"/>
                    <a:gd name="connsiteX61" fmla="*/ 3836791 w 3890750"/>
                    <a:gd name="connsiteY61" fmla="*/ 1792840 h 5558319"/>
                    <a:gd name="connsiteX62" fmla="*/ 3816624 w 3890750"/>
                    <a:gd name="connsiteY62" fmla="*/ 1882350 h 5558319"/>
                    <a:gd name="connsiteX63" fmla="*/ 3840929 w 3890750"/>
                    <a:gd name="connsiteY63" fmla="*/ 1923246 h 5558319"/>
                    <a:gd name="connsiteX64" fmla="*/ 3872751 w 3890750"/>
                    <a:gd name="connsiteY64" fmla="*/ 1931542 h 5558319"/>
                    <a:gd name="connsiteX65" fmla="*/ 3877888 w 3890750"/>
                    <a:gd name="connsiteY65" fmla="*/ 1962364 h 5558319"/>
                    <a:gd name="connsiteX66" fmla="*/ 3883025 w 3890750"/>
                    <a:gd name="connsiteY66" fmla="*/ 1977775 h 5558319"/>
                    <a:gd name="connsiteX67" fmla="*/ 3884672 w 3890750"/>
                    <a:gd name="connsiteY67" fmla="*/ 2042489 h 5558319"/>
                    <a:gd name="connsiteX68" fmla="*/ 3888776 w 3890750"/>
                    <a:gd name="connsiteY68" fmla="*/ 2131500 h 5558319"/>
                    <a:gd name="connsiteX69" fmla="*/ 3846872 w 3890750"/>
                    <a:gd name="connsiteY69" fmla="*/ 2205454 h 5558319"/>
                    <a:gd name="connsiteX70" fmla="*/ 3841929 w 3890750"/>
                    <a:gd name="connsiteY70" fmla="*/ 2260315 h 5558319"/>
                    <a:gd name="connsiteX71" fmla="*/ 3831654 w 3890750"/>
                    <a:gd name="connsiteY71" fmla="*/ 2275726 h 5558319"/>
                    <a:gd name="connsiteX72" fmla="*/ 3821380 w 3890750"/>
                    <a:gd name="connsiteY72" fmla="*/ 2291137 h 5558319"/>
                    <a:gd name="connsiteX73" fmla="*/ 3805969 w 3890750"/>
                    <a:gd name="connsiteY73" fmla="*/ 2301411 h 5558319"/>
                    <a:gd name="connsiteX74" fmla="*/ 3785421 w 3890750"/>
                    <a:gd name="connsiteY74" fmla="*/ 2296274 h 5558319"/>
                    <a:gd name="connsiteX75" fmla="*/ 3759735 w 3890750"/>
                    <a:gd name="connsiteY75" fmla="*/ 2388742 h 5558319"/>
                    <a:gd name="connsiteX76" fmla="*/ 3749461 w 3890750"/>
                    <a:gd name="connsiteY76" fmla="*/ 2440112 h 5558319"/>
                    <a:gd name="connsiteX77" fmla="*/ 3757924 w 3890750"/>
                    <a:gd name="connsiteY77" fmla="*/ 2535300 h 5558319"/>
                    <a:gd name="connsiteX78" fmla="*/ 3785421 w 3890750"/>
                    <a:gd name="connsiteY78" fmla="*/ 2547991 h 5558319"/>
                    <a:gd name="connsiteX79" fmla="*/ 3795695 w 3890750"/>
                    <a:gd name="connsiteY79" fmla="*/ 2583950 h 5558319"/>
                    <a:gd name="connsiteX80" fmla="*/ 3790558 w 3890750"/>
                    <a:gd name="connsiteY80" fmla="*/ 2625047 h 5558319"/>
                    <a:gd name="connsiteX81" fmla="*/ 3780284 w 3890750"/>
                    <a:gd name="connsiteY81" fmla="*/ 2640458 h 5558319"/>
                    <a:gd name="connsiteX82" fmla="*/ 3770009 w 3890750"/>
                    <a:gd name="connsiteY82" fmla="*/ 2671281 h 5558319"/>
                    <a:gd name="connsiteX83" fmla="*/ 3764872 w 3890750"/>
                    <a:gd name="connsiteY83" fmla="*/ 2686692 h 5558319"/>
                    <a:gd name="connsiteX84" fmla="*/ 3770009 w 3890750"/>
                    <a:gd name="connsiteY84" fmla="*/ 2743200 h 5558319"/>
                    <a:gd name="connsiteX85" fmla="*/ 3764872 w 3890750"/>
                    <a:gd name="connsiteY85" fmla="*/ 2758611 h 5558319"/>
                    <a:gd name="connsiteX86" fmla="*/ 3770009 w 3890750"/>
                    <a:gd name="connsiteY86" fmla="*/ 2784297 h 5558319"/>
                    <a:gd name="connsiteX87" fmla="*/ 3759735 w 3890750"/>
                    <a:gd name="connsiteY87" fmla="*/ 2861353 h 5558319"/>
                    <a:gd name="connsiteX88" fmla="*/ 3739187 w 3890750"/>
                    <a:gd name="connsiteY88" fmla="*/ 2907586 h 5558319"/>
                    <a:gd name="connsiteX89" fmla="*/ 3728913 w 3890750"/>
                    <a:gd name="connsiteY89" fmla="*/ 2917861 h 5558319"/>
                    <a:gd name="connsiteX90" fmla="*/ 3708364 w 3890750"/>
                    <a:gd name="connsiteY90" fmla="*/ 2933272 h 5558319"/>
                    <a:gd name="connsiteX91" fmla="*/ 3672405 w 3890750"/>
                    <a:gd name="connsiteY91" fmla="*/ 2938409 h 5558319"/>
                    <a:gd name="connsiteX92" fmla="*/ 3667268 w 3890750"/>
                    <a:gd name="connsiteY92" fmla="*/ 2953820 h 5558319"/>
                    <a:gd name="connsiteX93" fmla="*/ 3651857 w 3890750"/>
                    <a:gd name="connsiteY93" fmla="*/ 2969231 h 5558319"/>
                    <a:gd name="connsiteX94" fmla="*/ 3646720 w 3890750"/>
                    <a:gd name="connsiteY94" fmla="*/ 3005191 h 5558319"/>
                    <a:gd name="connsiteX95" fmla="*/ 3627350 w 3890750"/>
                    <a:gd name="connsiteY95" fmla="*/ 3042730 h 5558319"/>
                    <a:gd name="connsiteX96" fmla="*/ 3586654 w 3890750"/>
                    <a:gd name="connsiteY96" fmla="*/ 3035414 h 5558319"/>
                    <a:gd name="connsiteX97" fmla="*/ 3542978 w 3890750"/>
                    <a:gd name="connsiteY97" fmla="*/ 3043309 h 5558319"/>
                    <a:gd name="connsiteX98" fmla="*/ 3527568 w 3890750"/>
                    <a:gd name="connsiteY98" fmla="*/ 3075131 h 5558319"/>
                    <a:gd name="connsiteX99" fmla="*/ 3543978 w 3890750"/>
                    <a:gd name="connsiteY99" fmla="*/ 3097658 h 5558319"/>
                    <a:gd name="connsiteX100" fmla="*/ 3549115 w 3890750"/>
                    <a:gd name="connsiteY100" fmla="*/ 3113070 h 5558319"/>
                    <a:gd name="connsiteX101" fmla="*/ 3554252 w 3890750"/>
                    <a:gd name="connsiteY101" fmla="*/ 3159303 h 5558319"/>
                    <a:gd name="connsiteX102" fmla="*/ 3549115 w 3890750"/>
                    <a:gd name="connsiteY102" fmla="*/ 3246634 h 5558319"/>
                    <a:gd name="connsiteX103" fmla="*/ 3543978 w 3890750"/>
                    <a:gd name="connsiteY103" fmla="*/ 3298004 h 5558319"/>
                    <a:gd name="connsiteX104" fmla="*/ 3554252 w 3890750"/>
                    <a:gd name="connsiteY104" fmla="*/ 3333964 h 5558319"/>
                    <a:gd name="connsiteX105" fmla="*/ 3564526 w 3890750"/>
                    <a:gd name="connsiteY105" fmla="*/ 3349375 h 5558319"/>
                    <a:gd name="connsiteX106" fmla="*/ 3574800 w 3890750"/>
                    <a:gd name="connsiteY106" fmla="*/ 3385335 h 5558319"/>
                    <a:gd name="connsiteX107" fmla="*/ 3579938 w 3890750"/>
                    <a:gd name="connsiteY107" fmla="*/ 3400746 h 5558319"/>
                    <a:gd name="connsiteX108" fmla="*/ 3574800 w 3890750"/>
                    <a:gd name="connsiteY108" fmla="*/ 3488076 h 5558319"/>
                    <a:gd name="connsiteX109" fmla="*/ 3569663 w 3890750"/>
                    <a:gd name="connsiteY109" fmla="*/ 3518899 h 5558319"/>
                    <a:gd name="connsiteX110" fmla="*/ 3590212 w 3890750"/>
                    <a:gd name="connsiteY110" fmla="*/ 3549721 h 5558319"/>
                    <a:gd name="connsiteX111" fmla="*/ 3595349 w 3890750"/>
                    <a:gd name="connsiteY111" fmla="*/ 3565133 h 5558319"/>
                    <a:gd name="connsiteX112" fmla="*/ 3569663 w 3890750"/>
                    <a:gd name="connsiteY112" fmla="*/ 3590818 h 5558319"/>
                    <a:gd name="connsiteX113" fmla="*/ 3554252 w 3890750"/>
                    <a:gd name="connsiteY113" fmla="*/ 3595955 h 5558319"/>
                    <a:gd name="connsiteX114" fmla="*/ 3538841 w 3890750"/>
                    <a:gd name="connsiteY114" fmla="*/ 3606229 h 5558319"/>
                    <a:gd name="connsiteX115" fmla="*/ 3528567 w 3890750"/>
                    <a:gd name="connsiteY115" fmla="*/ 3647326 h 5558319"/>
                    <a:gd name="connsiteX116" fmla="*/ 3533704 w 3890750"/>
                    <a:gd name="connsiteY116" fmla="*/ 3673011 h 5558319"/>
                    <a:gd name="connsiteX117" fmla="*/ 3528567 w 3890750"/>
                    <a:gd name="connsiteY117" fmla="*/ 3719245 h 5558319"/>
                    <a:gd name="connsiteX118" fmla="*/ 3523430 w 3890750"/>
                    <a:gd name="connsiteY118" fmla="*/ 3739793 h 5558319"/>
                    <a:gd name="connsiteX119" fmla="*/ 3497744 w 3890750"/>
                    <a:gd name="connsiteY119" fmla="*/ 3765479 h 5558319"/>
                    <a:gd name="connsiteX120" fmla="*/ 3492607 w 3890750"/>
                    <a:gd name="connsiteY120" fmla="*/ 3780890 h 5558319"/>
                    <a:gd name="connsiteX121" fmla="*/ 3497744 w 3890750"/>
                    <a:gd name="connsiteY121" fmla="*/ 3801438 h 5558319"/>
                    <a:gd name="connsiteX122" fmla="*/ 3502881 w 3890750"/>
                    <a:gd name="connsiteY122" fmla="*/ 3827124 h 5558319"/>
                    <a:gd name="connsiteX123" fmla="*/ 3492607 w 3890750"/>
                    <a:gd name="connsiteY123" fmla="*/ 3888768 h 5558319"/>
                    <a:gd name="connsiteX124" fmla="*/ 3482333 w 3890750"/>
                    <a:gd name="connsiteY124" fmla="*/ 3919591 h 5558319"/>
                    <a:gd name="connsiteX125" fmla="*/ 3477196 w 3890750"/>
                    <a:gd name="connsiteY125" fmla="*/ 3935002 h 5558319"/>
                    <a:gd name="connsiteX126" fmla="*/ 3502881 w 3890750"/>
                    <a:gd name="connsiteY126" fmla="*/ 3955550 h 5558319"/>
                    <a:gd name="connsiteX127" fmla="*/ 3585075 w 3890750"/>
                    <a:gd name="connsiteY127" fmla="*/ 3965825 h 5558319"/>
                    <a:gd name="connsiteX128" fmla="*/ 3600486 w 3890750"/>
                    <a:gd name="connsiteY128" fmla="*/ 3970962 h 5558319"/>
                    <a:gd name="connsiteX129" fmla="*/ 3631308 w 3890750"/>
                    <a:gd name="connsiteY129" fmla="*/ 3996647 h 5558319"/>
                    <a:gd name="connsiteX130" fmla="*/ 3636445 w 3890750"/>
                    <a:gd name="connsiteY130" fmla="*/ 4022333 h 5558319"/>
                    <a:gd name="connsiteX131" fmla="*/ 3631308 w 3890750"/>
                    <a:gd name="connsiteY131" fmla="*/ 4037744 h 5558319"/>
                    <a:gd name="connsiteX132" fmla="*/ 3621034 w 3890750"/>
                    <a:gd name="connsiteY132" fmla="*/ 4078840 h 5558319"/>
                    <a:gd name="connsiteX133" fmla="*/ 3615897 w 3890750"/>
                    <a:gd name="connsiteY133" fmla="*/ 4094252 h 5558319"/>
                    <a:gd name="connsiteX134" fmla="*/ 3595349 w 3890750"/>
                    <a:gd name="connsiteY134" fmla="*/ 4140485 h 5558319"/>
                    <a:gd name="connsiteX135" fmla="*/ 3564526 w 3890750"/>
                    <a:gd name="connsiteY135" fmla="*/ 4155897 h 5558319"/>
                    <a:gd name="connsiteX136" fmla="*/ 3559389 w 3890750"/>
                    <a:gd name="connsiteY136" fmla="*/ 4171308 h 5558319"/>
                    <a:gd name="connsiteX137" fmla="*/ 3559389 w 3890750"/>
                    <a:gd name="connsiteY137" fmla="*/ 4207267 h 5558319"/>
                    <a:gd name="connsiteX138" fmla="*/ 3549115 w 3890750"/>
                    <a:gd name="connsiteY138" fmla="*/ 4217542 h 5558319"/>
                    <a:gd name="connsiteX139" fmla="*/ 3518293 w 3890750"/>
                    <a:gd name="connsiteY139" fmla="*/ 4248364 h 5558319"/>
                    <a:gd name="connsiteX140" fmla="*/ 3508018 w 3890750"/>
                    <a:gd name="connsiteY140" fmla="*/ 4279186 h 5558319"/>
                    <a:gd name="connsiteX141" fmla="*/ 3502881 w 3890750"/>
                    <a:gd name="connsiteY141" fmla="*/ 4294598 h 5558319"/>
                    <a:gd name="connsiteX142" fmla="*/ 3508018 w 3890750"/>
                    <a:gd name="connsiteY142" fmla="*/ 4371654 h 5558319"/>
                    <a:gd name="connsiteX143" fmla="*/ 3549115 w 3890750"/>
                    <a:gd name="connsiteY143" fmla="*/ 4407613 h 5558319"/>
                    <a:gd name="connsiteX144" fmla="*/ 3564526 w 3890750"/>
                    <a:gd name="connsiteY144" fmla="*/ 4412750 h 5558319"/>
                    <a:gd name="connsiteX145" fmla="*/ 3590212 w 3890750"/>
                    <a:gd name="connsiteY145" fmla="*/ 4428162 h 5558319"/>
                    <a:gd name="connsiteX146" fmla="*/ 3600486 w 3890750"/>
                    <a:gd name="connsiteY146" fmla="*/ 4443573 h 5558319"/>
                    <a:gd name="connsiteX147" fmla="*/ 3590212 w 3890750"/>
                    <a:gd name="connsiteY147" fmla="*/ 4479533 h 5558319"/>
                    <a:gd name="connsiteX148" fmla="*/ 3595349 w 3890750"/>
                    <a:gd name="connsiteY148" fmla="*/ 4505218 h 5558319"/>
                    <a:gd name="connsiteX149" fmla="*/ 3631308 w 3890750"/>
                    <a:gd name="connsiteY149" fmla="*/ 4505218 h 5558319"/>
                    <a:gd name="connsiteX150" fmla="*/ 3646720 w 3890750"/>
                    <a:gd name="connsiteY150" fmla="*/ 4510355 h 5558319"/>
                    <a:gd name="connsiteX151" fmla="*/ 3656994 w 3890750"/>
                    <a:gd name="connsiteY151" fmla="*/ 4525766 h 5558319"/>
                    <a:gd name="connsiteX152" fmla="*/ 3615897 w 3890750"/>
                    <a:gd name="connsiteY152" fmla="*/ 4530903 h 5558319"/>
                    <a:gd name="connsiteX153" fmla="*/ 3595349 w 3890750"/>
                    <a:gd name="connsiteY153" fmla="*/ 4536040 h 5558319"/>
                    <a:gd name="connsiteX154" fmla="*/ 3574800 w 3890750"/>
                    <a:gd name="connsiteY154" fmla="*/ 4577137 h 5558319"/>
                    <a:gd name="connsiteX155" fmla="*/ 3559389 w 3890750"/>
                    <a:gd name="connsiteY155" fmla="*/ 4582274 h 5558319"/>
                    <a:gd name="connsiteX156" fmla="*/ 3543978 w 3890750"/>
                    <a:gd name="connsiteY156" fmla="*/ 4597685 h 5558319"/>
                    <a:gd name="connsiteX157" fmla="*/ 3554252 w 3890750"/>
                    <a:gd name="connsiteY157" fmla="*/ 4595197 h 5558319"/>
                    <a:gd name="connsiteX158" fmla="*/ 3543978 w 3890750"/>
                    <a:gd name="connsiteY158" fmla="*/ 4607959 h 5558319"/>
                    <a:gd name="connsiteX159" fmla="*/ 3538841 w 3890750"/>
                    <a:gd name="connsiteY159" fmla="*/ 4623371 h 5558319"/>
                    <a:gd name="connsiteX160" fmla="*/ 3543978 w 3890750"/>
                    <a:gd name="connsiteY160" fmla="*/ 4649056 h 5558319"/>
                    <a:gd name="connsiteX161" fmla="*/ 3554252 w 3890750"/>
                    <a:gd name="connsiteY161" fmla="*/ 4679879 h 5558319"/>
                    <a:gd name="connsiteX162" fmla="*/ 3533704 w 3890750"/>
                    <a:gd name="connsiteY162" fmla="*/ 4710701 h 5558319"/>
                    <a:gd name="connsiteX163" fmla="*/ 3508018 w 3890750"/>
                    <a:gd name="connsiteY163" fmla="*/ 4705564 h 5558319"/>
                    <a:gd name="connsiteX164" fmla="*/ 3492607 w 3890750"/>
                    <a:gd name="connsiteY164" fmla="*/ 4700427 h 5558319"/>
                    <a:gd name="connsiteX165" fmla="*/ 3472059 w 3890750"/>
                    <a:gd name="connsiteY165" fmla="*/ 4695290 h 5558319"/>
                    <a:gd name="connsiteX166" fmla="*/ 3456648 w 3890750"/>
                    <a:gd name="connsiteY166" fmla="*/ 4685016 h 5558319"/>
                    <a:gd name="connsiteX167" fmla="*/ 3451511 w 3890750"/>
                    <a:gd name="connsiteY167" fmla="*/ 4715838 h 5558319"/>
                    <a:gd name="connsiteX168" fmla="*/ 3446373 w 3890750"/>
                    <a:gd name="connsiteY168" fmla="*/ 4731249 h 5558319"/>
                    <a:gd name="connsiteX169" fmla="*/ 3415551 w 3890750"/>
                    <a:gd name="connsiteY169" fmla="*/ 4710701 h 5558319"/>
                    <a:gd name="connsiteX170" fmla="*/ 3395003 w 3890750"/>
                    <a:gd name="connsiteY170" fmla="*/ 4679879 h 5558319"/>
                    <a:gd name="connsiteX171" fmla="*/ 3379591 w 3890750"/>
                    <a:gd name="connsiteY171" fmla="*/ 4674742 h 5558319"/>
                    <a:gd name="connsiteX172" fmla="*/ 3338495 w 3890750"/>
                    <a:gd name="connsiteY172" fmla="*/ 4700427 h 5558319"/>
                    <a:gd name="connsiteX173" fmla="*/ 3343632 w 3890750"/>
                    <a:gd name="connsiteY173" fmla="*/ 4715838 h 5558319"/>
                    <a:gd name="connsiteX174" fmla="*/ 3328221 w 3890750"/>
                    <a:gd name="connsiteY174" fmla="*/ 4772346 h 5558319"/>
                    <a:gd name="connsiteX175" fmla="*/ 3317947 w 3890750"/>
                    <a:gd name="connsiteY175" fmla="*/ 4787757 h 5558319"/>
                    <a:gd name="connsiteX176" fmla="*/ 3302535 w 3890750"/>
                    <a:gd name="connsiteY176" fmla="*/ 4782620 h 5558319"/>
                    <a:gd name="connsiteX177" fmla="*/ 3271713 w 3890750"/>
                    <a:gd name="connsiteY177" fmla="*/ 4798031 h 5558319"/>
                    <a:gd name="connsiteX178" fmla="*/ 3251164 w 3890750"/>
                    <a:gd name="connsiteY178" fmla="*/ 4823717 h 5558319"/>
                    <a:gd name="connsiteX179" fmla="*/ 3235753 w 3890750"/>
                    <a:gd name="connsiteY179" fmla="*/ 4818580 h 5558319"/>
                    <a:gd name="connsiteX180" fmla="*/ 3220342 w 3890750"/>
                    <a:gd name="connsiteY180" fmla="*/ 4823717 h 5558319"/>
                    <a:gd name="connsiteX181" fmla="*/ 3199794 w 3890750"/>
                    <a:gd name="connsiteY181" fmla="*/ 4828854 h 5558319"/>
                    <a:gd name="connsiteX182" fmla="*/ 3168971 w 3890750"/>
                    <a:gd name="connsiteY182" fmla="*/ 4849402 h 5558319"/>
                    <a:gd name="connsiteX183" fmla="*/ 3112463 w 3890750"/>
                    <a:gd name="connsiteY183" fmla="*/ 4849402 h 5558319"/>
                    <a:gd name="connsiteX184" fmla="*/ 3102189 w 3890750"/>
                    <a:gd name="connsiteY184" fmla="*/ 4864813 h 5558319"/>
                    <a:gd name="connsiteX185" fmla="*/ 3091915 w 3890750"/>
                    <a:gd name="connsiteY185" fmla="*/ 4875088 h 5558319"/>
                    <a:gd name="connsiteX186" fmla="*/ 3025133 w 3890750"/>
                    <a:gd name="connsiteY186" fmla="*/ 4885362 h 5558319"/>
                    <a:gd name="connsiteX187" fmla="*/ 3009722 w 3890750"/>
                    <a:gd name="connsiteY187" fmla="*/ 4895636 h 5558319"/>
                    <a:gd name="connsiteX188" fmla="*/ 2978899 w 3890750"/>
                    <a:gd name="connsiteY188" fmla="*/ 4905910 h 5558319"/>
                    <a:gd name="connsiteX189" fmla="*/ 2963488 w 3890750"/>
                    <a:gd name="connsiteY189" fmla="*/ 4900773 h 5558319"/>
                    <a:gd name="connsiteX190" fmla="*/ 2912117 w 3890750"/>
                    <a:gd name="connsiteY190" fmla="*/ 4941870 h 5558319"/>
                    <a:gd name="connsiteX191" fmla="*/ 2881295 w 3890750"/>
                    <a:gd name="connsiteY191" fmla="*/ 4952144 h 5558319"/>
                    <a:gd name="connsiteX192" fmla="*/ 2824787 w 3890750"/>
                    <a:gd name="connsiteY192" fmla="*/ 4967555 h 5558319"/>
                    <a:gd name="connsiteX193" fmla="*/ 2773416 w 3890750"/>
                    <a:gd name="connsiteY193" fmla="*/ 5008652 h 5558319"/>
                    <a:gd name="connsiteX194" fmla="*/ 2732320 w 3890750"/>
                    <a:gd name="connsiteY194" fmla="*/ 5003515 h 5558319"/>
                    <a:gd name="connsiteX195" fmla="*/ 2716908 w 3890750"/>
                    <a:gd name="connsiteY195" fmla="*/ 4998377 h 5558319"/>
                    <a:gd name="connsiteX196" fmla="*/ 2686086 w 3890750"/>
                    <a:gd name="connsiteY196" fmla="*/ 5003515 h 5558319"/>
                    <a:gd name="connsiteX197" fmla="*/ 2629578 w 3890750"/>
                    <a:gd name="connsiteY197" fmla="*/ 5024063 h 5558319"/>
                    <a:gd name="connsiteX198" fmla="*/ 2614167 w 3890750"/>
                    <a:gd name="connsiteY198" fmla="*/ 5029200 h 5558319"/>
                    <a:gd name="connsiteX199" fmla="*/ 2598756 w 3890750"/>
                    <a:gd name="connsiteY199" fmla="*/ 5044611 h 5558319"/>
                    <a:gd name="connsiteX200" fmla="*/ 2583344 w 3890750"/>
                    <a:gd name="connsiteY200" fmla="*/ 5039474 h 5558319"/>
                    <a:gd name="connsiteX201" fmla="*/ 2567933 w 3890750"/>
                    <a:gd name="connsiteY201" fmla="*/ 5049748 h 5558319"/>
                    <a:gd name="connsiteX202" fmla="*/ 2562796 w 3890750"/>
                    <a:gd name="connsiteY202" fmla="*/ 5075434 h 5558319"/>
                    <a:gd name="connsiteX203" fmla="*/ 2516562 w 3890750"/>
                    <a:gd name="connsiteY203" fmla="*/ 5116530 h 5558319"/>
                    <a:gd name="connsiteX204" fmla="*/ 2501151 w 3890750"/>
                    <a:gd name="connsiteY204" fmla="*/ 5126804 h 5558319"/>
                    <a:gd name="connsiteX205" fmla="*/ 2460054 w 3890750"/>
                    <a:gd name="connsiteY205" fmla="*/ 5137079 h 5558319"/>
                    <a:gd name="connsiteX206" fmla="*/ 2444643 w 3890750"/>
                    <a:gd name="connsiteY206" fmla="*/ 5142216 h 5558319"/>
                    <a:gd name="connsiteX207" fmla="*/ 2418958 w 3890750"/>
                    <a:gd name="connsiteY207" fmla="*/ 5147353 h 5558319"/>
                    <a:gd name="connsiteX208" fmla="*/ 2382998 w 3890750"/>
                    <a:gd name="connsiteY208" fmla="*/ 5116530 h 5558319"/>
                    <a:gd name="connsiteX209" fmla="*/ 2326490 w 3890750"/>
                    <a:gd name="connsiteY209" fmla="*/ 5106256 h 5558319"/>
                    <a:gd name="connsiteX210" fmla="*/ 2285394 w 3890750"/>
                    <a:gd name="connsiteY210" fmla="*/ 5106256 h 5558319"/>
                    <a:gd name="connsiteX211" fmla="*/ 2254571 w 3890750"/>
                    <a:gd name="connsiteY211" fmla="*/ 5126804 h 5558319"/>
                    <a:gd name="connsiteX212" fmla="*/ 2208338 w 3890750"/>
                    <a:gd name="connsiteY212" fmla="*/ 5121667 h 5558319"/>
                    <a:gd name="connsiteX213" fmla="*/ 2184631 w 3890750"/>
                    <a:gd name="connsiteY213" fmla="*/ 5139657 h 5558319"/>
                    <a:gd name="connsiteX214" fmla="*/ 2162303 w 3890750"/>
                    <a:gd name="connsiteY214" fmla="*/ 5144794 h 5558319"/>
                    <a:gd name="connsiteX215" fmla="*/ 2134839 w 3890750"/>
                    <a:gd name="connsiteY215" fmla="*/ 5154868 h 5558319"/>
                    <a:gd name="connsiteX216" fmla="*/ 2105596 w 3890750"/>
                    <a:gd name="connsiteY216" fmla="*/ 5111393 h 5558319"/>
                    <a:gd name="connsiteX217" fmla="*/ 2085048 w 3890750"/>
                    <a:gd name="connsiteY217" fmla="*/ 5142216 h 5558319"/>
                    <a:gd name="connsiteX218" fmla="*/ 2052246 w 3890750"/>
                    <a:gd name="connsiteY218" fmla="*/ 5143196 h 5558319"/>
                    <a:gd name="connsiteX219" fmla="*/ 2013129 w 3890750"/>
                    <a:gd name="connsiteY219" fmla="*/ 5157627 h 5558319"/>
                    <a:gd name="connsiteX220" fmla="*/ 1982306 w 3890750"/>
                    <a:gd name="connsiteY220" fmla="*/ 5173038 h 5558319"/>
                    <a:gd name="connsiteX221" fmla="*/ 1956621 w 3890750"/>
                    <a:gd name="connsiteY221" fmla="*/ 5193586 h 5558319"/>
                    <a:gd name="connsiteX222" fmla="*/ 1946347 w 3890750"/>
                    <a:gd name="connsiteY222" fmla="*/ 5203861 h 5558319"/>
                    <a:gd name="connsiteX223" fmla="*/ 1930935 w 3890750"/>
                    <a:gd name="connsiteY223" fmla="*/ 5208998 h 5558319"/>
                    <a:gd name="connsiteX224" fmla="*/ 1904071 w 3890750"/>
                    <a:gd name="connsiteY224" fmla="*/ 5209997 h 5558319"/>
                    <a:gd name="connsiteX225" fmla="*/ 1879564 w 3890750"/>
                    <a:gd name="connsiteY225" fmla="*/ 5204260 h 5558319"/>
                    <a:gd name="connsiteX226" fmla="*/ 1848742 w 3890750"/>
                    <a:gd name="connsiteY226" fmla="*/ 5203861 h 5558319"/>
                    <a:gd name="connsiteX227" fmla="*/ 1815741 w 3890750"/>
                    <a:gd name="connsiteY227" fmla="*/ 5207019 h 5558319"/>
                    <a:gd name="connsiteX228" fmla="*/ 1771886 w 3890750"/>
                    <a:gd name="connsiteY228" fmla="*/ 5225588 h 5558319"/>
                    <a:gd name="connsiteX229" fmla="*/ 1751138 w 3890750"/>
                    <a:gd name="connsiteY229" fmla="*/ 5234683 h 5558319"/>
                    <a:gd name="connsiteX230" fmla="*/ 1720715 w 3890750"/>
                    <a:gd name="connsiteY230" fmla="*/ 5255831 h 5558319"/>
                    <a:gd name="connsiteX231" fmla="*/ 1704904 w 3890750"/>
                    <a:gd name="connsiteY231" fmla="*/ 5255231 h 5558319"/>
                    <a:gd name="connsiteX232" fmla="*/ 1699767 w 3890750"/>
                    <a:gd name="connsiteY232" fmla="*/ 5275780 h 5558319"/>
                    <a:gd name="connsiteX233" fmla="*/ 1674081 w 3890750"/>
                    <a:gd name="connsiteY233" fmla="*/ 5301465 h 5558319"/>
                    <a:gd name="connsiteX234" fmla="*/ 1663807 w 3890750"/>
                    <a:gd name="connsiteY234" fmla="*/ 5332288 h 5558319"/>
                    <a:gd name="connsiteX235" fmla="*/ 1627848 w 3890750"/>
                    <a:gd name="connsiteY235" fmla="*/ 5357973 h 5558319"/>
                    <a:gd name="connsiteX236" fmla="*/ 1612436 w 3890750"/>
                    <a:gd name="connsiteY236" fmla="*/ 5363110 h 5558319"/>
                    <a:gd name="connsiteX237" fmla="*/ 1597025 w 3890750"/>
                    <a:gd name="connsiteY237" fmla="*/ 5357973 h 5558319"/>
                    <a:gd name="connsiteX238" fmla="*/ 1566203 w 3890750"/>
                    <a:gd name="connsiteY238" fmla="*/ 5363110 h 5558319"/>
                    <a:gd name="connsiteX239" fmla="*/ 1509695 w 3890750"/>
                    <a:gd name="connsiteY239" fmla="*/ 5383658 h 5558319"/>
                    <a:gd name="connsiteX240" fmla="*/ 1476805 w 3890750"/>
                    <a:gd name="connsiteY240" fmla="*/ 5376905 h 5558319"/>
                    <a:gd name="connsiteX241" fmla="*/ 1444140 w 3890750"/>
                    <a:gd name="connsiteY241" fmla="*/ 5390055 h 5558319"/>
                    <a:gd name="connsiteX242" fmla="*/ 1386405 w 3890750"/>
                    <a:gd name="connsiteY242" fmla="*/ 5417583 h 5558319"/>
                    <a:gd name="connsiteX243" fmla="*/ 1350252 w 3890750"/>
                    <a:gd name="connsiteY243" fmla="*/ 5444496 h 5558319"/>
                    <a:gd name="connsiteX244" fmla="*/ 1304212 w 3890750"/>
                    <a:gd name="connsiteY244" fmla="*/ 5491537 h 5558319"/>
                    <a:gd name="connsiteX245" fmla="*/ 1268252 w 3890750"/>
                    <a:gd name="connsiteY245" fmla="*/ 5486400 h 5558319"/>
                    <a:gd name="connsiteX246" fmla="*/ 1257978 w 3890750"/>
                    <a:gd name="connsiteY246" fmla="*/ 5455577 h 5558319"/>
                    <a:gd name="connsiteX247" fmla="*/ 1216881 w 3890750"/>
                    <a:gd name="connsiteY247" fmla="*/ 5465852 h 5558319"/>
                    <a:gd name="connsiteX248" fmla="*/ 1115788 w 3890750"/>
                    <a:gd name="connsiteY248" fmla="*/ 5464430 h 5558319"/>
                    <a:gd name="connsiteX249" fmla="*/ 1074822 w 3890750"/>
                    <a:gd name="connsiteY249" fmla="*/ 5492316 h 5558319"/>
                    <a:gd name="connsiteX250" fmla="*/ 1042221 w 3890750"/>
                    <a:gd name="connsiteY250" fmla="*/ 5476126 h 5558319"/>
                    <a:gd name="connsiteX251" fmla="*/ 1026809 w 3890750"/>
                    <a:gd name="connsiteY251" fmla="*/ 5460715 h 5558319"/>
                    <a:gd name="connsiteX252" fmla="*/ 992029 w 3890750"/>
                    <a:gd name="connsiteY252" fmla="*/ 5469029 h 5558319"/>
                    <a:gd name="connsiteX253" fmla="*/ 975439 w 3890750"/>
                    <a:gd name="connsiteY253" fmla="*/ 5453819 h 5558319"/>
                    <a:gd name="connsiteX254" fmla="*/ 932563 w 3890750"/>
                    <a:gd name="connsiteY254" fmla="*/ 5432271 h 5558319"/>
                    <a:gd name="connsiteX255" fmla="*/ 877834 w 3890750"/>
                    <a:gd name="connsiteY255" fmla="*/ 5404207 h 5558319"/>
                    <a:gd name="connsiteX256" fmla="*/ 749407 w 3890750"/>
                    <a:gd name="connsiteY256" fmla="*/ 5409344 h 5558319"/>
                    <a:gd name="connsiteX257" fmla="*/ 661097 w 3890750"/>
                    <a:gd name="connsiteY257" fmla="*/ 5453399 h 5558319"/>
                    <a:gd name="connsiteX258" fmla="*/ 607148 w 3890750"/>
                    <a:gd name="connsiteY258" fmla="*/ 5460116 h 5558319"/>
                    <a:gd name="connsiteX259" fmla="*/ 590158 w 3890750"/>
                    <a:gd name="connsiteY259" fmla="*/ 5457937 h 5558319"/>
                    <a:gd name="connsiteX260" fmla="*/ 510227 w 3890750"/>
                    <a:gd name="connsiteY260" fmla="*/ 5442621 h 5558319"/>
                    <a:gd name="connsiteX261" fmla="*/ 468095 w 3890750"/>
                    <a:gd name="connsiteY261" fmla="*/ 5458420 h 5558319"/>
                    <a:gd name="connsiteX262" fmla="*/ 421668 w 3890750"/>
                    <a:gd name="connsiteY262" fmla="*/ 5445272 h 5558319"/>
                    <a:gd name="connsiteX263" fmla="*/ 373592 w 3890750"/>
                    <a:gd name="connsiteY263" fmla="*/ 5424723 h 5558319"/>
                    <a:gd name="connsiteX264" fmla="*/ 334103 w 3890750"/>
                    <a:gd name="connsiteY264" fmla="*/ 5396311 h 5558319"/>
                    <a:gd name="connsiteX265" fmla="*/ 270859 w 3890750"/>
                    <a:gd name="connsiteY265" fmla="*/ 5394132 h 5558319"/>
                    <a:gd name="connsiteX266" fmla="*/ 210014 w 3890750"/>
                    <a:gd name="connsiteY266" fmla="*/ 5435029 h 5558319"/>
                    <a:gd name="connsiteX267" fmla="*/ 168917 w 3890750"/>
                    <a:gd name="connsiteY267" fmla="*/ 5450440 h 5558319"/>
                    <a:gd name="connsiteX268" fmla="*/ 158643 w 3890750"/>
                    <a:gd name="connsiteY268" fmla="*/ 5460715 h 5558319"/>
                    <a:gd name="connsiteX269" fmla="*/ 132958 w 3890750"/>
                    <a:gd name="connsiteY269" fmla="*/ 5486400 h 5558319"/>
                    <a:gd name="connsiteX270" fmla="*/ 115284 w 3890750"/>
                    <a:gd name="connsiteY270" fmla="*/ 5468533 h 5558319"/>
                    <a:gd name="connsiteX271" fmla="*/ 70699 w 3890750"/>
                    <a:gd name="connsiteY271" fmla="*/ 5472443 h 5558319"/>
                    <a:gd name="connsiteX272" fmla="*/ 50764 w 3890750"/>
                    <a:gd name="connsiteY272" fmla="*/ 5532634 h 5558319"/>
                    <a:gd name="connsiteX273" fmla="*/ 0 w 3890750"/>
                    <a:gd name="connsiteY273" fmla="*/ 5558319 h 55583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</a:cxnLst>
                  <a:rect l="l" t="t" r="r" b="b"/>
                  <a:pathLst>
                    <a:path w="3890750" h="5558319">
                      <a:moveTo>
                        <a:pt x="3112463" y="0"/>
                      </a:moveTo>
                      <a:lnTo>
                        <a:pt x="3147064" y="6716"/>
                      </a:lnTo>
                      <a:cubicBezTo>
                        <a:pt x="3172749" y="30689"/>
                        <a:pt x="3164464" y="67045"/>
                        <a:pt x="3168971" y="82193"/>
                      </a:cubicBezTo>
                      <a:cubicBezTo>
                        <a:pt x="3173478" y="97341"/>
                        <a:pt x="3171322" y="92961"/>
                        <a:pt x="3174108" y="97604"/>
                      </a:cubicBezTo>
                      <a:cubicBezTo>
                        <a:pt x="3176600" y="101757"/>
                        <a:pt x="3180957" y="104454"/>
                        <a:pt x="3184382" y="107879"/>
                      </a:cubicBezTo>
                      <a:cubicBezTo>
                        <a:pt x="3189519" y="106167"/>
                        <a:pt x="3194379" y="102742"/>
                        <a:pt x="3199794" y="102742"/>
                      </a:cubicBezTo>
                      <a:cubicBezTo>
                        <a:pt x="3206854" y="102742"/>
                        <a:pt x="3209659" y="103631"/>
                        <a:pt x="3220342" y="107879"/>
                      </a:cubicBezTo>
                      <a:cubicBezTo>
                        <a:pt x="3231025" y="112127"/>
                        <a:pt x="3261867" y="122152"/>
                        <a:pt x="3263894" y="128232"/>
                      </a:cubicBezTo>
                      <a:cubicBezTo>
                        <a:pt x="3267895" y="172245"/>
                        <a:pt x="3293629" y="172540"/>
                        <a:pt x="3307673" y="190073"/>
                      </a:cubicBezTo>
                      <a:cubicBezTo>
                        <a:pt x="3321717" y="207606"/>
                        <a:pt x="3334843" y="220117"/>
                        <a:pt x="3348156" y="233430"/>
                      </a:cubicBezTo>
                      <a:lnTo>
                        <a:pt x="3356085" y="307962"/>
                      </a:lnTo>
                      <a:cubicBezTo>
                        <a:pt x="3372441" y="332496"/>
                        <a:pt x="3362501" y="326910"/>
                        <a:pt x="3386906" y="357417"/>
                      </a:cubicBezTo>
                      <a:lnTo>
                        <a:pt x="3389866" y="416103"/>
                      </a:lnTo>
                      <a:cubicBezTo>
                        <a:pt x="3391578" y="421240"/>
                        <a:pt x="3397613" y="414279"/>
                        <a:pt x="3402119" y="417283"/>
                      </a:cubicBezTo>
                      <a:lnTo>
                        <a:pt x="3410414" y="441789"/>
                      </a:lnTo>
                      <a:lnTo>
                        <a:pt x="3430962" y="472611"/>
                      </a:lnTo>
                      <a:lnTo>
                        <a:pt x="3452738" y="476520"/>
                      </a:lnTo>
                      <a:cubicBezTo>
                        <a:pt x="3456791" y="488678"/>
                        <a:pt x="3452572" y="516072"/>
                        <a:pt x="3451511" y="529119"/>
                      </a:cubicBezTo>
                      <a:cubicBezTo>
                        <a:pt x="3450450" y="542166"/>
                        <a:pt x="3447608" y="546160"/>
                        <a:pt x="3446373" y="554804"/>
                      </a:cubicBezTo>
                      <a:cubicBezTo>
                        <a:pt x="3444180" y="570154"/>
                        <a:pt x="3443785" y="585743"/>
                        <a:pt x="3441236" y="601038"/>
                      </a:cubicBezTo>
                      <a:cubicBezTo>
                        <a:pt x="3440138" y="607629"/>
                        <a:pt x="3426266" y="641341"/>
                        <a:pt x="3425825" y="642135"/>
                      </a:cubicBezTo>
                      <a:cubicBezTo>
                        <a:pt x="3421667" y="649619"/>
                        <a:pt x="3415163" y="655559"/>
                        <a:pt x="3410414" y="662683"/>
                      </a:cubicBezTo>
                      <a:cubicBezTo>
                        <a:pt x="3404876" y="670991"/>
                        <a:pt x="3400806" y="680243"/>
                        <a:pt x="3395003" y="688368"/>
                      </a:cubicBezTo>
                      <a:cubicBezTo>
                        <a:pt x="3392188" y="692309"/>
                        <a:pt x="3388646" y="695794"/>
                        <a:pt x="3384729" y="698643"/>
                      </a:cubicBezTo>
                      <a:cubicBezTo>
                        <a:pt x="3369585" y="709657"/>
                        <a:pt x="3335648" y="729703"/>
                        <a:pt x="3317947" y="744876"/>
                      </a:cubicBezTo>
                      <a:cubicBezTo>
                        <a:pt x="3312431" y="749604"/>
                        <a:pt x="3314828" y="750218"/>
                        <a:pt x="3302535" y="760288"/>
                      </a:cubicBezTo>
                      <a:cubicBezTo>
                        <a:pt x="3290242" y="770358"/>
                        <a:pt x="3261268" y="779672"/>
                        <a:pt x="3244187" y="805294"/>
                      </a:cubicBezTo>
                      <a:cubicBezTo>
                        <a:pt x="3236055" y="837823"/>
                        <a:pt x="3244209" y="808341"/>
                        <a:pt x="3219743" y="845039"/>
                      </a:cubicBezTo>
                      <a:lnTo>
                        <a:pt x="3204132" y="867566"/>
                      </a:lnTo>
                      <a:cubicBezTo>
                        <a:pt x="3205844" y="877840"/>
                        <a:pt x="3215621" y="902793"/>
                        <a:pt x="3230616" y="914400"/>
                      </a:cubicBezTo>
                      <a:cubicBezTo>
                        <a:pt x="3245611" y="926007"/>
                        <a:pt x="3279261" y="933912"/>
                        <a:pt x="3294103" y="937210"/>
                      </a:cubicBezTo>
                      <a:cubicBezTo>
                        <a:pt x="3304271" y="939469"/>
                        <a:pt x="3295136" y="943031"/>
                        <a:pt x="3307672" y="945222"/>
                      </a:cubicBezTo>
                      <a:cubicBezTo>
                        <a:pt x="3320208" y="947413"/>
                        <a:pt x="3348769" y="948647"/>
                        <a:pt x="3369317" y="950359"/>
                      </a:cubicBezTo>
                      <a:cubicBezTo>
                        <a:pt x="3392489" y="958084"/>
                        <a:pt x="3402478" y="968669"/>
                        <a:pt x="3415551" y="981182"/>
                      </a:cubicBezTo>
                      <a:cubicBezTo>
                        <a:pt x="3428624" y="993695"/>
                        <a:pt x="3433324" y="1020627"/>
                        <a:pt x="3447753" y="1025437"/>
                      </a:cubicBezTo>
                      <a:lnTo>
                        <a:pt x="3491628" y="1023459"/>
                      </a:lnTo>
                      <a:cubicBezTo>
                        <a:pt x="3520461" y="1061903"/>
                        <a:pt x="3520085" y="1058099"/>
                        <a:pt x="3526408" y="1071271"/>
                      </a:cubicBezTo>
                      <a:cubicBezTo>
                        <a:pt x="3532731" y="1084443"/>
                        <a:pt x="3531775" y="1091822"/>
                        <a:pt x="3529566" y="1102493"/>
                      </a:cubicBezTo>
                      <a:cubicBezTo>
                        <a:pt x="3527357" y="1113164"/>
                        <a:pt x="3514179" y="1124690"/>
                        <a:pt x="3513156" y="1135294"/>
                      </a:cubicBezTo>
                      <a:cubicBezTo>
                        <a:pt x="3512133" y="1145898"/>
                        <a:pt x="3518587" y="1156430"/>
                        <a:pt x="3523430" y="1166117"/>
                      </a:cubicBezTo>
                      <a:lnTo>
                        <a:pt x="3533704" y="1186665"/>
                      </a:lnTo>
                      <a:cubicBezTo>
                        <a:pt x="3534618" y="1191235"/>
                        <a:pt x="3541258" y="1226552"/>
                        <a:pt x="3543978" y="1232899"/>
                      </a:cubicBezTo>
                      <a:cubicBezTo>
                        <a:pt x="3546410" y="1238574"/>
                        <a:pt x="3550548" y="1243371"/>
                        <a:pt x="3554252" y="1248310"/>
                      </a:cubicBezTo>
                      <a:cubicBezTo>
                        <a:pt x="3560831" y="1257081"/>
                        <a:pt x="3565329" y="1268470"/>
                        <a:pt x="3574800" y="1273995"/>
                      </a:cubicBezTo>
                      <a:cubicBezTo>
                        <a:pt x="3586997" y="1281110"/>
                        <a:pt x="3602501" y="1279805"/>
                        <a:pt x="3615897" y="1284270"/>
                      </a:cubicBezTo>
                      <a:cubicBezTo>
                        <a:pt x="3672099" y="1303004"/>
                        <a:pt x="3586970" y="1273126"/>
                        <a:pt x="3646720" y="1299681"/>
                      </a:cubicBezTo>
                      <a:cubicBezTo>
                        <a:pt x="3656616" y="1304079"/>
                        <a:pt x="3677542" y="1309955"/>
                        <a:pt x="3677542" y="1309955"/>
                      </a:cubicBezTo>
                      <a:cubicBezTo>
                        <a:pt x="3684391" y="1315092"/>
                        <a:pt x="3691691" y="1319678"/>
                        <a:pt x="3698090" y="1325366"/>
                      </a:cubicBezTo>
                      <a:cubicBezTo>
                        <a:pt x="3707140" y="1333410"/>
                        <a:pt x="3713701" y="1344335"/>
                        <a:pt x="3723776" y="1351052"/>
                      </a:cubicBezTo>
                      <a:cubicBezTo>
                        <a:pt x="3734050" y="1357901"/>
                        <a:pt x="3742884" y="1367695"/>
                        <a:pt x="3754598" y="1371600"/>
                      </a:cubicBezTo>
                      <a:cubicBezTo>
                        <a:pt x="3759735" y="1373312"/>
                        <a:pt x="3764972" y="1370940"/>
                        <a:pt x="3770009" y="1376737"/>
                      </a:cubicBezTo>
                      <a:cubicBezTo>
                        <a:pt x="3775046" y="1382534"/>
                        <a:pt x="3746086" y="1393468"/>
                        <a:pt x="3784821" y="1406380"/>
                      </a:cubicBezTo>
                      <a:cubicBezTo>
                        <a:pt x="3811146" y="1445869"/>
                        <a:pt x="3810455" y="1430360"/>
                        <a:pt x="3817622" y="1473362"/>
                      </a:cubicBezTo>
                      <a:cubicBezTo>
                        <a:pt x="3816252" y="1478844"/>
                        <a:pt x="3785574" y="1510071"/>
                        <a:pt x="3781063" y="1523933"/>
                      </a:cubicBezTo>
                      <a:cubicBezTo>
                        <a:pt x="3776552" y="1537795"/>
                        <a:pt x="3797647" y="1535267"/>
                        <a:pt x="3790558" y="1556535"/>
                      </a:cubicBezTo>
                      <a:cubicBezTo>
                        <a:pt x="3793983" y="1565097"/>
                        <a:pt x="3796416" y="1574125"/>
                        <a:pt x="3800832" y="1582220"/>
                      </a:cubicBezTo>
                      <a:cubicBezTo>
                        <a:pt x="3806745" y="1593060"/>
                        <a:pt x="3817475" y="1601329"/>
                        <a:pt x="3821380" y="1613043"/>
                      </a:cubicBezTo>
                      <a:lnTo>
                        <a:pt x="3831654" y="1643865"/>
                      </a:lnTo>
                      <a:cubicBezTo>
                        <a:pt x="3833366" y="1649002"/>
                        <a:pt x="3835478" y="1654023"/>
                        <a:pt x="3836791" y="1659276"/>
                      </a:cubicBezTo>
                      <a:lnTo>
                        <a:pt x="3847066" y="1700373"/>
                      </a:lnTo>
                      <a:cubicBezTo>
                        <a:pt x="3835729" y="1757054"/>
                        <a:pt x="3842313" y="1735177"/>
                        <a:pt x="3831654" y="1767155"/>
                      </a:cubicBezTo>
                      <a:cubicBezTo>
                        <a:pt x="3833366" y="1775717"/>
                        <a:pt x="3839296" y="1773641"/>
                        <a:pt x="3836791" y="1792840"/>
                      </a:cubicBezTo>
                      <a:cubicBezTo>
                        <a:pt x="3834286" y="1812039"/>
                        <a:pt x="3789966" y="1855690"/>
                        <a:pt x="3816624" y="1882350"/>
                      </a:cubicBezTo>
                      <a:lnTo>
                        <a:pt x="3840929" y="1923246"/>
                      </a:lnTo>
                      <a:cubicBezTo>
                        <a:pt x="3842641" y="1928383"/>
                        <a:pt x="3866591" y="1925022"/>
                        <a:pt x="3872751" y="1931542"/>
                      </a:cubicBezTo>
                      <a:cubicBezTo>
                        <a:pt x="3878911" y="1938062"/>
                        <a:pt x="3875629" y="1952196"/>
                        <a:pt x="3877888" y="1962364"/>
                      </a:cubicBezTo>
                      <a:cubicBezTo>
                        <a:pt x="3879063" y="1967650"/>
                        <a:pt x="3881894" y="1964421"/>
                        <a:pt x="3883025" y="1977775"/>
                      </a:cubicBezTo>
                      <a:cubicBezTo>
                        <a:pt x="3884156" y="1991129"/>
                        <a:pt x="3872355" y="2005539"/>
                        <a:pt x="3884672" y="2042489"/>
                      </a:cubicBezTo>
                      <a:cubicBezTo>
                        <a:pt x="3884250" y="2053472"/>
                        <a:pt x="3895076" y="2104339"/>
                        <a:pt x="3888776" y="2131500"/>
                      </a:cubicBezTo>
                      <a:cubicBezTo>
                        <a:pt x="3882476" y="2158661"/>
                        <a:pt x="3852879" y="2196443"/>
                        <a:pt x="3846872" y="2205454"/>
                      </a:cubicBezTo>
                      <a:lnTo>
                        <a:pt x="3841929" y="2260315"/>
                      </a:lnTo>
                      <a:lnTo>
                        <a:pt x="3831654" y="2275726"/>
                      </a:lnTo>
                      <a:cubicBezTo>
                        <a:pt x="3828229" y="2280863"/>
                        <a:pt x="3826517" y="2287712"/>
                        <a:pt x="3821380" y="2291137"/>
                      </a:cubicBezTo>
                      <a:lnTo>
                        <a:pt x="3805969" y="2301411"/>
                      </a:lnTo>
                      <a:cubicBezTo>
                        <a:pt x="3799120" y="2299699"/>
                        <a:pt x="3792481" y="2296274"/>
                        <a:pt x="3785421" y="2296274"/>
                      </a:cubicBezTo>
                      <a:cubicBezTo>
                        <a:pt x="3736744" y="2296274"/>
                        <a:pt x="3764619" y="2344788"/>
                        <a:pt x="3759735" y="2388742"/>
                      </a:cubicBezTo>
                      <a:cubicBezTo>
                        <a:pt x="3757807" y="2406098"/>
                        <a:pt x="3749763" y="2415686"/>
                        <a:pt x="3749461" y="2440112"/>
                      </a:cubicBezTo>
                      <a:cubicBezTo>
                        <a:pt x="3749159" y="2464538"/>
                        <a:pt x="3751474" y="2503071"/>
                        <a:pt x="3757924" y="2535300"/>
                      </a:cubicBezTo>
                      <a:cubicBezTo>
                        <a:pt x="3759136" y="2541354"/>
                        <a:pt x="3780284" y="2544566"/>
                        <a:pt x="3785421" y="2547991"/>
                      </a:cubicBezTo>
                      <a:cubicBezTo>
                        <a:pt x="3787843" y="2555258"/>
                        <a:pt x="3795695" y="2577500"/>
                        <a:pt x="3795695" y="2583950"/>
                      </a:cubicBezTo>
                      <a:cubicBezTo>
                        <a:pt x="3795695" y="2597756"/>
                        <a:pt x="3794190" y="2611728"/>
                        <a:pt x="3790558" y="2625047"/>
                      </a:cubicBezTo>
                      <a:cubicBezTo>
                        <a:pt x="3788934" y="2631003"/>
                        <a:pt x="3783709" y="2635321"/>
                        <a:pt x="3780284" y="2640458"/>
                      </a:cubicBezTo>
                      <a:lnTo>
                        <a:pt x="3770009" y="2671281"/>
                      </a:lnTo>
                      <a:lnTo>
                        <a:pt x="3764872" y="2686692"/>
                      </a:lnTo>
                      <a:cubicBezTo>
                        <a:pt x="3766584" y="2705528"/>
                        <a:pt x="3770009" y="2724286"/>
                        <a:pt x="3770009" y="2743200"/>
                      </a:cubicBezTo>
                      <a:cubicBezTo>
                        <a:pt x="3770009" y="2748615"/>
                        <a:pt x="3764872" y="2753196"/>
                        <a:pt x="3764872" y="2758611"/>
                      </a:cubicBezTo>
                      <a:cubicBezTo>
                        <a:pt x="3764872" y="2767343"/>
                        <a:pt x="3768297" y="2775735"/>
                        <a:pt x="3770009" y="2784297"/>
                      </a:cubicBezTo>
                      <a:cubicBezTo>
                        <a:pt x="3766498" y="2822915"/>
                        <a:pt x="3768613" y="2831758"/>
                        <a:pt x="3759735" y="2861353"/>
                      </a:cubicBezTo>
                      <a:cubicBezTo>
                        <a:pt x="3752892" y="2884165"/>
                        <a:pt x="3752399" y="2891070"/>
                        <a:pt x="3739187" y="2907586"/>
                      </a:cubicBezTo>
                      <a:cubicBezTo>
                        <a:pt x="3736161" y="2911368"/>
                        <a:pt x="3732634" y="2914760"/>
                        <a:pt x="3728913" y="2917861"/>
                      </a:cubicBezTo>
                      <a:cubicBezTo>
                        <a:pt x="3722336" y="2923342"/>
                        <a:pt x="3716410" y="2930346"/>
                        <a:pt x="3708364" y="2933272"/>
                      </a:cubicBezTo>
                      <a:cubicBezTo>
                        <a:pt x="3696985" y="2937410"/>
                        <a:pt x="3684391" y="2936697"/>
                        <a:pt x="3672405" y="2938409"/>
                      </a:cubicBezTo>
                      <a:cubicBezTo>
                        <a:pt x="3670693" y="2943546"/>
                        <a:pt x="3670272" y="2949315"/>
                        <a:pt x="3667268" y="2953820"/>
                      </a:cubicBezTo>
                      <a:cubicBezTo>
                        <a:pt x="3663238" y="2959865"/>
                        <a:pt x="3654555" y="2962486"/>
                        <a:pt x="3651857" y="2969231"/>
                      </a:cubicBezTo>
                      <a:cubicBezTo>
                        <a:pt x="3647360" y="2980473"/>
                        <a:pt x="3650804" y="2992941"/>
                        <a:pt x="3646720" y="3005191"/>
                      </a:cubicBezTo>
                      <a:cubicBezTo>
                        <a:pt x="3642636" y="3017441"/>
                        <a:pt x="3637361" y="3037693"/>
                        <a:pt x="3627350" y="3042730"/>
                      </a:cubicBezTo>
                      <a:cubicBezTo>
                        <a:pt x="3617339" y="3047767"/>
                        <a:pt x="3603777" y="3033702"/>
                        <a:pt x="3586654" y="3035414"/>
                      </a:cubicBezTo>
                      <a:cubicBezTo>
                        <a:pt x="3581986" y="3042416"/>
                        <a:pt x="3552826" y="3036689"/>
                        <a:pt x="3542978" y="3043309"/>
                      </a:cubicBezTo>
                      <a:cubicBezTo>
                        <a:pt x="3533130" y="3049929"/>
                        <a:pt x="3532705" y="3073419"/>
                        <a:pt x="3527568" y="3075131"/>
                      </a:cubicBezTo>
                      <a:cubicBezTo>
                        <a:pt x="3524143" y="3080268"/>
                        <a:pt x="3540387" y="3091335"/>
                        <a:pt x="3543978" y="3097658"/>
                      </a:cubicBezTo>
                      <a:cubicBezTo>
                        <a:pt x="3547569" y="3103981"/>
                        <a:pt x="3548225" y="3107728"/>
                        <a:pt x="3549115" y="3113070"/>
                      </a:cubicBezTo>
                      <a:cubicBezTo>
                        <a:pt x="3551664" y="3128365"/>
                        <a:pt x="3552540" y="3143892"/>
                        <a:pt x="3554252" y="3159303"/>
                      </a:cubicBezTo>
                      <a:cubicBezTo>
                        <a:pt x="3552540" y="3188413"/>
                        <a:pt x="3551269" y="3217553"/>
                        <a:pt x="3549115" y="3246634"/>
                      </a:cubicBezTo>
                      <a:cubicBezTo>
                        <a:pt x="3547844" y="3263796"/>
                        <a:pt x="3543978" y="3280795"/>
                        <a:pt x="3543978" y="3298004"/>
                      </a:cubicBezTo>
                      <a:cubicBezTo>
                        <a:pt x="3543978" y="3301296"/>
                        <a:pt x="3551829" y="3329118"/>
                        <a:pt x="3554252" y="3333964"/>
                      </a:cubicBezTo>
                      <a:cubicBezTo>
                        <a:pt x="3557013" y="3339486"/>
                        <a:pt x="3561765" y="3343853"/>
                        <a:pt x="3564526" y="3349375"/>
                      </a:cubicBezTo>
                      <a:cubicBezTo>
                        <a:pt x="3568632" y="3357588"/>
                        <a:pt x="3572605" y="3377652"/>
                        <a:pt x="3574800" y="3385335"/>
                      </a:cubicBezTo>
                      <a:cubicBezTo>
                        <a:pt x="3576288" y="3390542"/>
                        <a:pt x="3578225" y="3395609"/>
                        <a:pt x="3579938" y="3400746"/>
                      </a:cubicBezTo>
                      <a:cubicBezTo>
                        <a:pt x="3578225" y="3429856"/>
                        <a:pt x="3577326" y="3459025"/>
                        <a:pt x="3574800" y="3488076"/>
                      </a:cubicBezTo>
                      <a:cubicBezTo>
                        <a:pt x="3573898" y="3498453"/>
                        <a:pt x="3567137" y="3508794"/>
                        <a:pt x="3569663" y="3518899"/>
                      </a:cubicBezTo>
                      <a:cubicBezTo>
                        <a:pt x="3572658" y="3530878"/>
                        <a:pt x="3590212" y="3549721"/>
                        <a:pt x="3590212" y="3549721"/>
                      </a:cubicBezTo>
                      <a:cubicBezTo>
                        <a:pt x="3591924" y="3554858"/>
                        <a:pt x="3596239" y="3559791"/>
                        <a:pt x="3595349" y="3565133"/>
                      </a:cubicBezTo>
                      <a:cubicBezTo>
                        <a:pt x="3593481" y="3576342"/>
                        <a:pt x="3578381" y="3586459"/>
                        <a:pt x="3569663" y="3590818"/>
                      </a:cubicBezTo>
                      <a:cubicBezTo>
                        <a:pt x="3564820" y="3593240"/>
                        <a:pt x="3559095" y="3593533"/>
                        <a:pt x="3554252" y="3595955"/>
                      </a:cubicBezTo>
                      <a:cubicBezTo>
                        <a:pt x="3548730" y="3598716"/>
                        <a:pt x="3543978" y="3602804"/>
                        <a:pt x="3538841" y="3606229"/>
                      </a:cubicBezTo>
                      <a:cubicBezTo>
                        <a:pt x="3534787" y="3618391"/>
                        <a:pt x="3528567" y="3634927"/>
                        <a:pt x="3528567" y="3647326"/>
                      </a:cubicBezTo>
                      <a:cubicBezTo>
                        <a:pt x="3528567" y="3656057"/>
                        <a:pt x="3531992" y="3664449"/>
                        <a:pt x="3533704" y="3673011"/>
                      </a:cubicBezTo>
                      <a:cubicBezTo>
                        <a:pt x="3531992" y="3688422"/>
                        <a:pt x="3530925" y="3703919"/>
                        <a:pt x="3528567" y="3719245"/>
                      </a:cubicBezTo>
                      <a:cubicBezTo>
                        <a:pt x="3527493" y="3726223"/>
                        <a:pt x="3527346" y="3733919"/>
                        <a:pt x="3523430" y="3739793"/>
                      </a:cubicBezTo>
                      <a:cubicBezTo>
                        <a:pt x="3516713" y="3749868"/>
                        <a:pt x="3497744" y="3765479"/>
                        <a:pt x="3497744" y="3765479"/>
                      </a:cubicBezTo>
                      <a:cubicBezTo>
                        <a:pt x="3496032" y="3770616"/>
                        <a:pt x="3492607" y="3775475"/>
                        <a:pt x="3492607" y="3780890"/>
                      </a:cubicBezTo>
                      <a:cubicBezTo>
                        <a:pt x="3492607" y="3787950"/>
                        <a:pt x="3496212" y="3794546"/>
                        <a:pt x="3497744" y="3801438"/>
                      </a:cubicBezTo>
                      <a:cubicBezTo>
                        <a:pt x="3499638" y="3809962"/>
                        <a:pt x="3501169" y="3818562"/>
                        <a:pt x="3502881" y="3827124"/>
                      </a:cubicBezTo>
                      <a:cubicBezTo>
                        <a:pt x="3499238" y="3856265"/>
                        <a:pt x="3499880" y="3864524"/>
                        <a:pt x="3492607" y="3888768"/>
                      </a:cubicBezTo>
                      <a:cubicBezTo>
                        <a:pt x="3489495" y="3899141"/>
                        <a:pt x="3485758" y="3909317"/>
                        <a:pt x="3482333" y="3919591"/>
                      </a:cubicBezTo>
                      <a:lnTo>
                        <a:pt x="3477196" y="3935002"/>
                      </a:lnTo>
                      <a:cubicBezTo>
                        <a:pt x="3483871" y="3955028"/>
                        <a:pt x="3477985" y="3951815"/>
                        <a:pt x="3502881" y="3955550"/>
                      </a:cubicBezTo>
                      <a:cubicBezTo>
                        <a:pt x="3530187" y="3959646"/>
                        <a:pt x="3585075" y="3965825"/>
                        <a:pt x="3585075" y="3965825"/>
                      </a:cubicBezTo>
                      <a:cubicBezTo>
                        <a:pt x="3590212" y="3967537"/>
                        <a:pt x="3595643" y="3968540"/>
                        <a:pt x="3600486" y="3970962"/>
                      </a:cubicBezTo>
                      <a:cubicBezTo>
                        <a:pt x="3614790" y="3978114"/>
                        <a:pt x="3619947" y="3985286"/>
                        <a:pt x="3631308" y="3996647"/>
                      </a:cubicBezTo>
                      <a:cubicBezTo>
                        <a:pt x="3633020" y="4005209"/>
                        <a:pt x="3636445" y="4013601"/>
                        <a:pt x="3636445" y="4022333"/>
                      </a:cubicBezTo>
                      <a:cubicBezTo>
                        <a:pt x="3636445" y="4027748"/>
                        <a:pt x="3632733" y="4032520"/>
                        <a:pt x="3631308" y="4037744"/>
                      </a:cubicBezTo>
                      <a:cubicBezTo>
                        <a:pt x="3627593" y="4051367"/>
                        <a:pt x="3624459" y="4065141"/>
                        <a:pt x="3621034" y="4078840"/>
                      </a:cubicBezTo>
                      <a:cubicBezTo>
                        <a:pt x="3619721" y="4084094"/>
                        <a:pt x="3617385" y="4089045"/>
                        <a:pt x="3615897" y="4094252"/>
                      </a:cubicBezTo>
                      <a:cubicBezTo>
                        <a:pt x="3609604" y="4116276"/>
                        <a:pt x="3612602" y="4120357"/>
                        <a:pt x="3595349" y="4140485"/>
                      </a:cubicBezTo>
                      <a:cubicBezTo>
                        <a:pt x="3587383" y="4149779"/>
                        <a:pt x="3575313" y="4152301"/>
                        <a:pt x="3564526" y="4155897"/>
                      </a:cubicBezTo>
                      <a:cubicBezTo>
                        <a:pt x="3562814" y="4161034"/>
                        <a:pt x="3559389" y="4165893"/>
                        <a:pt x="3559389" y="4171308"/>
                      </a:cubicBezTo>
                      <a:cubicBezTo>
                        <a:pt x="3559389" y="4198263"/>
                        <a:pt x="3575448" y="4175148"/>
                        <a:pt x="3559389" y="4207267"/>
                      </a:cubicBezTo>
                      <a:cubicBezTo>
                        <a:pt x="3557223" y="4211599"/>
                        <a:pt x="3552836" y="4214441"/>
                        <a:pt x="3549115" y="4217542"/>
                      </a:cubicBezTo>
                      <a:cubicBezTo>
                        <a:pt x="3533157" y="4230841"/>
                        <a:pt x="3526445" y="4230023"/>
                        <a:pt x="3518293" y="4248364"/>
                      </a:cubicBezTo>
                      <a:cubicBezTo>
                        <a:pt x="3513894" y="4258260"/>
                        <a:pt x="3511443" y="4268912"/>
                        <a:pt x="3508018" y="4279186"/>
                      </a:cubicBezTo>
                      <a:lnTo>
                        <a:pt x="3502881" y="4294598"/>
                      </a:lnTo>
                      <a:cubicBezTo>
                        <a:pt x="3502881" y="4310009"/>
                        <a:pt x="3500312" y="4352818"/>
                        <a:pt x="3508018" y="4371654"/>
                      </a:cubicBezTo>
                      <a:cubicBezTo>
                        <a:pt x="3515724" y="4390490"/>
                        <a:pt x="3535419" y="4403048"/>
                        <a:pt x="3549115" y="4407613"/>
                      </a:cubicBezTo>
                      <a:cubicBezTo>
                        <a:pt x="3554252" y="4409325"/>
                        <a:pt x="3559683" y="4410328"/>
                        <a:pt x="3564526" y="4412750"/>
                      </a:cubicBezTo>
                      <a:cubicBezTo>
                        <a:pt x="3573457" y="4417216"/>
                        <a:pt x="3581650" y="4423025"/>
                        <a:pt x="3590212" y="4428162"/>
                      </a:cubicBezTo>
                      <a:cubicBezTo>
                        <a:pt x="3593637" y="4433299"/>
                        <a:pt x="3599613" y="4437461"/>
                        <a:pt x="3600486" y="4443573"/>
                      </a:cubicBezTo>
                      <a:cubicBezTo>
                        <a:pt x="3601131" y="4448087"/>
                        <a:pt x="3592139" y="4473751"/>
                        <a:pt x="3590212" y="4479533"/>
                      </a:cubicBezTo>
                      <a:cubicBezTo>
                        <a:pt x="3591924" y="4488095"/>
                        <a:pt x="3590506" y="4497953"/>
                        <a:pt x="3595349" y="4505218"/>
                      </a:cubicBezTo>
                      <a:cubicBezTo>
                        <a:pt x="3602719" y="4516272"/>
                        <a:pt x="3624724" y="4506864"/>
                        <a:pt x="3631308" y="4505218"/>
                      </a:cubicBezTo>
                      <a:cubicBezTo>
                        <a:pt x="3636445" y="4506930"/>
                        <a:pt x="3642491" y="4506972"/>
                        <a:pt x="3646720" y="4510355"/>
                      </a:cubicBezTo>
                      <a:cubicBezTo>
                        <a:pt x="3651541" y="4514212"/>
                        <a:pt x="3662131" y="4522341"/>
                        <a:pt x="3656994" y="4525766"/>
                      </a:cubicBezTo>
                      <a:cubicBezTo>
                        <a:pt x="3645507" y="4533424"/>
                        <a:pt x="3629596" y="4529191"/>
                        <a:pt x="3615897" y="4530903"/>
                      </a:cubicBezTo>
                      <a:cubicBezTo>
                        <a:pt x="3609048" y="4532615"/>
                        <a:pt x="3599944" y="4530679"/>
                        <a:pt x="3595349" y="4536040"/>
                      </a:cubicBezTo>
                      <a:cubicBezTo>
                        <a:pt x="3573649" y="4561358"/>
                        <a:pt x="3597158" y="4563722"/>
                        <a:pt x="3574800" y="4577137"/>
                      </a:cubicBezTo>
                      <a:cubicBezTo>
                        <a:pt x="3570157" y="4579923"/>
                        <a:pt x="3564526" y="4580562"/>
                        <a:pt x="3559389" y="4582274"/>
                      </a:cubicBezTo>
                      <a:cubicBezTo>
                        <a:pt x="3554252" y="4587411"/>
                        <a:pt x="3544834" y="4595531"/>
                        <a:pt x="3543978" y="4597685"/>
                      </a:cubicBezTo>
                      <a:cubicBezTo>
                        <a:pt x="3543122" y="4599839"/>
                        <a:pt x="3554252" y="4593485"/>
                        <a:pt x="3554252" y="4595197"/>
                      </a:cubicBezTo>
                      <a:lnTo>
                        <a:pt x="3543978" y="4607959"/>
                      </a:lnTo>
                      <a:lnTo>
                        <a:pt x="3538841" y="4623371"/>
                      </a:lnTo>
                      <a:cubicBezTo>
                        <a:pt x="3540553" y="4631933"/>
                        <a:pt x="3541681" y="4640632"/>
                        <a:pt x="3543978" y="4649056"/>
                      </a:cubicBezTo>
                      <a:cubicBezTo>
                        <a:pt x="3546828" y="4659504"/>
                        <a:pt x="3554252" y="4679879"/>
                        <a:pt x="3554252" y="4679879"/>
                      </a:cubicBezTo>
                      <a:cubicBezTo>
                        <a:pt x="3547403" y="4690153"/>
                        <a:pt x="3545812" y="4713123"/>
                        <a:pt x="3533704" y="4710701"/>
                      </a:cubicBezTo>
                      <a:cubicBezTo>
                        <a:pt x="3525142" y="4708989"/>
                        <a:pt x="3516489" y="4707682"/>
                        <a:pt x="3508018" y="4705564"/>
                      </a:cubicBezTo>
                      <a:cubicBezTo>
                        <a:pt x="3502765" y="4704251"/>
                        <a:pt x="3497814" y="4701915"/>
                        <a:pt x="3492607" y="4700427"/>
                      </a:cubicBezTo>
                      <a:cubicBezTo>
                        <a:pt x="3485819" y="4698487"/>
                        <a:pt x="3478908" y="4697002"/>
                        <a:pt x="3472059" y="4695290"/>
                      </a:cubicBezTo>
                      <a:cubicBezTo>
                        <a:pt x="3466922" y="4691865"/>
                        <a:pt x="3461014" y="4680650"/>
                        <a:pt x="3456648" y="4685016"/>
                      </a:cubicBezTo>
                      <a:cubicBezTo>
                        <a:pt x="3449283" y="4692381"/>
                        <a:pt x="3453771" y="4705670"/>
                        <a:pt x="3451511" y="4715838"/>
                      </a:cubicBezTo>
                      <a:cubicBezTo>
                        <a:pt x="3450336" y="4721124"/>
                        <a:pt x="3448086" y="4726112"/>
                        <a:pt x="3446373" y="4731249"/>
                      </a:cubicBezTo>
                      <a:cubicBezTo>
                        <a:pt x="3430216" y="4725863"/>
                        <a:pt x="3426545" y="4727192"/>
                        <a:pt x="3415551" y="4710701"/>
                      </a:cubicBezTo>
                      <a:cubicBezTo>
                        <a:pt x="3400472" y="4688082"/>
                        <a:pt x="3424500" y="4699543"/>
                        <a:pt x="3395003" y="4679879"/>
                      </a:cubicBezTo>
                      <a:cubicBezTo>
                        <a:pt x="3390497" y="4676875"/>
                        <a:pt x="3384728" y="4676454"/>
                        <a:pt x="3379591" y="4674742"/>
                      </a:cubicBezTo>
                      <a:cubicBezTo>
                        <a:pt x="3359327" y="4680532"/>
                        <a:pt x="3338495" y="4675784"/>
                        <a:pt x="3338495" y="4700427"/>
                      </a:cubicBezTo>
                      <a:cubicBezTo>
                        <a:pt x="3338495" y="4705842"/>
                        <a:pt x="3341920" y="4710701"/>
                        <a:pt x="3343632" y="4715838"/>
                      </a:cubicBezTo>
                      <a:cubicBezTo>
                        <a:pt x="3340875" y="4729623"/>
                        <a:pt x="3335670" y="4761173"/>
                        <a:pt x="3328221" y="4772346"/>
                      </a:cubicBezTo>
                      <a:lnTo>
                        <a:pt x="3317947" y="4787757"/>
                      </a:lnTo>
                      <a:cubicBezTo>
                        <a:pt x="3312810" y="4786045"/>
                        <a:pt x="3307950" y="4782620"/>
                        <a:pt x="3302535" y="4782620"/>
                      </a:cubicBezTo>
                      <a:cubicBezTo>
                        <a:pt x="3291901" y="4782620"/>
                        <a:pt x="3279505" y="4792836"/>
                        <a:pt x="3271713" y="4798031"/>
                      </a:cubicBezTo>
                      <a:cubicBezTo>
                        <a:pt x="3267706" y="4810053"/>
                        <a:pt x="3267567" y="4820983"/>
                        <a:pt x="3251164" y="4823717"/>
                      </a:cubicBezTo>
                      <a:cubicBezTo>
                        <a:pt x="3245823" y="4824607"/>
                        <a:pt x="3240890" y="4820292"/>
                        <a:pt x="3235753" y="4818580"/>
                      </a:cubicBezTo>
                      <a:cubicBezTo>
                        <a:pt x="3230616" y="4818580"/>
                        <a:pt x="3226335" y="4822005"/>
                        <a:pt x="3220342" y="4823717"/>
                      </a:cubicBezTo>
                      <a:cubicBezTo>
                        <a:pt x="3214349" y="4825429"/>
                        <a:pt x="3208356" y="4824573"/>
                        <a:pt x="3199794" y="4828854"/>
                      </a:cubicBezTo>
                      <a:cubicBezTo>
                        <a:pt x="3191232" y="4833135"/>
                        <a:pt x="3168971" y="4849402"/>
                        <a:pt x="3168971" y="4849402"/>
                      </a:cubicBezTo>
                      <a:cubicBezTo>
                        <a:pt x="3147552" y="4844047"/>
                        <a:pt x="3136760" y="4838604"/>
                        <a:pt x="3112463" y="4849402"/>
                      </a:cubicBezTo>
                      <a:cubicBezTo>
                        <a:pt x="3106821" y="4851909"/>
                        <a:pt x="3106046" y="4859992"/>
                        <a:pt x="3102189" y="4864813"/>
                      </a:cubicBezTo>
                      <a:cubicBezTo>
                        <a:pt x="3099163" y="4868595"/>
                        <a:pt x="3096068" y="4872596"/>
                        <a:pt x="3091915" y="4875088"/>
                      </a:cubicBezTo>
                      <a:cubicBezTo>
                        <a:pt x="3077106" y="4883974"/>
                        <a:pt x="3028095" y="4885066"/>
                        <a:pt x="3025133" y="4885362"/>
                      </a:cubicBezTo>
                      <a:cubicBezTo>
                        <a:pt x="3019996" y="4888787"/>
                        <a:pt x="3015364" y="4893129"/>
                        <a:pt x="3009722" y="4895636"/>
                      </a:cubicBezTo>
                      <a:cubicBezTo>
                        <a:pt x="2999825" y="4900034"/>
                        <a:pt x="2978899" y="4905910"/>
                        <a:pt x="2978899" y="4905910"/>
                      </a:cubicBezTo>
                      <a:cubicBezTo>
                        <a:pt x="2973762" y="4904198"/>
                        <a:pt x="2968848" y="4900007"/>
                        <a:pt x="2963488" y="4900773"/>
                      </a:cubicBezTo>
                      <a:cubicBezTo>
                        <a:pt x="2925995" y="4906129"/>
                        <a:pt x="2955848" y="4927293"/>
                        <a:pt x="2912117" y="4941870"/>
                      </a:cubicBezTo>
                      <a:cubicBezTo>
                        <a:pt x="2901843" y="4945295"/>
                        <a:pt x="2891801" y="4949517"/>
                        <a:pt x="2881295" y="4952144"/>
                      </a:cubicBezTo>
                      <a:cubicBezTo>
                        <a:pt x="2834945" y="4963731"/>
                        <a:pt x="2853594" y="4957953"/>
                        <a:pt x="2824787" y="4967555"/>
                      </a:cubicBezTo>
                      <a:cubicBezTo>
                        <a:pt x="2784998" y="5007344"/>
                        <a:pt x="2804909" y="4998154"/>
                        <a:pt x="2773416" y="5008652"/>
                      </a:cubicBezTo>
                      <a:cubicBezTo>
                        <a:pt x="2759717" y="5006940"/>
                        <a:pt x="2745903" y="5005985"/>
                        <a:pt x="2732320" y="5003515"/>
                      </a:cubicBezTo>
                      <a:cubicBezTo>
                        <a:pt x="2726992" y="5002546"/>
                        <a:pt x="2722323" y="4998377"/>
                        <a:pt x="2716908" y="4998377"/>
                      </a:cubicBezTo>
                      <a:cubicBezTo>
                        <a:pt x="2706492" y="4998377"/>
                        <a:pt x="2696360" y="5001802"/>
                        <a:pt x="2686086" y="5003515"/>
                      </a:cubicBezTo>
                      <a:cubicBezTo>
                        <a:pt x="2650345" y="5017811"/>
                        <a:pt x="2669148" y="5010873"/>
                        <a:pt x="2629578" y="5024063"/>
                      </a:cubicBezTo>
                      <a:lnTo>
                        <a:pt x="2614167" y="5029200"/>
                      </a:lnTo>
                      <a:cubicBezTo>
                        <a:pt x="2609030" y="5034337"/>
                        <a:pt x="2605648" y="5042314"/>
                        <a:pt x="2598756" y="5044611"/>
                      </a:cubicBezTo>
                      <a:cubicBezTo>
                        <a:pt x="2593619" y="5046323"/>
                        <a:pt x="2588686" y="5038584"/>
                        <a:pt x="2583344" y="5039474"/>
                      </a:cubicBezTo>
                      <a:cubicBezTo>
                        <a:pt x="2577254" y="5040489"/>
                        <a:pt x="2573070" y="5046323"/>
                        <a:pt x="2567933" y="5049748"/>
                      </a:cubicBezTo>
                      <a:cubicBezTo>
                        <a:pt x="2566221" y="5058310"/>
                        <a:pt x="2566342" y="5067455"/>
                        <a:pt x="2562796" y="5075434"/>
                      </a:cubicBezTo>
                      <a:cubicBezTo>
                        <a:pt x="2553188" y="5097053"/>
                        <a:pt x="2535454" y="5103935"/>
                        <a:pt x="2516562" y="5116530"/>
                      </a:cubicBezTo>
                      <a:cubicBezTo>
                        <a:pt x="2511425" y="5119955"/>
                        <a:pt x="2507008" y="5124851"/>
                        <a:pt x="2501151" y="5126804"/>
                      </a:cubicBezTo>
                      <a:cubicBezTo>
                        <a:pt x="2465933" y="5138546"/>
                        <a:pt x="2509632" y="5124685"/>
                        <a:pt x="2460054" y="5137079"/>
                      </a:cubicBezTo>
                      <a:cubicBezTo>
                        <a:pt x="2454801" y="5138392"/>
                        <a:pt x="2449896" y="5140903"/>
                        <a:pt x="2444643" y="5142216"/>
                      </a:cubicBezTo>
                      <a:cubicBezTo>
                        <a:pt x="2436172" y="5144334"/>
                        <a:pt x="2427520" y="5145641"/>
                        <a:pt x="2418958" y="5147353"/>
                      </a:cubicBezTo>
                      <a:cubicBezTo>
                        <a:pt x="2408684" y="5143072"/>
                        <a:pt x="2398409" y="5123380"/>
                        <a:pt x="2382998" y="5116530"/>
                      </a:cubicBezTo>
                      <a:cubicBezTo>
                        <a:pt x="2367587" y="5109680"/>
                        <a:pt x="2340657" y="5108027"/>
                        <a:pt x="2326490" y="5106256"/>
                      </a:cubicBezTo>
                      <a:cubicBezTo>
                        <a:pt x="2308225" y="5101690"/>
                        <a:pt x="2303659" y="5097124"/>
                        <a:pt x="2285394" y="5106256"/>
                      </a:cubicBezTo>
                      <a:cubicBezTo>
                        <a:pt x="2274349" y="5111778"/>
                        <a:pt x="2254571" y="5126804"/>
                        <a:pt x="2254571" y="5126804"/>
                      </a:cubicBezTo>
                      <a:cubicBezTo>
                        <a:pt x="2239160" y="5125092"/>
                        <a:pt x="2219995" y="5119525"/>
                        <a:pt x="2208338" y="5121667"/>
                      </a:cubicBezTo>
                      <a:cubicBezTo>
                        <a:pt x="2196681" y="5123809"/>
                        <a:pt x="2192303" y="5135803"/>
                        <a:pt x="2184631" y="5139657"/>
                      </a:cubicBezTo>
                      <a:cubicBezTo>
                        <a:pt x="2176959" y="5143511"/>
                        <a:pt x="2169152" y="5143082"/>
                        <a:pt x="2162303" y="5144794"/>
                      </a:cubicBezTo>
                      <a:cubicBezTo>
                        <a:pt x="2158141" y="5148957"/>
                        <a:pt x="2144290" y="5160435"/>
                        <a:pt x="2134839" y="5154868"/>
                      </a:cubicBezTo>
                      <a:cubicBezTo>
                        <a:pt x="2125388" y="5149301"/>
                        <a:pt x="2113894" y="5113502"/>
                        <a:pt x="2105596" y="5111393"/>
                      </a:cubicBezTo>
                      <a:cubicBezTo>
                        <a:pt x="2097298" y="5109284"/>
                        <a:pt x="2093940" y="5136916"/>
                        <a:pt x="2085048" y="5142216"/>
                      </a:cubicBezTo>
                      <a:cubicBezTo>
                        <a:pt x="2076156" y="5147516"/>
                        <a:pt x="2057689" y="5139567"/>
                        <a:pt x="2052246" y="5143196"/>
                      </a:cubicBezTo>
                      <a:cubicBezTo>
                        <a:pt x="2036835" y="5141484"/>
                        <a:pt x="2024786" y="5152653"/>
                        <a:pt x="2013129" y="5157627"/>
                      </a:cubicBezTo>
                      <a:cubicBezTo>
                        <a:pt x="2001472" y="5162601"/>
                        <a:pt x="1989233" y="5167843"/>
                        <a:pt x="1982306" y="5173038"/>
                      </a:cubicBezTo>
                      <a:cubicBezTo>
                        <a:pt x="1973535" y="5179617"/>
                        <a:pt x="1964946" y="5186450"/>
                        <a:pt x="1956621" y="5193586"/>
                      </a:cubicBezTo>
                      <a:cubicBezTo>
                        <a:pt x="1952944" y="5196738"/>
                        <a:pt x="1950500" y="5201369"/>
                        <a:pt x="1946347" y="5203861"/>
                      </a:cubicBezTo>
                      <a:cubicBezTo>
                        <a:pt x="1941704" y="5206647"/>
                        <a:pt x="1936072" y="5207286"/>
                        <a:pt x="1930935" y="5208998"/>
                      </a:cubicBezTo>
                      <a:cubicBezTo>
                        <a:pt x="1928897" y="5207367"/>
                        <a:pt x="1912633" y="5210787"/>
                        <a:pt x="1904071" y="5209997"/>
                      </a:cubicBezTo>
                      <a:cubicBezTo>
                        <a:pt x="1895509" y="5209207"/>
                        <a:pt x="1888786" y="5205283"/>
                        <a:pt x="1879564" y="5204260"/>
                      </a:cubicBezTo>
                      <a:cubicBezTo>
                        <a:pt x="1870343" y="5203237"/>
                        <a:pt x="1858429" y="5199018"/>
                        <a:pt x="1848742" y="5203861"/>
                      </a:cubicBezTo>
                      <a:lnTo>
                        <a:pt x="1815741" y="5207019"/>
                      </a:lnTo>
                      <a:cubicBezTo>
                        <a:pt x="1802042" y="5213012"/>
                        <a:pt x="1782653" y="5220977"/>
                        <a:pt x="1771886" y="5225588"/>
                      </a:cubicBezTo>
                      <a:cubicBezTo>
                        <a:pt x="1761119" y="5230199"/>
                        <a:pt x="1756275" y="5236395"/>
                        <a:pt x="1751138" y="5234683"/>
                      </a:cubicBezTo>
                      <a:cubicBezTo>
                        <a:pt x="1737439" y="5236395"/>
                        <a:pt x="1733331" y="5250224"/>
                        <a:pt x="1720715" y="5255831"/>
                      </a:cubicBezTo>
                      <a:cubicBezTo>
                        <a:pt x="1715767" y="5258030"/>
                        <a:pt x="1708395" y="5251906"/>
                        <a:pt x="1704904" y="5255231"/>
                      </a:cubicBezTo>
                      <a:cubicBezTo>
                        <a:pt x="1701413" y="5258556"/>
                        <a:pt x="1703683" y="5269905"/>
                        <a:pt x="1699767" y="5275780"/>
                      </a:cubicBezTo>
                      <a:cubicBezTo>
                        <a:pt x="1693050" y="5285855"/>
                        <a:pt x="1674081" y="5301465"/>
                        <a:pt x="1674081" y="5301465"/>
                      </a:cubicBezTo>
                      <a:cubicBezTo>
                        <a:pt x="1670656" y="5311739"/>
                        <a:pt x="1672471" y="5325790"/>
                        <a:pt x="1663807" y="5332288"/>
                      </a:cubicBezTo>
                      <a:cubicBezTo>
                        <a:pt x="1659154" y="5335778"/>
                        <a:pt x="1635359" y="5354218"/>
                        <a:pt x="1627848" y="5357973"/>
                      </a:cubicBezTo>
                      <a:cubicBezTo>
                        <a:pt x="1623004" y="5360395"/>
                        <a:pt x="1617573" y="5361398"/>
                        <a:pt x="1612436" y="5363110"/>
                      </a:cubicBezTo>
                      <a:cubicBezTo>
                        <a:pt x="1607299" y="5361398"/>
                        <a:pt x="1602440" y="5357973"/>
                        <a:pt x="1597025" y="5357973"/>
                      </a:cubicBezTo>
                      <a:cubicBezTo>
                        <a:pt x="1586609" y="5357973"/>
                        <a:pt x="1576352" y="5360768"/>
                        <a:pt x="1566203" y="5363110"/>
                      </a:cubicBezTo>
                      <a:cubicBezTo>
                        <a:pt x="1554692" y="5365766"/>
                        <a:pt x="1524595" y="5381359"/>
                        <a:pt x="1509695" y="5383658"/>
                      </a:cubicBezTo>
                      <a:cubicBezTo>
                        <a:pt x="1494795" y="5385957"/>
                        <a:pt x="1487731" y="5375839"/>
                        <a:pt x="1476805" y="5376905"/>
                      </a:cubicBezTo>
                      <a:cubicBezTo>
                        <a:pt x="1465879" y="5377971"/>
                        <a:pt x="1459207" y="5383275"/>
                        <a:pt x="1444140" y="5390055"/>
                      </a:cubicBezTo>
                      <a:cubicBezTo>
                        <a:pt x="1429073" y="5396835"/>
                        <a:pt x="1398239" y="5415610"/>
                        <a:pt x="1386405" y="5417583"/>
                      </a:cubicBezTo>
                      <a:cubicBezTo>
                        <a:pt x="1382980" y="5422720"/>
                        <a:pt x="1363951" y="5432170"/>
                        <a:pt x="1350252" y="5444496"/>
                      </a:cubicBezTo>
                      <a:cubicBezTo>
                        <a:pt x="1336553" y="5456822"/>
                        <a:pt x="1323396" y="5489139"/>
                        <a:pt x="1304212" y="5491537"/>
                      </a:cubicBezTo>
                      <a:cubicBezTo>
                        <a:pt x="1292225" y="5489825"/>
                        <a:pt x="1277810" y="5493834"/>
                        <a:pt x="1268252" y="5486400"/>
                      </a:cubicBezTo>
                      <a:cubicBezTo>
                        <a:pt x="1259703" y="5479751"/>
                        <a:pt x="1268252" y="5459002"/>
                        <a:pt x="1257978" y="5455577"/>
                      </a:cubicBezTo>
                      <a:cubicBezTo>
                        <a:pt x="1244279" y="5459002"/>
                        <a:pt x="1240579" y="5464377"/>
                        <a:pt x="1216881" y="5465852"/>
                      </a:cubicBezTo>
                      <a:cubicBezTo>
                        <a:pt x="1193183" y="5467328"/>
                        <a:pt x="1139464" y="5460019"/>
                        <a:pt x="1115788" y="5464430"/>
                      </a:cubicBezTo>
                      <a:cubicBezTo>
                        <a:pt x="1092112" y="5468841"/>
                        <a:pt x="1087083" y="5490367"/>
                        <a:pt x="1074822" y="5492316"/>
                      </a:cubicBezTo>
                      <a:cubicBezTo>
                        <a:pt x="1062561" y="5494265"/>
                        <a:pt x="1050223" y="5481393"/>
                        <a:pt x="1042221" y="5476126"/>
                      </a:cubicBezTo>
                      <a:cubicBezTo>
                        <a:pt x="1034219" y="5470859"/>
                        <a:pt x="1035174" y="5461898"/>
                        <a:pt x="1026809" y="5460715"/>
                      </a:cubicBezTo>
                      <a:cubicBezTo>
                        <a:pt x="1018444" y="5459532"/>
                        <a:pt x="1002303" y="5475878"/>
                        <a:pt x="992029" y="5469029"/>
                      </a:cubicBezTo>
                      <a:lnTo>
                        <a:pt x="975439" y="5453819"/>
                      </a:lnTo>
                      <a:cubicBezTo>
                        <a:pt x="961740" y="5455531"/>
                        <a:pt x="948831" y="5440540"/>
                        <a:pt x="932563" y="5432271"/>
                      </a:cubicBezTo>
                      <a:cubicBezTo>
                        <a:pt x="916296" y="5424002"/>
                        <a:pt x="886184" y="5405877"/>
                        <a:pt x="877834" y="5404207"/>
                      </a:cubicBezTo>
                      <a:cubicBezTo>
                        <a:pt x="847308" y="5400386"/>
                        <a:pt x="785530" y="5401145"/>
                        <a:pt x="749407" y="5409344"/>
                      </a:cubicBezTo>
                      <a:cubicBezTo>
                        <a:pt x="713284" y="5417543"/>
                        <a:pt x="684807" y="5444937"/>
                        <a:pt x="661097" y="5453399"/>
                      </a:cubicBezTo>
                      <a:cubicBezTo>
                        <a:pt x="637387" y="5461861"/>
                        <a:pt x="618971" y="5459360"/>
                        <a:pt x="607148" y="5460116"/>
                      </a:cubicBezTo>
                      <a:cubicBezTo>
                        <a:pt x="595325" y="5460872"/>
                        <a:pt x="597007" y="5454512"/>
                        <a:pt x="590158" y="5457937"/>
                      </a:cubicBezTo>
                      <a:cubicBezTo>
                        <a:pt x="574005" y="5455021"/>
                        <a:pt x="530571" y="5442541"/>
                        <a:pt x="510227" y="5442621"/>
                      </a:cubicBezTo>
                      <a:cubicBezTo>
                        <a:pt x="489883" y="5442701"/>
                        <a:pt x="482855" y="5457978"/>
                        <a:pt x="468095" y="5458420"/>
                      </a:cubicBezTo>
                      <a:cubicBezTo>
                        <a:pt x="453335" y="5458862"/>
                        <a:pt x="437418" y="5450888"/>
                        <a:pt x="421668" y="5445272"/>
                      </a:cubicBezTo>
                      <a:cubicBezTo>
                        <a:pt x="405918" y="5439656"/>
                        <a:pt x="388186" y="5432883"/>
                        <a:pt x="373592" y="5424723"/>
                      </a:cubicBezTo>
                      <a:cubicBezTo>
                        <a:pt x="358998" y="5416563"/>
                        <a:pt x="351225" y="5401409"/>
                        <a:pt x="334103" y="5396311"/>
                      </a:cubicBezTo>
                      <a:cubicBezTo>
                        <a:pt x="316981" y="5391213"/>
                        <a:pt x="291541" y="5387679"/>
                        <a:pt x="270859" y="5394132"/>
                      </a:cubicBezTo>
                      <a:cubicBezTo>
                        <a:pt x="250178" y="5400585"/>
                        <a:pt x="227004" y="5425644"/>
                        <a:pt x="210014" y="5435029"/>
                      </a:cubicBezTo>
                      <a:cubicBezTo>
                        <a:pt x="193024" y="5444414"/>
                        <a:pt x="182616" y="5445303"/>
                        <a:pt x="168917" y="5450440"/>
                      </a:cubicBezTo>
                      <a:cubicBezTo>
                        <a:pt x="165492" y="5453865"/>
                        <a:pt x="161669" y="5456933"/>
                        <a:pt x="158643" y="5460715"/>
                      </a:cubicBezTo>
                      <a:cubicBezTo>
                        <a:pt x="146732" y="5475604"/>
                        <a:pt x="140184" y="5485097"/>
                        <a:pt x="132958" y="5486400"/>
                      </a:cubicBezTo>
                      <a:cubicBezTo>
                        <a:pt x="125732" y="5487703"/>
                        <a:pt x="125661" y="5470859"/>
                        <a:pt x="115284" y="5468533"/>
                      </a:cubicBezTo>
                      <a:cubicBezTo>
                        <a:pt x="104908" y="5466207"/>
                        <a:pt x="81452" y="5461760"/>
                        <a:pt x="70699" y="5472443"/>
                      </a:cubicBezTo>
                      <a:cubicBezTo>
                        <a:pt x="59946" y="5483127"/>
                        <a:pt x="62547" y="5518321"/>
                        <a:pt x="50764" y="5532634"/>
                      </a:cubicBezTo>
                      <a:cubicBezTo>
                        <a:pt x="38981" y="5546947"/>
                        <a:pt x="13441" y="5549359"/>
                        <a:pt x="0" y="5558319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31" name="太平洋岸">
                  <a:extLst>
                    <a:ext uri="{FF2B5EF4-FFF2-40B4-BE49-F238E27FC236}">
                      <a16:creationId xmlns:a16="http://schemas.microsoft.com/office/drawing/2014/main" id="{D2A49720-7F11-48C7-9E62-6C7C1B58BAF1}"/>
                    </a:ext>
                  </a:extLst>
                </p:cNvPr>
                <p:cNvSpPr/>
                <p:nvPr/>
              </p:nvSpPr>
              <p:spPr>
                <a:xfrm>
                  <a:off x="5183743" y="6079518"/>
                  <a:ext cx="410561" cy="462865"/>
                </a:xfrm>
                <a:custGeom>
                  <a:avLst/>
                  <a:gdLst>
                    <a:gd name="connsiteX0" fmla="*/ 0 w 1311310"/>
                    <a:gd name="connsiteY0" fmla="*/ 0 h 1532374"/>
                    <a:gd name="connsiteX1" fmla="*/ 60290 w 1311310"/>
                    <a:gd name="connsiteY1" fmla="*/ 65314 h 1532374"/>
                    <a:gd name="connsiteX2" fmla="*/ 60290 w 1311310"/>
                    <a:gd name="connsiteY2" fmla="*/ 120580 h 1532374"/>
                    <a:gd name="connsiteX3" fmla="*/ 120580 w 1311310"/>
                    <a:gd name="connsiteY3" fmla="*/ 140677 h 1532374"/>
                    <a:gd name="connsiteX4" fmla="*/ 170822 w 1311310"/>
                    <a:gd name="connsiteY4" fmla="*/ 195943 h 1532374"/>
                    <a:gd name="connsiteX5" fmla="*/ 271306 w 1311310"/>
                    <a:gd name="connsiteY5" fmla="*/ 276330 h 1532374"/>
                    <a:gd name="connsiteX6" fmla="*/ 447152 w 1311310"/>
                    <a:gd name="connsiteY6" fmla="*/ 331596 h 1532374"/>
                    <a:gd name="connsiteX7" fmla="*/ 512466 w 1311310"/>
                    <a:gd name="connsiteY7" fmla="*/ 381838 h 1532374"/>
                    <a:gd name="connsiteX8" fmla="*/ 622998 w 1311310"/>
                    <a:gd name="connsiteY8" fmla="*/ 417007 h 1532374"/>
                    <a:gd name="connsiteX9" fmla="*/ 728506 w 1311310"/>
                    <a:gd name="connsiteY9" fmla="*/ 401934 h 1532374"/>
                    <a:gd name="connsiteX10" fmla="*/ 758651 w 1311310"/>
                    <a:gd name="connsiteY10" fmla="*/ 502418 h 1532374"/>
                    <a:gd name="connsiteX11" fmla="*/ 733530 w 1311310"/>
                    <a:gd name="connsiteY11" fmla="*/ 547635 h 1532374"/>
                    <a:gd name="connsiteX12" fmla="*/ 703385 w 1311310"/>
                    <a:gd name="connsiteY12" fmla="*/ 577780 h 1532374"/>
                    <a:gd name="connsiteX13" fmla="*/ 668215 w 1311310"/>
                    <a:gd name="connsiteY13" fmla="*/ 587829 h 1532374"/>
                    <a:gd name="connsiteX14" fmla="*/ 698360 w 1311310"/>
                    <a:gd name="connsiteY14" fmla="*/ 683288 h 1532374"/>
                    <a:gd name="connsiteX15" fmla="*/ 748602 w 1311310"/>
                    <a:gd name="connsiteY15" fmla="*/ 939521 h 1532374"/>
                    <a:gd name="connsiteX16" fmla="*/ 753626 w 1311310"/>
                    <a:gd name="connsiteY16" fmla="*/ 1060101 h 1532374"/>
                    <a:gd name="connsiteX17" fmla="*/ 728506 w 1311310"/>
                    <a:gd name="connsiteY17" fmla="*/ 1100295 h 1532374"/>
                    <a:gd name="connsiteX18" fmla="*/ 763675 w 1311310"/>
                    <a:gd name="connsiteY18" fmla="*/ 1145512 h 1532374"/>
                    <a:gd name="connsiteX19" fmla="*/ 869182 w 1311310"/>
                    <a:gd name="connsiteY19" fmla="*/ 1085222 h 1532374"/>
                    <a:gd name="connsiteX20" fmla="*/ 964642 w 1311310"/>
                    <a:gd name="connsiteY20" fmla="*/ 1175657 h 1532374"/>
                    <a:gd name="connsiteX21" fmla="*/ 1050053 w 1311310"/>
                    <a:gd name="connsiteY21" fmla="*/ 1301262 h 1532374"/>
                    <a:gd name="connsiteX22" fmla="*/ 1055077 w 1311310"/>
                    <a:gd name="connsiteY22" fmla="*/ 1431890 h 1532374"/>
                    <a:gd name="connsiteX23" fmla="*/ 1024932 w 1311310"/>
                    <a:gd name="connsiteY23" fmla="*/ 1462035 h 1532374"/>
                    <a:gd name="connsiteX24" fmla="*/ 1024932 w 1311310"/>
                    <a:gd name="connsiteY24" fmla="*/ 1482132 h 1532374"/>
                    <a:gd name="connsiteX25" fmla="*/ 1200778 w 1311310"/>
                    <a:gd name="connsiteY25" fmla="*/ 1421842 h 1532374"/>
                    <a:gd name="connsiteX26" fmla="*/ 1266092 w 1311310"/>
                    <a:gd name="connsiteY26" fmla="*/ 1391697 h 1532374"/>
                    <a:gd name="connsiteX27" fmla="*/ 1286189 w 1311310"/>
                    <a:gd name="connsiteY27" fmla="*/ 1436914 h 1532374"/>
                    <a:gd name="connsiteX28" fmla="*/ 1311310 w 1311310"/>
                    <a:gd name="connsiteY28" fmla="*/ 1532374 h 1532374"/>
                    <a:gd name="connsiteX0" fmla="*/ 0 w 1286189"/>
                    <a:gd name="connsiteY0" fmla="*/ 0 h 1482132"/>
                    <a:gd name="connsiteX1" fmla="*/ 60290 w 1286189"/>
                    <a:gd name="connsiteY1" fmla="*/ 65314 h 1482132"/>
                    <a:gd name="connsiteX2" fmla="*/ 60290 w 1286189"/>
                    <a:gd name="connsiteY2" fmla="*/ 120580 h 1482132"/>
                    <a:gd name="connsiteX3" fmla="*/ 120580 w 1286189"/>
                    <a:gd name="connsiteY3" fmla="*/ 140677 h 1482132"/>
                    <a:gd name="connsiteX4" fmla="*/ 170822 w 1286189"/>
                    <a:gd name="connsiteY4" fmla="*/ 195943 h 1482132"/>
                    <a:gd name="connsiteX5" fmla="*/ 271306 w 1286189"/>
                    <a:gd name="connsiteY5" fmla="*/ 276330 h 1482132"/>
                    <a:gd name="connsiteX6" fmla="*/ 447152 w 1286189"/>
                    <a:gd name="connsiteY6" fmla="*/ 331596 h 1482132"/>
                    <a:gd name="connsiteX7" fmla="*/ 512466 w 1286189"/>
                    <a:gd name="connsiteY7" fmla="*/ 381838 h 1482132"/>
                    <a:gd name="connsiteX8" fmla="*/ 622998 w 1286189"/>
                    <a:gd name="connsiteY8" fmla="*/ 417007 h 1482132"/>
                    <a:gd name="connsiteX9" fmla="*/ 728506 w 1286189"/>
                    <a:gd name="connsiteY9" fmla="*/ 401934 h 1482132"/>
                    <a:gd name="connsiteX10" fmla="*/ 758651 w 1286189"/>
                    <a:gd name="connsiteY10" fmla="*/ 502418 h 1482132"/>
                    <a:gd name="connsiteX11" fmla="*/ 733530 w 1286189"/>
                    <a:gd name="connsiteY11" fmla="*/ 547635 h 1482132"/>
                    <a:gd name="connsiteX12" fmla="*/ 703385 w 1286189"/>
                    <a:gd name="connsiteY12" fmla="*/ 577780 h 1482132"/>
                    <a:gd name="connsiteX13" fmla="*/ 668215 w 1286189"/>
                    <a:gd name="connsiteY13" fmla="*/ 587829 h 1482132"/>
                    <a:gd name="connsiteX14" fmla="*/ 698360 w 1286189"/>
                    <a:gd name="connsiteY14" fmla="*/ 683288 h 1482132"/>
                    <a:gd name="connsiteX15" fmla="*/ 748602 w 1286189"/>
                    <a:gd name="connsiteY15" fmla="*/ 939521 h 1482132"/>
                    <a:gd name="connsiteX16" fmla="*/ 753626 w 1286189"/>
                    <a:gd name="connsiteY16" fmla="*/ 1060101 h 1482132"/>
                    <a:gd name="connsiteX17" fmla="*/ 728506 w 1286189"/>
                    <a:gd name="connsiteY17" fmla="*/ 1100295 h 1482132"/>
                    <a:gd name="connsiteX18" fmla="*/ 763675 w 1286189"/>
                    <a:gd name="connsiteY18" fmla="*/ 1145512 h 1482132"/>
                    <a:gd name="connsiteX19" fmla="*/ 869182 w 1286189"/>
                    <a:gd name="connsiteY19" fmla="*/ 1085222 h 1482132"/>
                    <a:gd name="connsiteX20" fmla="*/ 964642 w 1286189"/>
                    <a:gd name="connsiteY20" fmla="*/ 1175657 h 1482132"/>
                    <a:gd name="connsiteX21" fmla="*/ 1050053 w 1286189"/>
                    <a:gd name="connsiteY21" fmla="*/ 1301262 h 1482132"/>
                    <a:gd name="connsiteX22" fmla="*/ 1055077 w 1286189"/>
                    <a:gd name="connsiteY22" fmla="*/ 1431890 h 1482132"/>
                    <a:gd name="connsiteX23" fmla="*/ 1024932 w 1286189"/>
                    <a:gd name="connsiteY23" fmla="*/ 1462035 h 1482132"/>
                    <a:gd name="connsiteX24" fmla="*/ 1024932 w 1286189"/>
                    <a:gd name="connsiteY24" fmla="*/ 1482132 h 1482132"/>
                    <a:gd name="connsiteX25" fmla="*/ 1200778 w 1286189"/>
                    <a:gd name="connsiteY25" fmla="*/ 1421842 h 1482132"/>
                    <a:gd name="connsiteX26" fmla="*/ 1266092 w 1286189"/>
                    <a:gd name="connsiteY26" fmla="*/ 1391697 h 1482132"/>
                    <a:gd name="connsiteX27" fmla="*/ 1286189 w 1286189"/>
                    <a:gd name="connsiteY27" fmla="*/ 1436914 h 1482132"/>
                    <a:gd name="connsiteX0" fmla="*/ 0 w 1266092"/>
                    <a:gd name="connsiteY0" fmla="*/ 0 h 1482132"/>
                    <a:gd name="connsiteX1" fmla="*/ 60290 w 1266092"/>
                    <a:gd name="connsiteY1" fmla="*/ 65314 h 1482132"/>
                    <a:gd name="connsiteX2" fmla="*/ 60290 w 1266092"/>
                    <a:gd name="connsiteY2" fmla="*/ 120580 h 1482132"/>
                    <a:gd name="connsiteX3" fmla="*/ 120580 w 1266092"/>
                    <a:gd name="connsiteY3" fmla="*/ 140677 h 1482132"/>
                    <a:gd name="connsiteX4" fmla="*/ 170822 w 1266092"/>
                    <a:gd name="connsiteY4" fmla="*/ 195943 h 1482132"/>
                    <a:gd name="connsiteX5" fmla="*/ 271306 w 1266092"/>
                    <a:gd name="connsiteY5" fmla="*/ 276330 h 1482132"/>
                    <a:gd name="connsiteX6" fmla="*/ 447152 w 1266092"/>
                    <a:gd name="connsiteY6" fmla="*/ 331596 h 1482132"/>
                    <a:gd name="connsiteX7" fmla="*/ 512466 w 1266092"/>
                    <a:gd name="connsiteY7" fmla="*/ 381838 h 1482132"/>
                    <a:gd name="connsiteX8" fmla="*/ 622998 w 1266092"/>
                    <a:gd name="connsiteY8" fmla="*/ 417007 h 1482132"/>
                    <a:gd name="connsiteX9" fmla="*/ 728506 w 1266092"/>
                    <a:gd name="connsiteY9" fmla="*/ 401934 h 1482132"/>
                    <a:gd name="connsiteX10" fmla="*/ 758651 w 1266092"/>
                    <a:gd name="connsiteY10" fmla="*/ 502418 h 1482132"/>
                    <a:gd name="connsiteX11" fmla="*/ 733530 w 1266092"/>
                    <a:gd name="connsiteY11" fmla="*/ 547635 h 1482132"/>
                    <a:gd name="connsiteX12" fmla="*/ 703385 w 1266092"/>
                    <a:gd name="connsiteY12" fmla="*/ 577780 h 1482132"/>
                    <a:gd name="connsiteX13" fmla="*/ 668215 w 1266092"/>
                    <a:gd name="connsiteY13" fmla="*/ 587829 h 1482132"/>
                    <a:gd name="connsiteX14" fmla="*/ 698360 w 1266092"/>
                    <a:gd name="connsiteY14" fmla="*/ 683288 h 1482132"/>
                    <a:gd name="connsiteX15" fmla="*/ 748602 w 1266092"/>
                    <a:gd name="connsiteY15" fmla="*/ 939521 h 1482132"/>
                    <a:gd name="connsiteX16" fmla="*/ 753626 w 1266092"/>
                    <a:gd name="connsiteY16" fmla="*/ 1060101 h 1482132"/>
                    <a:gd name="connsiteX17" fmla="*/ 728506 w 1266092"/>
                    <a:gd name="connsiteY17" fmla="*/ 1100295 h 1482132"/>
                    <a:gd name="connsiteX18" fmla="*/ 763675 w 1266092"/>
                    <a:gd name="connsiteY18" fmla="*/ 1145512 h 1482132"/>
                    <a:gd name="connsiteX19" fmla="*/ 869182 w 1266092"/>
                    <a:gd name="connsiteY19" fmla="*/ 1085222 h 1482132"/>
                    <a:gd name="connsiteX20" fmla="*/ 964642 w 1266092"/>
                    <a:gd name="connsiteY20" fmla="*/ 1175657 h 1482132"/>
                    <a:gd name="connsiteX21" fmla="*/ 1050053 w 1266092"/>
                    <a:gd name="connsiteY21" fmla="*/ 1301262 h 1482132"/>
                    <a:gd name="connsiteX22" fmla="*/ 1055077 w 1266092"/>
                    <a:gd name="connsiteY22" fmla="*/ 1431890 h 1482132"/>
                    <a:gd name="connsiteX23" fmla="*/ 1024932 w 1266092"/>
                    <a:gd name="connsiteY23" fmla="*/ 1462035 h 1482132"/>
                    <a:gd name="connsiteX24" fmla="*/ 1024932 w 1266092"/>
                    <a:gd name="connsiteY24" fmla="*/ 1482132 h 1482132"/>
                    <a:gd name="connsiteX25" fmla="*/ 1200778 w 1266092"/>
                    <a:gd name="connsiteY25" fmla="*/ 1421842 h 1482132"/>
                    <a:gd name="connsiteX26" fmla="*/ 1266092 w 1266092"/>
                    <a:gd name="connsiteY26" fmla="*/ 1391697 h 1482132"/>
                    <a:gd name="connsiteX0" fmla="*/ 0 w 1200778"/>
                    <a:gd name="connsiteY0" fmla="*/ 0 h 1482132"/>
                    <a:gd name="connsiteX1" fmla="*/ 60290 w 1200778"/>
                    <a:gd name="connsiteY1" fmla="*/ 65314 h 1482132"/>
                    <a:gd name="connsiteX2" fmla="*/ 60290 w 1200778"/>
                    <a:gd name="connsiteY2" fmla="*/ 120580 h 1482132"/>
                    <a:gd name="connsiteX3" fmla="*/ 120580 w 1200778"/>
                    <a:gd name="connsiteY3" fmla="*/ 140677 h 1482132"/>
                    <a:gd name="connsiteX4" fmla="*/ 170822 w 1200778"/>
                    <a:gd name="connsiteY4" fmla="*/ 195943 h 1482132"/>
                    <a:gd name="connsiteX5" fmla="*/ 271306 w 1200778"/>
                    <a:gd name="connsiteY5" fmla="*/ 276330 h 1482132"/>
                    <a:gd name="connsiteX6" fmla="*/ 447152 w 1200778"/>
                    <a:gd name="connsiteY6" fmla="*/ 331596 h 1482132"/>
                    <a:gd name="connsiteX7" fmla="*/ 512466 w 1200778"/>
                    <a:gd name="connsiteY7" fmla="*/ 381838 h 1482132"/>
                    <a:gd name="connsiteX8" fmla="*/ 622998 w 1200778"/>
                    <a:gd name="connsiteY8" fmla="*/ 417007 h 1482132"/>
                    <a:gd name="connsiteX9" fmla="*/ 728506 w 1200778"/>
                    <a:gd name="connsiteY9" fmla="*/ 401934 h 1482132"/>
                    <a:gd name="connsiteX10" fmla="*/ 758651 w 1200778"/>
                    <a:gd name="connsiteY10" fmla="*/ 502418 h 1482132"/>
                    <a:gd name="connsiteX11" fmla="*/ 733530 w 1200778"/>
                    <a:gd name="connsiteY11" fmla="*/ 547635 h 1482132"/>
                    <a:gd name="connsiteX12" fmla="*/ 703385 w 1200778"/>
                    <a:gd name="connsiteY12" fmla="*/ 577780 h 1482132"/>
                    <a:gd name="connsiteX13" fmla="*/ 668215 w 1200778"/>
                    <a:gd name="connsiteY13" fmla="*/ 587829 h 1482132"/>
                    <a:gd name="connsiteX14" fmla="*/ 698360 w 1200778"/>
                    <a:gd name="connsiteY14" fmla="*/ 683288 h 1482132"/>
                    <a:gd name="connsiteX15" fmla="*/ 748602 w 1200778"/>
                    <a:gd name="connsiteY15" fmla="*/ 939521 h 1482132"/>
                    <a:gd name="connsiteX16" fmla="*/ 753626 w 1200778"/>
                    <a:gd name="connsiteY16" fmla="*/ 1060101 h 1482132"/>
                    <a:gd name="connsiteX17" fmla="*/ 728506 w 1200778"/>
                    <a:gd name="connsiteY17" fmla="*/ 1100295 h 1482132"/>
                    <a:gd name="connsiteX18" fmla="*/ 763675 w 1200778"/>
                    <a:gd name="connsiteY18" fmla="*/ 1145512 h 1482132"/>
                    <a:gd name="connsiteX19" fmla="*/ 869182 w 1200778"/>
                    <a:gd name="connsiteY19" fmla="*/ 1085222 h 1482132"/>
                    <a:gd name="connsiteX20" fmla="*/ 964642 w 1200778"/>
                    <a:gd name="connsiteY20" fmla="*/ 1175657 h 1482132"/>
                    <a:gd name="connsiteX21" fmla="*/ 1050053 w 1200778"/>
                    <a:gd name="connsiteY21" fmla="*/ 1301262 h 1482132"/>
                    <a:gd name="connsiteX22" fmla="*/ 1055077 w 1200778"/>
                    <a:gd name="connsiteY22" fmla="*/ 1431890 h 1482132"/>
                    <a:gd name="connsiteX23" fmla="*/ 1024932 w 1200778"/>
                    <a:gd name="connsiteY23" fmla="*/ 1462035 h 1482132"/>
                    <a:gd name="connsiteX24" fmla="*/ 1024932 w 1200778"/>
                    <a:gd name="connsiteY24" fmla="*/ 1482132 h 1482132"/>
                    <a:gd name="connsiteX25" fmla="*/ 1200778 w 1200778"/>
                    <a:gd name="connsiteY25" fmla="*/ 1421842 h 1482132"/>
                    <a:gd name="connsiteX0" fmla="*/ 0 w 1055077"/>
                    <a:gd name="connsiteY0" fmla="*/ 0 h 1482132"/>
                    <a:gd name="connsiteX1" fmla="*/ 60290 w 1055077"/>
                    <a:gd name="connsiteY1" fmla="*/ 65314 h 1482132"/>
                    <a:gd name="connsiteX2" fmla="*/ 60290 w 1055077"/>
                    <a:gd name="connsiteY2" fmla="*/ 120580 h 1482132"/>
                    <a:gd name="connsiteX3" fmla="*/ 120580 w 1055077"/>
                    <a:gd name="connsiteY3" fmla="*/ 140677 h 1482132"/>
                    <a:gd name="connsiteX4" fmla="*/ 170822 w 1055077"/>
                    <a:gd name="connsiteY4" fmla="*/ 195943 h 1482132"/>
                    <a:gd name="connsiteX5" fmla="*/ 271306 w 1055077"/>
                    <a:gd name="connsiteY5" fmla="*/ 276330 h 1482132"/>
                    <a:gd name="connsiteX6" fmla="*/ 447152 w 1055077"/>
                    <a:gd name="connsiteY6" fmla="*/ 331596 h 1482132"/>
                    <a:gd name="connsiteX7" fmla="*/ 512466 w 1055077"/>
                    <a:gd name="connsiteY7" fmla="*/ 381838 h 1482132"/>
                    <a:gd name="connsiteX8" fmla="*/ 622998 w 1055077"/>
                    <a:gd name="connsiteY8" fmla="*/ 417007 h 1482132"/>
                    <a:gd name="connsiteX9" fmla="*/ 728506 w 1055077"/>
                    <a:gd name="connsiteY9" fmla="*/ 401934 h 1482132"/>
                    <a:gd name="connsiteX10" fmla="*/ 758651 w 1055077"/>
                    <a:gd name="connsiteY10" fmla="*/ 502418 h 1482132"/>
                    <a:gd name="connsiteX11" fmla="*/ 733530 w 1055077"/>
                    <a:gd name="connsiteY11" fmla="*/ 547635 h 1482132"/>
                    <a:gd name="connsiteX12" fmla="*/ 703385 w 1055077"/>
                    <a:gd name="connsiteY12" fmla="*/ 577780 h 1482132"/>
                    <a:gd name="connsiteX13" fmla="*/ 668215 w 1055077"/>
                    <a:gd name="connsiteY13" fmla="*/ 587829 h 1482132"/>
                    <a:gd name="connsiteX14" fmla="*/ 698360 w 1055077"/>
                    <a:gd name="connsiteY14" fmla="*/ 683288 h 1482132"/>
                    <a:gd name="connsiteX15" fmla="*/ 748602 w 1055077"/>
                    <a:gd name="connsiteY15" fmla="*/ 939521 h 1482132"/>
                    <a:gd name="connsiteX16" fmla="*/ 753626 w 1055077"/>
                    <a:gd name="connsiteY16" fmla="*/ 1060101 h 1482132"/>
                    <a:gd name="connsiteX17" fmla="*/ 728506 w 1055077"/>
                    <a:gd name="connsiteY17" fmla="*/ 1100295 h 1482132"/>
                    <a:gd name="connsiteX18" fmla="*/ 763675 w 1055077"/>
                    <a:gd name="connsiteY18" fmla="*/ 1145512 h 1482132"/>
                    <a:gd name="connsiteX19" fmla="*/ 869182 w 1055077"/>
                    <a:gd name="connsiteY19" fmla="*/ 1085222 h 1482132"/>
                    <a:gd name="connsiteX20" fmla="*/ 964642 w 1055077"/>
                    <a:gd name="connsiteY20" fmla="*/ 1175657 h 1482132"/>
                    <a:gd name="connsiteX21" fmla="*/ 1050053 w 1055077"/>
                    <a:gd name="connsiteY21" fmla="*/ 1301262 h 1482132"/>
                    <a:gd name="connsiteX22" fmla="*/ 1055077 w 1055077"/>
                    <a:gd name="connsiteY22" fmla="*/ 1431890 h 1482132"/>
                    <a:gd name="connsiteX23" fmla="*/ 1024932 w 1055077"/>
                    <a:gd name="connsiteY23" fmla="*/ 1462035 h 1482132"/>
                    <a:gd name="connsiteX24" fmla="*/ 1024932 w 1055077"/>
                    <a:gd name="connsiteY24" fmla="*/ 1482132 h 1482132"/>
                    <a:gd name="connsiteX0" fmla="*/ 0 w 1055077"/>
                    <a:gd name="connsiteY0" fmla="*/ 0 h 1462035"/>
                    <a:gd name="connsiteX1" fmla="*/ 60290 w 1055077"/>
                    <a:gd name="connsiteY1" fmla="*/ 65314 h 1462035"/>
                    <a:gd name="connsiteX2" fmla="*/ 60290 w 1055077"/>
                    <a:gd name="connsiteY2" fmla="*/ 120580 h 1462035"/>
                    <a:gd name="connsiteX3" fmla="*/ 120580 w 1055077"/>
                    <a:gd name="connsiteY3" fmla="*/ 140677 h 1462035"/>
                    <a:gd name="connsiteX4" fmla="*/ 170822 w 1055077"/>
                    <a:gd name="connsiteY4" fmla="*/ 195943 h 1462035"/>
                    <a:gd name="connsiteX5" fmla="*/ 271306 w 1055077"/>
                    <a:gd name="connsiteY5" fmla="*/ 276330 h 1462035"/>
                    <a:gd name="connsiteX6" fmla="*/ 447152 w 1055077"/>
                    <a:gd name="connsiteY6" fmla="*/ 331596 h 1462035"/>
                    <a:gd name="connsiteX7" fmla="*/ 512466 w 1055077"/>
                    <a:gd name="connsiteY7" fmla="*/ 381838 h 1462035"/>
                    <a:gd name="connsiteX8" fmla="*/ 622998 w 1055077"/>
                    <a:gd name="connsiteY8" fmla="*/ 417007 h 1462035"/>
                    <a:gd name="connsiteX9" fmla="*/ 728506 w 1055077"/>
                    <a:gd name="connsiteY9" fmla="*/ 401934 h 1462035"/>
                    <a:gd name="connsiteX10" fmla="*/ 758651 w 1055077"/>
                    <a:gd name="connsiteY10" fmla="*/ 502418 h 1462035"/>
                    <a:gd name="connsiteX11" fmla="*/ 733530 w 1055077"/>
                    <a:gd name="connsiteY11" fmla="*/ 547635 h 1462035"/>
                    <a:gd name="connsiteX12" fmla="*/ 703385 w 1055077"/>
                    <a:gd name="connsiteY12" fmla="*/ 577780 h 1462035"/>
                    <a:gd name="connsiteX13" fmla="*/ 668215 w 1055077"/>
                    <a:gd name="connsiteY13" fmla="*/ 587829 h 1462035"/>
                    <a:gd name="connsiteX14" fmla="*/ 698360 w 1055077"/>
                    <a:gd name="connsiteY14" fmla="*/ 683288 h 1462035"/>
                    <a:gd name="connsiteX15" fmla="*/ 748602 w 1055077"/>
                    <a:gd name="connsiteY15" fmla="*/ 939521 h 1462035"/>
                    <a:gd name="connsiteX16" fmla="*/ 753626 w 1055077"/>
                    <a:gd name="connsiteY16" fmla="*/ 1060101 h 1462035"/>
                    <a:gd name="connsiteX17" fmla="*/ 728506 w 1055077"/>
                    <a:gd name="connsiteY17" fmla="*/ 1100295 h 1462035"/>
                    <a:gd name="connsiteX18" fmla="*/ 763675 w 1055077"/>
                    <a:gd name="connsiteY18" fmla="*/ 1145512 h 1462035"/>
                    <a:gd name="connsiteX19" fmla="*/ 869182 w 1055077"/>
                    <a:gd name="connsiteY19" fmla="*/ 1085222 h 1462035"/>
                    <a:gd name="connsiteX20" fmla="*/ 964642 w 1055077"/>
                    <a:gd name="connsiteY20" fmla="*/ 1175657 h 1462035"/>
                    <a:gd name="connsiteX21" fmla="*/ 1050053 w 1055077"/>
                    <a:gd name="connsiteY21" fmla="*/ 1301262 h 1462035"/>
                    <a:gd name="connsiteX22" fmla="*/ 1055077 w 1055077"/>
                    <a:gd name="connsiteY22" fmla="*/ 1431890 h 1462035"/>
                    <a:gd name="connsiteX23" fmla="*/ 1024932 w 1055077"/>
                    <a:gd name="connsiteY23" fmla="*/ 1462035 h 1462035"/>
                    <a:gd name="connsiteX0" fmla="*/ 0 w 1055077"/>
                    <a:gd name="connsiteY0" fmla="*/ 0 h 1431890"/>
                    <a:gd name="connsiteX1" fmla="*/ 60290 w 1055077"/>
                    <a:gd name="connsiteY1" fmla="*/ 65314 h 1431890"/>
                    <a:gd name="connsiteX2" fmla="*/ 60290 w 1055077"/>
                    <a:gd name="connsiteY2" fmla="*/ 120580 h 1431890"/>
                    <a:gd name="connsiteX3" fmla="*/ 120580 w 1055077"/>
                    <a:gd name="connsiteY3" fmla="*/ 140677 h 1431890"/>
                    <a:gd name="connsiteX4" fmla="*/ 170822 w 1055077"/>
                    <a:gd name="connsiteY4" fmla="*/ 195943 h 1431890"/>
                    <a:gd name="connsiteX5" fmla="*/ 271306 w 1055077"/>
                    <a:gd name="connsiteY5" fmla="*/ 276330 h 1431890"/>
                    <a:gd name="connsiteX6" fmla="*/ 447152 w 1055077"/>
                    <a:gd name="connsiteY6" fmla="*/ 331596 h 1431890"/>
                    <a:gd name="connsiteX7" fmla="*/ 512466 w 1055077"/>
                    <a:gd name="connsiteY7" fmla="*/ 381838 h 1431890"/>
                    <a:gd name="connsiteX8" fmla="*/ 622998 w 1055077"/>
                    <a:gd name="connsiteY8" fmla="*/ 417007 h 1431890"/>
                    <a:gd name="connsiteX9" fmla="*/ 728506 w 1055077"/>
                    <a:gd name="connsiteY9" fmla="*/ 401934 h 1431890"/>
                    <a:gd name="connsiteX10" fmla="*/ 758651 w 1055077"/>
                    <a:gd name="connsiteY10" fmla="*/ 502418 h 1431890"/>
                    <a:gd name="connsiteX11" fmla="*/ 733530 w 1055077"/>
                    <a:gd name="connsiteY11" fmla="*/ 547635 h 1431890"/>
                    <a:gd name="connsiteX12" fmla="*/ 703385 w 1055077"/>
                    <a:gd name="connsiteY12" fmla="*/ 577780 h 1431890"/>
                    <a:gd name="connsiteX13" fmla="*/ 668215 w 1055077"/>
                    <a:gd name="connsiteY13" fmla="*/ 587829 h 1431890"/>
                    <a:gd name="connsiteX14" fmla="*/ 698360 w 1055077"/>
                    <a:gd name="connsiteY14" fmla="*/ 683288 h 1431890"/>
                    <a:gd name="connsiteX15" fmla="*/ 748602 w 1055077"/>
                    <a:gd name="connsiteY15" fmla="*/ 939521 h 1431890"/>
                    <a:gd name="connsiteX16" fmla="*/ 753626 w 1055077"/>
                    <a:gd name="connsiteY16" fmla="*/ 1060101 h 1431890"/>
                    <a:gd name="connsiteX17" fmla="*/ 728506 w 1055077"/>
                    <a:gd name="connsiteY17" fmla="*/ 1100295 h 1431890"/>
                    <a:gd name="connsiteX18" fmla="*/ 763675 w 1055077"/>
                    <a:gd name="connsiteY18" fmla="*/ 1145512 h 1431890"/>
                    <a:gd name="connsiteX19" fmla="*/ 869182 w 1055077"/>
                    <a:gd name="connsiteY19" fmla="*/ 1085222 h 1431890"/>
                    <a:gd name="connsiteX20" fmla="*/ 964642 w 1055077"/>
                    <a:gd name="connsiteY20" fmla="*/ 1175657 h 1431890"/>
                    <a:gd name="connsiteX21" fmla="*/ 1050053 w 1055077"/>
                    <a:gd name="connsiteY21" fmla="*/ 1301262 h 1431890"/>
                    <a:gd name="connsiteX22" fmla="*/ 1055077 w 1055077"/>
                    <a:gd name="connsiteY22" fmla="*/ 1431890 h 1431890"/>
                    <a:gd name="connsiteX0" fmla="*/ 0 w 1050053"/>
                    <a:gd name="connsiteY0" fmla="*/ 0 h 1301262"/>
                    <a:gd name="connsiteX1" fmla="*/ 60290 w 1050053"/>
                    <a:gd name="connsiteY1" fmla="*/ 65314 h 1301262"/>
                    <a:gd name="connsiteX2" fmla="*/ 60290 w 1050053"/>
                    <a:gd name="connsiteY2" fmla="*/ 120580 h 1301262"/>
                    <a:gd name="connsiteX3" fmla="*/ 120580 w 1050053"/>
                    <a:gd name="connsiteY3" fmla="*/ 140677 h 1301262"/>
                    <a:gd name="connsiteX4" fmla="*/ 170822 w 1050053"/>
                    <a:gd name="connsiteY4" fmla="*/ 195943 h 1301262"/>
                    <a:gd name="connsiteX5" fmla="*/ 271306 w 1050053"/>
                    <a:gd name="connsiteY5" fmla="*/ 276330 h 1301262"/>
                    <a:gd name="connsiteX6" fmla="*/ 447152 w 1050053"/>
                    <a:gd name="connsiteY6" fmla="*/ 331596 h 1301262"/>
                    <a:gd name="connsiteX7" fmla="*/ 512466 w 1050053"/>
                    <a:gd name="connsiteY7" fmla="*/ 381838 h 1301262"/>
                    <a:gd name="connsiteX8" fmla="*/ 622998 w 1050053"/>
                    <a:gd name="connsiteY8" fmla="*/ 417007 h 1301262"/>
                    <a:gd name="connsiteX9" fmla="*/ 728506 w 1050053"/>
                    <a:gd name="connsiteY9" fmla="*/ 401934 h 1301262"/>
                    <a:gd name="connsiteX10" fmla="*/ 758651 w 1050053"/>
                    <a:gd name="connsiteY10" fmla="*/ 502418 h 1301262"/>
                    <a:gd name="connsiteX11" fmla="*/ 733530 w 1050053"/>
                    <a:gd name="connsiteY11" fmla="*/ 547635 h 1301262"/>
                    <a:gd name="connsiteX12" fmla="*/ 703385 w 1050053"/>
                    <a:gd name="connsiteY12" fmla="*/ 577780 h 1301262"/>
                    <a:gd name="connsiteX13" fmla="*/ 668215 w 1050053"/>
                    <a:gd name="connsiteY13" fmla="*/ 587829 h 1301262"/>
                    <a:gd name="connsiteX14" fmla="*/ 698360 w 1050053"/>
                    <a:gd name="connsiteY14" fmla="*/ 683288 h 1301262"/>
                    <a:gd name="connsiteX15" fmla="*/ 748602 w 1050053"/>
                    <a:gd name="connsiteY15" fmla="*/ 939521 h 1301262"/>
                    <a:gd name="connsiteX16" fmla="*/ 753626 w 1050053"/>
                    <a:gd name="connsiteY16" fmla="*/ 1060101 h 1301262"/>
                    <a:gd name="connsiteX17" fmla="*/ 728506 w 1050053"/>
                    <a:gd name="connsiteY17" fmla="*/ 1100295 h 1301262"/>
                    <a:gd name="connsiteX18" fmla="*/ 763675 w 1050053"/>
                    <a:gd name="connsiteY18" fmla="*/ 1145512 h 1301262"/>
                    <a:gd name="connsiteX19" fmla="*/ 869182 w 1050053"/>
                    <a:gd name="connsiteY19" fmla="*/ 1085222 h 1301262"/>
                    <a:gd name="connsiteX20" fmla="*/ 964642 w 1050053"/>
                    <a:gd name="connsiteY20" fmla="*/ 1175657 h 1301262"/>
                    <a:gd name="connsiteX21" fmla="*/ 1050053 w 1050053"/>
                    <a:gd name="connsiteY21" fmla="*/ 1301262 h 1301262"/>
                    <a:gd name="connsiteX0" fmla="*/ 0 w 964642"/>
                    <a:gd name="connsiteY0" fmla="*/ 0 h 1175657"/>
                    <a:gd name="connsiteX1" fmla="*/ 60290 w 964642"/>
                    <a:gd name="connsiteY1" fmla="*/ 65314 h 1175657"/>
                    <a:gd name="connsiteX2" fmla="*/ 60290 w 964642"/>
                    <a:gd name="connsiteY2" fmla="*/ 120580 h 1175657"/>
                    <a:gd name="connsiteX3" fmla="*/ 120580 w 964642"/>
                    <a:gd name="connsiteY3" fmla="*/ 140677 h 1175657"/>
                    <a:gd name="connsiteX4" fmla="*/ 170822 w 964642"/>
                    <a:gd name="connsiteY4" fmla="*/ 195943 h 1175657"/>
                    <a:gd name="connsiteX5" fmla="*/ 271306 w 964642"/>
                    <a:gd name="connsiteY5" fmla="*/ 276330 h 1175657"/>
                    <a:gd name="connsiteX6" fmla="*/ 447152 w 964642"/>
                    <a:gd name="connsiteY6" fmla="*/ 331596 h 1175657"/>
                    <a:gd name="connsiteX7" fmla="*/ 512466 w 964642"/>
                    <a:gd name="connsiteY7" fmla="*/ 381838 h 1175657"/>
                    <a:gd name="connsiteX8" fmla="*/ 622998 w 964642"/>
                    <a:gd name="connsiteY8" fmla="*/ 417007 h 1175657"/>
                    <a:gd name="connsiteX9" fmla="*/ 728506 w 964642"/>
                    <a:gd name="connsiteY9" fmla="*/ 401934 h 1175657"/>
                    <a:gd name="connsiteX10" fmla="*/ 758651 w 964642"/>
                    <a:gd name="connsiteY10" fmla="*/ 502418 h 1175657"/>
                    <a:gd name="connsiteX11" fmla="*/ 733530 w 964642"/>
                    <a:gd name="connsiteY11" fmla="*/ 547635 h 1175657"/>
                    <a:gd name="connsiteX12" fmla="*/ 703385 w 964642"/>
                    <a:gd name="connsiteY12" fmla="*/ 577780 h 1175657"/>
                    <a:gd name="connsiteX13" fmla="*/ 668215 w 964642"/>
                    <a:gd name="connsiteY13" fmla="*/ 587829 h 1175657"/>
                    <a:gd name="connsiteX14" fmla="*/ 698360 w 964642"/>
                    <a:gd name="connsiteY14" fmla="*/ 683288 h 1175657"/>
                    <a:gd name="connsiteX15" fmla="*/ 748602 w 964642"/>
                    <a:gd name="connsiteY15" fmla="*/ 939521 h 1175657"/>
                    <a:gd name="connsiteX16" fmla="*/ 753626 w 964642"/>
                    <a:gd name="connsiteY16" fmla="*/ 1060101 h 1175657"/>
                    <a:gd name="connsiteX17" fmla="*/ 728506 w 964642"/>
                    <a:gd name="connsiteY17" fmla="*/ 1100295 h 1175657"/>
                    <a:gd name="connsiteX18" fmla="*/ 763675 w 964642"/>
                    <a:gd name="connsiteY18" fmla="*/ 1145512 h 1175657"/>
                    <a:gd name="connsiteX19" fmla="*/ 869182 w 964642"/>
                    <a:gd name="connsiteY19" fmla="*/ 1085222 h 1175657"/>
                    <a:gd name="connsiteX20" fmla="*/ 964642 w 964642"/>
                    <a:gd name="connsiteY20" fmla="*/ 1175657 h 1175657"/>
                    <a:gd name="connsiteX0" fmla="*/ 0 w 869182"/>
                    <a:gd name="connsiteY0" fmla="*/ 0 h 1145512"/>
                    <a:gd name="connsiteX1" fmla="*/ 60290 w 869182"/>
                    <a:gd name="connsiteY1" fmla="*/ 65314 h 1145512"/>
                    <a:gd name="connsiteX2" fmla="*/ 60290 w 869182"/>
                    <a:gd name="connsiteY2" fmla="*/ 120580 h 1145512"/>
                    <a:gd name="connsiteX3" fmla="*/ 120580 w 869182"/>
                    <a:gd name="connsiteY3" fmla="*/ 140677 h 1145512"/>
                    <a:gd name="connsiteX4" fmla="*/ 170822 w 869182"/>
                    <a:gd name="connsiteY4" fmla="*/ 195943 h 1145512"/>
                    <a:gd name="connsiteX5" fmla="*/ 271306 w 869182"/>
                    <a:gd name="connsiteY5" fmla="*/ 276330 h 1145512"/>
                    <a:gd name="connsiteX6" fmla="*/ 447152 w 869182"/>
                    <a:gd name="connsiteY6" fmla="*/ 331596 h 1145512"/>
                    <a:gd name="connsiteX7" fmla="*/ 512466 w 869182"/>
                    <a:gd name="connsiteY7" fmla="*/ 381838 h 1145512"/>
                    <a:gd name="connsiteX8" fmla="*/ 622998 w 869182"/>
                    <a:gd name="connsiteY8" fmla="*/ 417007 h 1145512"/>
                    <a:gd name="connsiteX9" fmla="*/ 728506 w 869182"/>
                    <a:gd name="connsiteY9" fmla="*/ 401934 h 1145512"/>
                    <a:gd name="connsiteX10" fmla="*/ 758651 w 869182"/>
                    <a:gd name="connsiteY10" fmla="*/ 502418 h 1145512"/>
                    <a:gd name="connsiteX11" fmla="*/ 733530 w 869182"/>
                    <a:gd name="connsiteY11" fmla="*/ 547635 h 1145512"/>
                    <a:gd name="connsiteX12" fmla="*/ 703385 w 869182"/>
                    <a:gd name="connsiteY12" fmla="*/ 577780 h 1145512"/>
                    <a:gd name="connsiteX13" fmla="*/ 668215 w 869182"/>
                    <a:gd name="connsiteY13" fmla="*/ 587829 h 1145512"/>
                    <a:gd name="connsiteX14" fmla="*/ 698360 w 869182"/>
                    <a:gd name="connsiteY14" fmla="*/ 683288 h 1145512"/>
                    <a:gd name="connsiteX15" fmla="*/ 748602 w 869182"/>
                    <a:gd name="connsiteY15" fmla="*/ 939521 h 1145512"/>
                    <a:gd name="connsiteX16" fmla="*/ 753626 w 869182"/>
                    <a:gd name="connsiteY16" fmla="*/ 1060101 h 1145512"/>
                    <a:gd name="connsiteX17" fmla="*/ 728506 w 869182"/>
                    <a:gd name="connsiteY17" fmla="*/ 1100295 h 1145512"/>
                    <a:gd name="connsiteX18" fmla="*/ 763675 w 869182"/>
                    <a:gd name="connsiteY18" fmla="*/ 1145512 h 1145512"/>
                    <a:gd name="connsiteX19" fmla="*/ 869182 w 869182"/>
                    <a:gd name="connsiteY19" fmla="*/ 1085222 h 1145512"/>
                    <a:gd name="connsiteX0" fmla="*/ 0 w 763675"/>
                    <a:gd name="connsiteY0" fmla="*/ 0 h 1145512"/>
                    <a:gd name="connsiteX1" fmla="*/ 60290 w 763675"/>
                    <a:gd name="connsiteY1" fmla="*/ 65314 h 1145512"/>
                    <a:gd name="connsiteX2" fmla="*/ 60290 w 763675"/>
                    <a:gd name="connsiteY2" fmla="*/ 120580 h 1145512"/>
                    <a:gd name="connsiteX3" fmla="*/ 120580 w 763675"/>
                    <a:gd name="connsiteY3" fmla="*/ 140677 h 1145512"/>
                    <a:gd name="connsiteX4" fmla="*/ 170822 w 763675"/>
                    <a:gd name="connsiteY4" fmla="*/ 195943 h 1145512"/>
                    <a:gd name="connsiteX5" fmla="*/ 271306 w 763675"/>
                    <a:gd name="connsiteY5" fmla="*/ 276330 h 1145512"/>
                    <a:gd name="connsiteX6" fmla="*/ 447152 w 763675"/>
                    <a:gd name="connsiteY6" fmla="*/ 331596 h 1145512"/>
                    <a:gd name="connsiteX7" fmla="*/ 512466 w 763675"/>
                    <a:gd name="connsiteY7" fmla="*/ 381838 h 1145512"/>
                    <a:gd name="connsiteX8" fmla="*/ 622998 w 763675"/>
                    <a:gd name="connsiteY8" fmla="*/ 417007 h 1145512"/>
                    <a:gd name="connsiteX9" fmla="*/ 728506 w 763675"/>
                    <a:gd name="connsiteY9" fmla="*/ 401934 h 1145512"/>
                    <a:gd name="connsiteX10" fmla="*/ 758651 w 763675"/>
                    <a:gd name="connsiteY10" fmla="*/ 502418 h 1145512"/>
                    <a:gd name="connsiteX11" fmla="*/ 733530 w 763675"/>
                    <a:gd name="connsiteY11" fmla="*/ 547635 h 1145512"/>
                    <a:gd name="connsiteX12" fmla="*/ 703385 w 763675"/>
                    <a:gd name="connsiteY12" fmla="*/ 577780 h 1145512"/>
                    <a:gd name="connsiteX13" fmla="*/ 668215 w 763675"/>
                    <a:gd name="connsiteY13" fmla="*/ 587829 h 1145512"/>
                    <a:gd name="connsiteX14" fmla="*/ 698360 w 763675"/>
                    <a:gd name="connsiteY14" fmla="*/ 683288 h 1145512"/>
                    <a:gd name="connsiteX15" fmla="*/ 748602 w 763675"/>
                    <a:gd name="connsiteY15" fmla="*/ 939521 h 1145512"/>
                    <a:gd name="connsiteX16" fmla="*/ 753626 w 763675"/>
                    <a:gd name="connsiteY16" fmla="*/ 1060101 h 1145512"/>
                    <a:gd name="connsiteX17" fmla="*/ 728506 w 763675"/>
                    <a:gd name="connsiteY17" fmla="*/ 1100295 h 1145512"/>
                    <a:gd name="connsiteX18" fmla="*/ 763675 w 763675"/>
                    <a:gd name="connsiteY18" fmla="*/ 1145512 h 1145512"/>
                    <a:gd name="connsiteX0" fmla="*/ 0 w 758651"/>
                    <a:gd name="connsiteY0" fmla="*/ 0 h 1100295"/>
                    <a:gd name="connsiteX1" fmla="*/ 60290 w 758651"/>
                    <a:gd name="connsiteY1" fmla="*/ 65314 h 1100295"/>
                    <a:gd name="connsiteX2" fmla="*/ 60290 w 758651"/>
                    <a:gd name="connsiteY2" fmla="*/ 120580 h 1100295"/>
                    <a:gd name="connsiteX3" fmla="*/ 120580 w 758651"/>
                    <a:gd name="connsiteY3" fmla="*/ 140677 h 1100295"/>
                    <a:gd name="connsiteX4" fmla="*/ 170822 w 758651"/>
                    <a:gd name="connsiteY4" fmla="*/ 195943 h 1100295"/>
                    <a:gd name="connsiteX5" fmla="*/ 271306 w 758651"/>
                    <a:gd name="connsiteY5" fmla="*/ 276330 h 1100295"/>
                    <a:gd name="connsiteX6" fmla="*/ 447152 w 758651"/>
                    <a:gd name="connsiteY6" fmla="*/ 331596 h 1100295"/>
                    <a:gd name="connsiteX7" fmla="*/ 512466 w 758651"/>
                    <a:gd name="connsiteY7" fmla="*/ 381838 h 1100295"/>
                    <a:gd name="connsiteX8" fmla="*/ 622998 w 758651"/>
                    <a:gd name="connsiteY8" fmla="*/ 417007 h 1100295"/>
                    <a:gd name="connsiteX9" fmla="*/ 728506 w 758651"/>
                    <a:gd name="connsiteY9" fmla="*/ 401934 h 1100295"/>
                    <a:gd name="connsiteX10" fmla="*/ 758651 w 758651"/>
                    <a:gd name="connsiteY10" fmla="*/ 502418 h 1100295"/>
                    <a:gd name="connsiteX11" fmla="*/ 733530 w 758651"/>
                    <a:gd name="connsiteY11" fmla="*/ 547635 h 1100295"/>
                    <a:gd name="connsiteX12" fmla="*/ 703385 w 758651"/>
                    <a:gd name="connsiteY12" fmla="*/ 577780 h 1100295"/>
                    <a:gd name="connsiteX13" fmla="*/ 668215 w 758651"/>
                    <a:gd name="connsiteY13" fmla="*/ 587829 h 1100295"/>
                    <a:gd name="connsiteX14" fmla="*/ 698360 w 758651"/>
                    <a:gd name="connsiteY14" fmla="*/ 683288 h 1100295"/>
                    <a:gd name="connsiteX15" fmla="*/ 748602 w 758651"/>
                    <a:gd name="connsiteY15" fmla="*/ 939521 h 1100295"/>
                    <a:gd name="connsiteX16" fmla="*/ 753626 w 758651"/>
                    <a:gd name="connsiteY16" fmla="*/ 1060101 h 1100295"/>
                    <a:gd name="connsiteX17" fmla="*/ 728506 w 758651"/>
                    <a:gd name="connsiteY17" fmla="*/ 1100295 h 1100295"/>
                    <a:gd name="connsiteX0" fmla="*/ 0 w 758651"/>
                    <a:gd name="connsiteY0" fmla="*/ 0 h 1060101"/>
                    <a:gd name="connsiteX1" fmla="*/ 60290 w 758651"/>
                    <a:gd name="connsiteY1" fmla="*/ 65314 h 1060101"/>
                    <a:gd name="connsiteX2" fmla="*/ 60290 w 758651"/>
                    <a:gd name="connsiteY2" fmla="*/ 120580 h 1060101"/>
                    <a:gd name="connsiteX3" fmla="*/ 120580 w 758651"/>
                    <a:gd name="connsiteY3" fmla="*/ 140677 h 1060101"/>
                    <a:gd name="connsiteX4" fmla="*/ 170822 w 758651"/>
                    <a:gd name="connsiteY4" fmla="*/ 195943 h 1060101"/>
                    <a:gd name="connsiteX5" fmla="*/ 271306 w 758651"/>
                    <a:gd name="connsiteY5" fmla="*/ 276330 h 1060101"/>
                    <a:gd name="connsiteX6" fmla="*/ 447152 w 758651"/>
                    <a:gd name="connsiteY6" fmla="*/ 331596 h 1060101"/>
                    <a:gd name="connsiteX7" fmla="*/ 512466 w 758651"/>
                    <a:gd name="connsiteY7" fmla="*/ 381838 h 1060101"/>
                    <a:gd name="connsiteX8" fmla="*/ 622998 w 758651"/>
                    <a:gd name="connsiteY8" fmla="*/ 417007 h 1060101"/>
                    <a:gd name="connsiteX9" fmla="*/ 728506 w 758651"/>
                    <a:gd name="connsiteY9" fmla="*/ 401934 h 1060101"/>
                    <a:gd name="connsiteX10" fmla="*/ 758651 w 758651"/>
                    <a:gd name="connsiteY10" fmla="*/ 502418 h 1060101"/>
                    <a:gd name="connsiteX11" fmla="*/ 733530 w 758651"/>
                    <a:gd name="connsiteY11" fmla="*/ 547635 h 1060101"/>
                    <a:gd name="connsiteX12" fmla="*/ 703385 w 758651"/>
                    <a:gd name="connsiteY12" fmla="*/ 577780 h 1060101"/>
                    <a:gd name="connsiteX13" fmla="*/ 668215 w 758651"/>
                    <a:gd name="connsiteY13" fmla="*/ 587829 h 1060101"/>
                    <a:gd name="connsiteX14" fmla="*/ 698360 w 758651"/>
                    <a:gd name="connsiteY14" fmla="*/ 683288 h 1060101"/>
                    <a:gd name="connsiteX15" fmla="*/ 748602 w 758651"/>
                    <a:gd name="connsiteY15" fmla="*/ 939521 h 1060101"/>
                    <a:gd name="connsiteX16" fmla="*/ 753626 w 758651"/>
                    <a:gd name="connsiteY16" fmla="*/ 1060101 h 1060101"/>
                    <a:gd name="connsiteX0" fmla="*/ 0 w 758651"/>
                    <a:gd name="connsiteY0" fmla="*/ 0 h 939521"/>
                    <a:gd name="connsiteX1" fmla="*/ 60290 w 758651"/>
                    <a:gd name="connsiteY1" fmla="*/ 65314 h 939521"/>
                    <a:gd name="connsiteX2" fmla="*/ 60290 w 758651"/>
                    <a:gd name="connsiteY2" fmla="*/ 120580 h 939521"/>
                    <a:gd name="connsiteX3" fmla="*/ 120580 w 758651"/>
                    <a:gd name="connsiteY3" fmla="*/ 140677 h 939521"/>
                    <a:gd name="connsiteX4" fmla="*/ 170822 w 758651"/>
                    <a:gd name="connsiteY4" fmla="*/ 195943 h 939521"/>
                    <a:gd name="connsiteX5" fmla="*/ 271306 w 758651"/>
                    <a:gd name="connsiteY5" fmla="*/ 276330 h 939521"/>
                    <a:gd name="connsiteX6" fmla="*/ 447152 w 758651"/>
                    <a:gd name="connsiteY6" fmla="*/ 331596 h 939521"/>
                    <a:gd name="connsiteX7" fmla="*/ 512466 w 758651"/>
                    <a:gd name="connsiteY7" fmla="*/ 381838 h 939521"/>
                    <a:gd name="connsiteX8" fmla="*/ 622998 w 758651"/>
                    <a:gd name="connsiteY8" fmla="*/ 417007 h 939521"/>
                    <a:gd name="connsiteX9" fmla="*/ 728506 w 758651"/>
                    <a:gd name="connsiteY9" fmla="*/ 401934 h 939521"/>
                    <a:gd name="connsiteX10" fmla="*/ 758651 w 758651"/>
                    <a:gd name="connsiteY10" fmla="*/ 502418 h 939521"/>
                    <a:gd name="connsiteX11" fmla="*/ 733530 w 758651"/>
                    <a:gd name="connsiteY11" fmla="*/ 547635 h 939521"/>
                    <a:gd name="connsiteX12" fmla="*/ 703385 w 758651"/>
                    <a:gd name="connsiteY12" fmla="*/ 577780 h 939521"/>
                    <a:gd name="connsiteX13" fmla="*/ 668215 w 758651"/>
                    <a:gd name="connsiteY13" fmla="*/ 587829 h 939521"/>
                    <a:gd name="connsiteX14" fmla="*/ 698360 w 758651"/>
                    <a:gd name="connsiteY14" fmla="*/ 683288 h 939521"/>
                    <a:gd name="connsiteX15" fmla="*/ 748602 w 758651"/>
                    <a:gd name="connsiteY15" fmla="*/ 939521 h 939521"/>
                    <a:gd name="connsiteX0" fmla="*/ 0 w 758651"/>
                    <a:gd name="connsiteY0" fmla="*/ 0 h 855300"/>
                    <a:gd name="connsiteX1" fmla="*/ 60290 w 758651"/>
                    <a:gd name="connsiteY1" fmla="*/ 65314 h 855300"/>
                    <a:gd name="connsiteX2" fmla="*/ 60290 w 758651"/>
                    <a:gd name="connsiteY2" fmla="*/ 120580 h 855300"/>
                    <a:gd name="connsiteX3" fmla="*/ 120580 w 758651"/>
                    <a:gd name="connsiteY3" fmla="*/ 140677 h 855300"/>
                    <a:gd name="connsiteX4" fmla="*/ 170822 w 758651"/>
                    <a:gd name="connsiteY4" fmla="*/ 195943 h 855300"/>
                    <a:gd name="connsiteX5" fmla="*/ 271306 w 758651"/>
                    <a:gd name="connsiteY5" fmla="*/ 276330 h 855300"/>
                    <a:gd name="connsiteX6" fmla="*/ 447152 w 758651"/>
                    <a:gd name="connsiteY6" fmla="*/ 331596 h 855300"/>
                    <a:gd name="connsiteX7" fmla="*/ 512466 w 758651"/>
                    <a:gd name="connsiteY7" fmla="*/ 381838 h 855300"/>
                    <a:gd name="connsiteX8" fmla="*/ 622998 w 758651"/>
                    <a:gd name="connsiteY8" fmla="*/ 417007 h 855300"/>
                    <a:gd name="connsiteX9" fmla="*/ 728506 w 758651"/>
                    <a:gd name="connsiteY9" fmla="*/ 401934 h 855300"/>
                    <a:gd name="connsiteX10" fmla="*/ 758651 w 758651"/>
                    <a:gd name="connsiteY10" fmla="*/ 502418 h 855300"/>
                    <a:gd name="connsiteX11" fmla="*/ 733530 w 758651"/>
                    <a:gd name="connsiteY11" fmla="*/ 547635 h 855300"/>
                    <a:gd name="connsiteX12" fmla="*/ 703385 w 758651"/>
                    <a:gd name="connsiteY12" fmla="*/ 577780 h 855300"/>
                    <a:gd name="connsiteX13" fmla="*/ 668215 w 758651"/>
                    <a:gd name="connsiteY13" fmla="*/ 587829 h 855300"/>
                    <a:gd name="connsiteX14" fmla="*/ 698360 w 758651"/>
                    <a:gd name="connsiteY14" fmla="*/ 683288 h 855300"/>
                    <a:gd name="connsiteX15" fmla="*/ 700475 w 758651"/>
                    <a:gd name="connsiteY15" fmla="*/ 855300 h 85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58651" h="855300">
                      <a:moveTo>
                        <a:pt x="0" y="0"/>
                      </a:moveTo>
                      <a:lnTo>
                        <a:pt x="60290" y="65314"/>
                      </a:lnTo>
                      <a:lnTo>
                        <a:pt x="60290" y="120580"/>
                      </a:lnTo>
                      <a:lnTo>
                        <a:pt x="120580" y="140677"/>
                      </a:lnTo>
                      <a:lnTo>
                        <a:pt x="170822" y="195943"/>
                      </a:lnTo>
                      <a:lnTo>
                        <a:pt x="271306" y="276330"/>
                      </a:lnTo>
                      <a:lnTo>
                        <a:pt x="447152" y="331596"/>
                      </a:lnTo>
                      <a:lnTo>
                        <a:pt x="512466" y="381838"/>
                      </a:lnTo>
                      <a:lnTo>
                        <a:pt x="622998" y="417007"/>
                      </a:lnTo>
                      <a:lnTo>
                        <a:pt x="728506" y="401934"/>
                      </a:lnTo>
                      <a:lnTo>
                        <a:pt x="758651" y="502418"/>
                      </a:lnTo>
                      <a:lnTo>
                        <a:pt x="733530" y="547635"/>
                      </a:lnTo>
                      <a:lnTo>
                        <a:pt x="703385" y="577780"/>
                      </a:lnTo>
                      <a:lnTo>
                        <a:pt x="668215" y="587829"/>
                      </a:lnTo>
                      <a:lnTo>
                        <a:pt x="698360" y="683288"/>
                      </a:lnTo>
                      <a:lnTo>
                        <a:pt x="700475" y="85530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head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A9A7F7B-3617-4F4D-AAC2-879A984A8DC3}"/>
                  </a:ext>
                </a:extLst>
              </p:cNvPr>
              <p:cNvSpPr txBox="1"/>
              <p:nvPr/>
            </p:nvSpPr>
            <p:spPr>
              <a:xfrm>
                <a:off x="8644666" y="3029294"/>
                <a:ext cx="217885" cy="102603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ja-JP" altLang="en-US" sz="1000" b="1" dirty="0">
                    <a:effectLst>
                      <a:glow rad="63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京奈和自転車道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6C092CFF-7AA9-4840-B5E0-1EC447113008}"/>
                  </a:ext>
                </a:extLst>
              </p:cNvPr>
              <p:cNvSpPr txBox="1"/>
              <p:nvPr/>
            </p:nvSpPr>
            <p:spPr>
              <a:xfrm rot="1722631">
                <a:off x="4948540" y="6299532"/>
                <a:ext cx="892936" cy="15846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kumimoji="1" lang="ja-JP" altLang="en-US" sz="1000" b="1" dirty="0">
                    <a:effectLst>
                      <a:glow rad="63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太平洋岸自転車道</a:t>
                </a:r>
              </a:p>
            </p:txBody>
          </p:sp>
          <p:sp>
            <p:nvSpPr>
              <p:cNvPr id="60" name="右矢印 145">
                <a:extLst>
                  <a:ext uri="{FF2B5EF4-FFF2-40B4-BE49-F238E27FC236}">
                    <a16:creationId xmlns:a16="http://schemas.microsoft.com/office/drawing/2014/main" id="{68114E0F-0B63-409D-ABF8-43C9C122B374}"/>
                  </a:ext>
                </a:extLst>
              </p:cNvPr>
              <p:cNvSpPr/>
              <p:nvPr/>
            </p:nvSpPr>
            <p:spPr>
              <a:xfrm rot="11661550">
                <a:off x="6818625" y="3042474"/>
                <a:ext cx="583775" cy="566923"/>
              </a:xfrm>
              <a:prstGeom prst="rightArrow">
                <a:avLst/>
              </a:prstGeom>
              <a:noFill/>
              <a:ln w="12700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46EC0A0-052D-4AF4-A0EF-C752B01D38A9}"/>
                  </a:ext>
                </a:extLst>
              </p:cNvPr>
              <p:cNvSpPr txBox="1"/>
              <p:nvPr/>
            </p:nvSpPr>
            <p:spPr>
              <a:xfrm>
                <a:off x="6790738" y="3250012"/>
                <a:ext cx="728375" cy="1782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63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兵庫へ</a:t>
                </a:r>
              </a:p>
            </p:txBody>
          </p:sp>
          <p:sp>
            <p:nvSpPr>
              <p:cNvPr id="62" name="右矢印 145">
                <a:extLst>
                  <a:ext uri="{FF2B5EF4-FFF2-40B4-BE49-F238E27FC236}">
                    <a16:creationId xmlns:a16="http://schemas.microsoft.com/office/drawing/2014/main" id="{7C47184F-702D-43B3-8932-508E3729CCEA}"/>
                  </a:ext>
                </a:extLst>
              </p:cNvPr>
              <p:cNvSpPr/>
              <p:nvPr/>
            </p:nvSpPr>
            <p:spPr>
              <a:xfrm>
                <a:off x="8103200" y="4240121"/>
                <a:ext cx="511188" cy="457869"/>
              </a:xfrm>
              <a:prstGeom prst="rightArrow">
                <a:avLst/>
              </a:prstGeom>
              <a:noFill/>
              <a:ln w="12700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EF9D81D-317A-49FB-AB93-67FD7F3C3549}"/>
                  </a:ext>
                </a:extLst>
              </p:cNvPr>
              <p:cNvSpPr txBox="1"/>
              <p:nvPr/>
            </p:nvSpPr>
            <p:spPr>
              <a:xfrm>
                <a:off x="7981279" y="4375156"/>
                <a:ext cx="728375" cy="1782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63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奈良へ</a:t>
                </a:r>
              </a:p>
            </p:txBody>
          </p:sp>
          <p:sp>
            <p:nvSpPr>
              <p:cNvPr id="66" name="フリーフォーム: 図形 38">
                <a:extLst>
                  <a:ext uri="{FF2B5EF4-FFF2-40B4-BE49-F238E27FC236}">
                    <a16:creationId xmlns:a16="http://schemas.microsoft.com/office/drawing/2014/main" id="{63C18B5A-3874-4547-BB06-DE1B1465B0EF}"/>
                  </a:ext>
                </a:extLst>
              </p:cNvPr>
              <p:cNvSpPr/>
              <p:nvPr/>
            </p:nvSpPr>
            <p:spPr>
              <a:xfrm>
                <a:off x="6697226" y="3793632"/>
                <a:ext cx="164462" cy="114002"/>
              </a:xfrm>
              <a:custGeom>
                <a:avLst/>
                <a:gdLst>
                  <a:gd name="connsiteX0" fmla="*/ 46893 w 171939"/>
                  <a:gd name="connsiteY0" fmla="*/ 0 h 119185"/>
                  <a:gd name="connsiteX1" fmla="*/ 0 w 171939"/>
                  <a:gd name="connsiteY1" fmla="*/ 60569 h 119185"/>
                  <a:gd name="connsiteX2" fmla="*/ 27354 w 171939"/>
                  <a:gd name="connsiteY2" fmla="*/ 117231 h 119185"/>
                  <a:gd name="connsiteX3" fmla="*/ 121139 w 171939"/>
                  <a:gd name="connsiteY3" fmla="*/ 119185 h 119185"/>
                  <a:gd name="connsiteX4" fmla="*/ 171939 w 171939"/>
                  <a:gd name="connsiteY4" fmla="*/ 48846 h 119185"/>
                  <a:gd name="connsiteX5" fmla="*/ 144585 w 171939"/>
                  <a:gd name="connsiteY5" fmla="*/ 19538 h 119185"/>
                  <a:gd name="connsiteX6" fmla="*/ 46893 w 171939"/>
                  <a:gd name="connsiteY6" fmla="*/ 0 h 119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939" h="119185">
                    <a:moveTo>
                      <a:pt x="46893" y="0"/>
                    </a:moveTo>
                    <a:lnTo>
                      <a:pt x="0" y="60569"/>
                    </a:lnTo>
                    <a:lnTo>
                      <a:pt x="27354" y="117231"/>
                    </a:lnTo>
                    <a:lnTo>
                      <a:pt x="121139" y="119185"/>
                    </a:lnTo>
                    <a:lnTo>
                      <a:pt x="171939" y="48846"/>
                    </a:lnTo>
                    <a:lnTo>
                      <a:pt x="144585" y="19538"/>
                    </a:lnTo>
                    <a:lnTo>
                      <a:pt x="46893" y="0"/>
                    </a:ln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grpSp>
            <p:nvGrpSpPr>
              <p:cNvPr id="68" name="グループ化 67">
                <a:extLst>
                  <a:ext uri="{FF2B5EF4-FFF2-40B4-BE49-F238E27FC236}">
                    <a16:creationId xmlns:a16="http://schemas.microsoft.com/office/drawing/2014/main" id="{E13F888E-95BD-4E64-9509-9B89AB662645}"/>
                  </a:ext>
                </a:extLst>
              </p:cNvPr>
              <p:cNvGrpSpPr/>
              <p:nvPr/>
            </p:nvGrpSpPr>
            <p:grpSpPr>
              <a:xfrm>
                <a:off x="7419440" y="3600524"/>
                <a:ext cx="67834" cy="67834"/>
                <a:chOff x="7419440" y="3600524"/>
                <a:chExt cx="67834" cy="67834"/>
              </a:xfrm>
            </p:grpSpPr>
            <p:sp>
              <p:nvSpPr>
                <p:cNvPr id="128" name="正方形/長方形 127">
                  <a:extLst>
                    <a:ext uri="{FF2B5EF4-FFF2-40B4-BE49-F238E27FC236}">
                      <a16:creationId xmlns:a16="http://schemas.microsoft.com/office/drawing/2014/main" id="{1FEAEF56-B693-4694-B037-0236CF502A76}"/>
                    </a:ext>
                  </a:extLst>
                </p:cNvPr>
                <p:cNvSpPr/>
                <p:nvPr/>
              </p:nvSpPr>
              <p:spPr>
                <a:xfrm>
                  <a:off x="7419440" y="3600524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DE9961ED-BB5E-405B-AEFB-10B07673B766}"/>
                    </a:ext>
                  </a:extLst>
                </p:cNvPr>
                <p:cNvSpPr/>
                <p:nvPr/>
              </p:nvSpPr>
              <p:spPr>
                <a:xfrm>
                  <a:off x="7436399" y="3617238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69" name="グループ化 68">
                <a:extLst>
                  <a:ext uri="{FF2B5EF4-FFF2-40B4-BE49-F238E27FC236}">
                    <a16:creationId xmlns:a16="http://schemas.microsoft.com/office/drawing/2014/main" id="{17278352-1AAD-4711-B42C-55E22CDBE51B}"/>
                  </a:ext>
                </a:extLst>
              </p:cNvPr>
              <p:cNvGrpSpPr/>
              <p:nvPr/>
            </p:nvGrpSpPr>
            <p:grpSpPr>
              <a:xfrm>
                <a:off x="7675433" y="4202268"/>
                <a:ext cx="67834" cy="67834"/>
                <a:chOff x="7675433" y="4202268"/>
                <a:chExt cx="67834" cy="67834"/>
              </a:xfrm>
            </p:grpSpPr>
            <p:sp>
              <p:nvSpPr>
                <p:cNvPr id="126" name="正方形/長方形 125">
                  <a:extLst>
                    <a:ext uri="{FF2B5EF4-FFF2-40B4-BE49-F238E27FC236}">
                      <a16:creationId xmlns:a16="http://schemas.microsoft.com/office/drawing/2014/main" id="{B0B9958D-EA10-4CC9-8BFA-2DDF9E06C5A3}"/>
                    </a:ext>
                  </a:extLst>
                </p:cNvPr>
                <p:cNvSpPr/>
                <p:nvPr/>
              </p:nvSpPr>
              <p:spPr>
                <a:xfrm>
                  <a:off x="7675433" y="4202268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27" name="正方形/長方形 126">
                  <a:extLst>
                    <a:ext uri="{FF2B5EF4-FFF2-40B4-BE49-F238E27FC236}">
                      <a16:creationId xmlns:a16="http://schemas.microsoft.com/office/drawing/2014/main" id="{2D55C3EF-8158-4B50-802E-46B035C8AF1F}"/>
                    </a:ext>
                  </a:extLst>
                </p:cNvPr>
                <p:cNvSpPr/>
                <p:nvPr/>
              </p:nvSpPr>
              <p:spPr>
                <a:xfrm>
                  <a:off x="7692391" y="4218982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0" name="グループ化 69">
                <a:extLst>
                  <a:ext uri="{FF2B5EF4-FFF2-40B4-BE49-F238E27FC236}">
                    <a16:creationId xmlns:a16="http://schemas.microsoft.com/office/drawing/2014/main" id="{61E9C01C-4310-49F9-BC70-21C6C7EDF864}"/>
                  </a:ext>
                </a:extLst>
              </p:cNvPr>
              <p:cNvGrpSpPr/>
              <p:nvPr/>
            </p:nvGrpSpPr>
            <p:grpSpPr>
              <a:xfrm>
                <a:off x="7909457" y="4752681"/>
                <a:ext cx="67834" cy="67834"/>
                <a:chOff x="7909457" y="4752681"/>
                <a:chExt cx="67834" cy="67834"/>
              </a:xfrm>
            </p:grpSpPr>
            <p:sp>
              <p:nvSpPr>
                <p:cNvPr id="124" name="正方形/長方形 123">
                  <a:extLst>
                    <a:ext uri="{FF2B5EF4-FFF2-40B4-BE49-F238E27FC236}">
                      <a16:creationId xmlns:a16="http://schemas.microsoft.com/office/drawing/2014/main" id="{D144F83E-983F-4AFB-8325-BB5DB81DC092}"/>
                    </a:ext>
                  </a:extLst>
                </p:cNvPr>
                <p:cNvSpPr/>
                <p:nvPr/>
              </p:nvSpPr>
              <p:spPr>
                <a:xfrm>
                  <a:off x="7909457" y="4752681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25" name="正方形/長方形 124">
                  <a:extLst>
                    <a:ext uri="{FF2B5EF4-FFF2-40B4-BE49-F238E27FC236}">
                      <a16:creationId xmlns:a16="http://schemas.microsoft.com/office/drawing/2014/main" id="{640046A3-AA27-45C6-9249-9EB2C0031443}"/>
                    </a:ext>
                  </a:extLst>
                </p:cNvPr>
                <p:cNvSpPr/>
                <p:nvPr/>
              </p:nvSpPr>
              <p:spPr>
                <a:xfrm>
                  <a:off x="7926416" y="4769395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1" name="グループ化 70">
                <a:extLst>
                  <a:ext uri="{FF2B5EF4-FFF2-40B4-BE49-F238E27FC236}">
                    <a16:creationId xmlns:a16="http://schemas.microsoft.com/office/drawing/2014/main" id="{9B2346D5-5699-4F6E-B837-22018A8B5E3F}"/>
                  </a:ext>
                </a:extLst>
              </p:cNvPr>
              <p:cNvGrpSpPr/>
              <p:nvPr/>
            </p:nvGrpSpPr>
            <p:grpSpPr>
              <a:xfrm>
                <a:off x="7256439" y="4197946"/>
                <a:ext cx="67834" cy="67834"/>
                <a:chOff x="7256439" y="4197946"/>
                <a:chExt cx="67834" cy="67834"/>
              </a:xfrm>
            </p:grpSpPr>
            <p:sp>
              <p:nvSpPr>
                <p:cNvPr id="122" name="正方形/長方形 121">
                  <a:extLst>
                    <a:ext uri="{FF2B5EF4-FFF2-40B4-BE49-F238E27FC236}">
                      <a16:creationId xmlns:a16="http://schemas.microsoft.com/office/drawing/2014/main" id="{60DEC34F-C83E-4432-8931-A8369152B786}"/>
                    </a:ext>
                  </a:extLst>
                </p:cNvPr>
                <p:cNvSpPr/>
                <p:nvPr/>
              </p:nvSpPr>
              <p:spPr>
                <a:xfrm>
                  <a:off x="7256439" y="4197946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23" name="正方形/長方形 122">
                  <a:extLst>
                    <a:ext uri="{FF2B5EF4-FFF2-40B4-BE49-F238E27FC236}">
                      <a16:creationId xmlns:a16="http://schemas.microsoft.com/office/drawing/2014/main" id="{F92E8E98-DE7F-4ED7-8729-1CB9FDA6A1EC}"/>
                    </a:ext>
                  </a:extLst>
                </p:cNvPr>
                <p:cNvSpPr/>
                <p:nvPr/>
              </p:nvSpPr>
              <p:spPr>
                <a:xfrm>
                  <a:off x="7273398" y="4214661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6466D525-A1C3-47C2-AFB2-E24BF9BE5771}"/>
                  </a:ext>
                </a:extLst>
              </p:cNvPr>
              <p:cNvGrpSpPr/>
              <p:nvPr/>
            </p:nvGrpSpPr>
            <p:grpSpPr>
              <a:xfrm>
                <a:off x="6295560" y="5302070"/>
                <a:ext cx="67834" cy="67834"/>
                <a:chOff x="6295560" y="5302070"/>
                <a:chExt cx="67834" cy="67834"/>
              </a:xfrm>
            </p:grpSpPr>
            <p:sp>
              <p:nvSpPr>
                <p:cNvPr id="120" name="正方形/長方形 119">
                  <a:extLst>
                    <a:ext uri="{FF2B5EF4-FFF2-40B4-BE49-F238E27FC236}">
                      <a16:creationId xmlns:a16="http://schemas.microsoft.com/office/drawing/2014/main" id="{F8FEB7B1-9581-4561-9310-8E02DF2A5EA3}"/>
                    </a:ext>
                  </a:extLst>
                </p:cNvPr>
                <p:cNvSpPr/>
                <p:nvPr/>
              </p:nvSpPr>
              <p:spPr>
                <a:xfrm>
                  <a:off x="6295560" y="5302070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21" name="正方形/長方形 120">
                  <a:extLst>
                    <a:ext uri="{FF2B5EF4-FFF2-40B4-BE49-F238E27FC236}">
                      <a16:creationId xmlns:a16="http://schemas.microsoft.com/office/drawing/2014/main" id="{1572747D-0D93-47E7-BF2B-10DF899A3ACB}"/>
                    </a:ext>
                  </a:extLst>
                </p:cNvPr>
                <p:cNvSpPr/>
                <p:nvPr/>
              </p:nvSpPr>
              <p:spPr>
                <a:xfrm>
                  <a:off x="6313278" y="5319088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19A6B78C-91DC-4291-AC0B-75BAEAD886CA}"/>
                  </a:ext>
                </a:extLst>
              </p:cNvPr>
              <p:cNvGrpSpPr/>
              <p:nvPr/>
            </p:nvGrpSpPr>
            <p:grpSpPr>
              <a:xfrm>
                <a:off x="8089111" y="4644950"/>
                <a:ext cx="67834" cy="67834"/>
                <a:chOff x="8089111" y="4644950"/>
                <a:chExt cx="67834" cy="67834"/>
              </a:xfrm>
            </p:grpSpPr>
            <p:sp>
              <p:nvSpPr>
                <p:cNvPr id="117" name="正方形/長方形 116">
                  <a:extLst>
                    <a:ext uri="{FF2B5EF4-FFF2-40B4-BE49-F238E27FC236}">
                      <a16:creationId xmlns:a16="http://schemas.microsoft.com/office/drawing/2014/main" id="{718A3DD5-F622-4AA5-8DC3-E7F134F5F740}"/>
                    </a:ext>
                  </a:extLst>
                </p:cNvPr>
                <p:cNvSpPr/>
                <p:nvPr/>
              </p:nvSpPr>
              <p:spPr>
                <a:xfrm>
                  <a:off x="8089111" y="4644950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18" name="正方形/長方形 117">
                  <a:extLst>
                    <a:ext uri="{FF2B5EF4-FFF2-40B4-BE49-F238E27FC236}">
                      <a16:creationId xmlns:a16="http://schemas.microsoft.com/office/drawing/2014/main" id="{EB1AF79A-6A8B-432F-9F6A-F5312D7C70DA}"/>
                    </a:ext>
                  </a:extLst>
                </p:cNvPr>
                <p:cNvSpPr/>
                <p:nvPr/>
              </p:nvSpPr>
              <p:spPr>
                <a:xfrm>
                  <a:off x="8106556" y="4661568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E0DD1346-DD79-49BA-B489-D31D163C56A8}"/>
                  </a:ext>
                </a:extLst>
              </p:cNvPr>
              <p:cNvGrpSpPr/>
              <p:nvPr/>
            </p:nvGrpSpPr>
            <p:grpSpPr>
              <a:xfrm>
                <a:off x="8327973" y="2352613"/>
                <a:ext cx="67834" cy="67834"/>
                <a:chOff x="8327973" y="2352613"/>
                <a:chExt cx="67834" cy="67834"/>
              </a:xfrm>
            </p:grpSpPr>
            <p:sp>
              <p:nvSpPr>
                <p:cNvPr id="113" name="正方形/長方形 112">
                  <a:extLst>
                    <a:ext uri="{FF2B5EF4-FFF2-40B4-BE49-F238E27FC236}">
                      <a16:creationId xmlns:a16="http://schemas.microsoft.com/office/drawing/2014/main" id="{774CE6AE-C906-4853-AA5F-DBC761CC52AF}"/>
                    </a:ext>
                  </a:extLst>
                </p:cNvPr>
                <p:cNvSpPr/>
                <p:nvPr/>
              </p:nvSpPr>
              <p:spPr>
                <a:xfrm>
                  <a:off x="8327973" y="2352613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15" name="正方形/長方形 114">
                  <a:extLst>
                    <a:ext uri="{FF2B5EF4-FFF2-40B4-BE49-F238E27FC236}">
                      <a16:creationId xmlns:a16="http://schemas.microsoft.com/office/drawing/2014/main" id="{4D7909CD-BB4E-4135-8B98-C18BE2E131BF}"/>
                    </a:ext>
                  </a:extLst>
                </p:cNvPr>
                <p:cNvSpPr/>
                <p:nvPr/>
              </p:nvSpPr>
              <p:spPr>
                <a:xfrm>
                  <a:off x="8342296" y="2368370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5" name="グループ化 74">
                <a:extLst>
                  <a:ext uri="{FF2B5EF4-FFF2-40B4-BE49-F238E27FC236}">
                    <a16:creationId xmlns:a16="http://schemas.microsoft.com/office/drawing/2014/main" id="{B9B853F8-1DF6-43B9-BD48-AB736D72D12E}"/>
                  </a:ext>
                </a:extLst>
              </p:cNvPr>
              <p:cNvGrpSpPr/>
              <p:nvPr/>
            </p:nvGrpSpPr>
            <p:grpSpPr>
              <a:xfrm>
                <a:off x="7062813" y="4134863"/>
                <a:ext cx="67834" cy="67834"/>
                <a:chOff x="7062813" y="4134863"/>
                <a:chExt cx="67834" cy="67834"/>
              </a:xfrm>
            </p:grpSpPr>
            <p:sp>
              <p:nvSpPr>
                <p:cNvPr id="111" name="正方形/長方形 110">
                  <a:extLst>
                    <a:ext uri="{FF2B5EF4-FFF2-40B4-BE49-F238E27FC236}">
                      <a16:creationId xmlns:a16="http://schemas.microsoft.com/office/drawing/2014/main" id="{C4B3E33A-340F-4894-B983-D8B8472D0A2E}"/>
                    </a:ext>
                  </a:extLst>
                </p:cNvPr>
                <p:cNvSpPr/>
                <p:nvPr/>
              </p:nvSpPr>
              <p:spPr>
                <a:xfrm>
                  <a:off x="7062813" y="4134863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12" name="正方形/長方形 111">
                  <a:extLst>
                    <a:ext uri="{FF2B5EF4-FFF2-40B4-BE49-F238E27FC236}">
                      <a16:creationId xmlns:a16="http://schemas.microsoft.com/office/drawing/2014/main" id="{FFD2EA51-F182-42AC-B4DF-D4A3BC0EB0BF}"/>
                    </a:ext>
                  </a:extLst>
                </p:cNvPr>
                <p:cNvSpPr/>
                <p:nvPr/>
              </p:nvSpPr>
              <p:spPr>
                <a:xfrm>
                  <a:off x="7079771" y="4151578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6" name="グループ化 75">
                <a:extLst>
                  <a:ext uri="{FF2B5EF4-FFF2-40B4-BE49-F238E27FC236}">
                    <a16:creationId xmlns:a16="http://schemas.microsoft.com/office/drawing/2014/main" id="{791117EF-AD1D-437D-B07B-52BF3683D116}"/>
                  </a:ext>
                </a:extLst>
              </p:cNvPr>
              <p:cNvGrpSpPr/>
              <p:nvPr/>
            </p:nvGrpSpPr>
            <p:grpSpPr>
              <a:xfrm>
                <a:off x="6959876" y="4517412"/>
                <a:ext cx="67834" cy="67834"/>
                <a:chOff x="6959876" y="4517412"/>
                <a:chExt cx="67834" cy="67834"/>
              </a:xfrm>
            </p:grpSpPr>
            <p:sp>
              <p:nvSpPr>
                <p:cNvPr id="109" name="正方形/長方形 108">
                  <a:extLst>
                    <a:ext uri="{FF2B5EF4-FFF2-40B4-BE49-F238E27FC236}">
                      <a16:creationId xmlns:a16="http://schemas.microsoft.com/office/drawing/2014/main" id="{E3DB3D87-A7EB-4243-BFE0-8B7530088499}"/>
                    </a:ext>
                  </a:extLst>
                </p:cNvPr>
                <p:cNvSpPr/>
                <p:nvPr/>
              </p:nvSpPr>
              <p:spPr>
                <a:xfrm>
                  <a:off x="6959876" y="4517412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10" name="正方形/長方形 109">
                  <a:extLst>
                    <a:ext uri="{FF2B5EF4-FFF2-40B4-BE49-F238E27FC236}">
                      <a16:creationId xmlns:a16="http://schemas.microsoft.com/office/drawing/2014/main" id="{9B833153-CE17-4AFA-80F7-F657E55474E4}"/>
                    </a:ext>
                  </a:extLst>
                </p:cNvPr>
                <p:cNvSpPr/>
                <p:nvPr/>
              </p:nvSpPr>
              <p:spPr>
                <a:xfrm>
                  <a:off x="6976835" y="4534126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7" name="グループ化 76">
                <a:extLst>
                  <a:ext uri="{FF2B5EF4-FFF2-40B4-BE49-F238E27FC236}">
                    <a16:creationId xmlns:a16="http://schemas.microsoft.com/office/drawing/2014/main" id="{9C3823EC-3129-40F9-B411-49167429F107}"/>
                  </a:ext>
                </a:extLst>
              </p:cNvPr>
              <p:cNvGrpSpPr/>
              <p:nvPr/>
            </p:nvGrpSpPr>
            <p:grpSpPr>
              <a:xfrm>
                <a:off x="5305563" y="5899506"/>
                <a:ext cx="67834" cy="67834"/>
                <a:chOff x="5305563" y="5899506"/>
                <a:chExt cx="67834" cy="67834"/>
              </a:xfrm>
            </p:grpSpPr>
            <p:sp>
              <p:nvSpPr>
                <p:cNvPr id="100" name="正方形/長方形 99">
                  <a:extLst>
                    <a:ext uri="{FF2B5EF4-FFF2-40B4-BE49-F238E27FC236}">
                      <a16:creationId xmlns:a16="http://schemas.microsoft.com/office/drawing/2014/main" id="{FB911533-1695-4325-846C-78E3625BAA88}"/>
                    </a:ext>
                  </a:extLst>
                </p:cNvPr>
                <p:cNvSpPr/>
                <p:nvPr/>
              </p:nvSpPr>
              <p:spPr>
                <a:xfrm>
                  <a:off x="5305563" y="5899506"/>
                  <a:ext cx="67834" cy="67834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04" name="正方形/長方形 103">
                  <a:extLst>
                    <a:ext uri="{FF2B5EF4-FFF2-40B4-BE49-F238E27FC236}">
                      <a16:creationId xmlns:a16="http://schemas.microsoft.com/office/drawing/2014/main" id="{A13ACE49-9794-4B5F-B21D-1DE69DA28140}"/>
                    </a:ext>
                  </a:extLst>
                </p:cNvPr>
                <p:cNvSpPr/>
                <p:nvPr/>
              </p:nvSpPr>
              <p:spPr>
                <a:xfrm>
                  <a:off x="5322084" y="5915860"/>
                  <a:ext cx="33917" cy="34406"/>
                </a:xfrm>
                <a:prstGeom prst="rect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grpSp>
            <p:nvGrpSpPr>
              <p:cNvPr id="78" name="グループ化 77">
                <a:extLst>
                  <a:ext uri="{FF2B5EF4-FFF2-40B4-BE49-F238E27FC236}">
                    <a16:creationId xmlns:a16="http://schemas.microsoft.com/office/drawing/2014/main" id="{94B293BE-6A61-4E2E-92EA-484281028C3E}"/>
                  </a:ext>
                </a:extLst>
              </p:cNvPr>
              <p:cNvGrpSpPr/>
              <p:nvPr/>
            </p:nvGrpSpPr>
            <p:grpSpPr>
              <a:xfrm>
                <a:off x="7088959" y="3674553"/>
                <a:ext cx="970164" cy="456673"/>
                <a:chOff x="7090624" y="3674553"/>
                <a:chExt cx="970164" cy="456673"/>
              </a:xfrm>
            </p:grpSpPr>
            <p:sp>
              <p:nvSpPr>
                <p:cNvPr id="98" name="右矢印 145">
                  <a:extLst>
                    <a:ext uri="{FF2B5EF4-FFF2-40B4-BE49-F238E27FC236}">
                      <a16:creationId xmlns:a16="http://schemas.microsoft.com/office/drawing/2014/main" id="{4FE61B41-C0AF-4C49-88EA-570E39C7F95A}"/>
                    </a:ext>
                  </a:extLst>
                </p:cNvPr>
                <p:cNvSpPr/>
                <p:nvPr/>
              </p:nvSpPr>
              <p:spPr>
                <a:xfrm>
                  <a:off x="7230691" y="3674553"/>
                  <a:ext cx="683716" cy="456673"/>
                </a:xfrm>
                <a:prstGeom prst="upDownArrow">
                  <a:avLst>
                    <a:gd name="adj1" fmla="val 39075"/>
                    <a:gd name="adj2" fmla="val 24134"/>
                  </a:avLst>
                </a:prstGeom>
                <a:noFill/>
                <a:ln w="12700">
                  <a:solidFill>
                    <a:srgbClr val="FF0000"/>
                  </a:solidFill>
                  <a:prstDash val="solid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3600" dirty="0"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99" name="テキスト ボックス 98">
                  <a:extLst>
                    <a:ext uri="{FF2B5EF4-FFF2-40B4-BE49-F238E27FC236}">
                      <a16:creationId xmlns:a16="http://schemas.microsoft.com/office/drawing/2014/main" id="{C0A29E71-6C87-4049-BE17-B711C1680FEA}"/>
                    </a:ext>
                  </a:extLst>
                </p:cNvPr>
                <p:cNvSpPr txBox="1"/>
                <p:nvPr/>
              </p:nvSpPr>
              <p:spPr>
                <a:xfrm>
                  <a:off x="7090624" y="3819774"/>
                  <a:ext cx="970164" cy="17827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 algn="ctr"/>
                  <a:r>
                    <a:rPr kumimoji="1" lang="en-US" altLang="ja-JP" sz="1200" b="1" dirty="0">
                      <a:solidFill>
                        <a:srgbClr val="FF0000"/>
                      </a:solidFill>
                      <a:effectLst>
                        <a:glow rad="63500">
                          <a:schemeClr val="bg1">
                            <a:alpha val="70000"/>
                          </a:schemeClr>
                        </a:glow>
                      </a:effectLst>
                      <a:latin typeface="Meiryo UI" panose="020B0604030504040204" pitchFamily="50" charset="-128"/>
                      <a:ea typeface="Meiryo UI" panose="020B0604030504040204" pitchFamily="50" charset="-128"/>
                    </a:rPr>
                    <a:t>CL</a:t>
                  </a:r>
                  <a:r>
                    <a:rPr kumimoji="1" lang="ja-JP" altLang="en-US" sz="1200" b="1" dirty="0">
                      <a:solidFill>
                        <a:srgbClr val="FF0000"/>
                      </a:solidFill>
                      <a:effectLst>
                        <a:glow rad="63500">
                          <a:schemeClr val="bg1">
                            <a:alpha val="70000"/>
                          </a:schemeClr>
                        </a:glow>
                      </a:effectLst>
                      <a:latin typeface="Meiryo UI" panose="020B0604030504040204" pitchFamily="50" charset="-128"/>
                      <a:ea typeface="Meiryo UI" panose="020B0604030504040204" pitchFamily="50" charset="-128"/>
                    </a:rPr>
                    <a:t>同士の接続</a:t>
                  </a:r>
                </a:p>
              </p:txBody>
            </p:sp>
          </p:grp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FCBDE4F1-3BB6-4C79-AEAF-26A18AFAB711}"/>
                  </a:ext>
                </a:extLst>
              </p:cNvPr>
              <p:cNvSpPr txBox="1"/>
              <p:nvPr/>
            </p:nvSpPr>
            <p:spPr>
              <a:xfrm>
                <a:off x="6054660" y="3729005"/>
                <a:ext cx="990136" cy="217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600" b="1" dirty="0">
                    <a:solidFill>
                      <a:srgbClr val="FF0000"/>
                    </a:solidFill>
                    <a:effectLst>
                      <a:glow rad="2286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夢洲</a:t>
                </a:r>
                <a:endParaRPr kumimoji="1" lang="en-US" altLang="ja-JP" sz="1600" b="1" dirty="0">
                  <a:solidFill>
                    <a:srgbClr val="FF0000"/>
                  </a:solidFill>
                  <a:effectLst>
                    <a:glow rad="228600">
                      <a:schemeClr val="bg1">
                        <a:alpha val="70000"/>
                      </a:schemeClr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D976D910-FD8A-44B4-A19B-A04A6FCD503D}"/>
                  </a:ext>
                </a:extLst>
              </p:cNvPr>
              <p:cNvSpPr txBox="1"/>
              <p:nvPr/>
            </p:nvSpPr>
            <p:spPr>
              <a:xfrm>
                <a:off x="7324338" y="4227757"/>
                <a:ext cx="875332" cy="2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松原</a:t>
                </a:r>
                <a:r>
                  <a:rPr kumimoji="1" lang="ja-JP" altLang="en-US" sz="1050" b="1" spc="-150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ジャンクション</a:t>
                </a:r>
                <a:endParaRPr kumimoji="1" lang="en-US" altLang="ja-JP" sz="1050" b="1" spc="-150" dirty="0">
                  <a:effectLst>
                    <a:glow rad="635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　道路休憩施設</a:t>
                </a: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9BA60EB0-9DB5-4E0E-AB8C-056938812712}"/>
                  </a:ext>
                </a:extLst>
              </p:cNvPr>
              <p:cNvSpPr txBox="1"/>
              <p:nvPr/>
            </p:nvSpPr>
            <p:spPr>
              <a:xfrm>
                <a:off x="7857834" y="4827536"/>
                <a:ext cx="222837" cy="77484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石川河川公園</a:t>
                </a: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5D895347-F3E1-4E45-AA70-303F2C334CC2}"/>
                  </a:ext>
                </a:extLst>
              </p:cNvPr>
              <p:cNvSpPr txBox="1"/>
              <p:nvPr/>
            </p:nvSpPr>
            <p:spPr>
              <a:xfrm>
                <a:off x="6559880" y="4217190"/>
                <a:ext cx="1003588" cy="163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自転車賑わい拠点</a:t>
                </a: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694E80AE-3351-45E7-99E7-E5EE94793BBC}"/>
                  </a:ext>
                </a:extLst>
              </p:cNvPr>
              <p:cNvSpPr txBox="1"/>
              <p:nvPr/>
            </p:nvSpPr>
            <p:spPr>
              <a:xfrm>
                <a:off x="6324994" y="5269876"/>
                <a:ext cx="1003587" cy="163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りんくう公園</a:t>
                </a: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EBFEECE8-D562-4C86-8616-DA0F3B858596}"/>
                  </a:ext>
                </a:extLst>
              </p:cNvPr>
              <p:cNvSpPr txBox="1"/>
              <p:nvPr/>
            </p:nvSpPr>
            <p:spPr>
              <a:xfrm>
                <a:off x="8116421" y="4682877"/>
                <a:ext cx="916513" cy="2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道の駅</a:t>
                </a:r>
                <a:endParaRPr kumimoji="1" lang="en-US" altLang="ja-JP" sz="1050" b="1" dirty="0">
                  <a:effectLst>
                    <a:glow rad="635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近</a:t>
                </a:r>
                <a:r>
                  <a:rPr kumimoji="1" lang="ja-JP" altLang="en-US" sz="1050" b="1" dirty="0" err="1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つ</a:t>
                </a:r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飛鳥の里・太子</a:t>
                </a:r>
              </a:p>
            </p:txBody>
          </p:sp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E3042872-99BA-4910-BB27-D8C30B766614}"/>
                  </a:ext>
                </a:extLst>
              </p:cNvPr>
              <p:cNvSpPr txBox="1"/>
              <p:nvPr/>
            </p:nvSpPr>
            <p:spPr>
              <a:xfrm>
                <a:off x="7771097" y="2266037"/>
                <a:ext cx="852055" cy="163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さくらであい館</a:t>
                </a:r>
                <a:endParaRPr kumimoji="1" lang="en-US" altLang="ja-JP" sz="1050" b="1" dirty="0">
                  <a:effectLst>
                    <a:glow rad="635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7492545A-03C6-4AC2-9F87-3248A0BF6182}"/>
                  </a:ext>
                </a:extLst>
              </p:cNvPr>
              <p:cNvSpPr txBox="1"/>
              <p:nvPr/>
            </p:nvSpPr>
            <p:spPr>
              <a:xfrm>
                <a:off x="6504516" y="4043777"/>
                <a:ext cx="773978" cy="163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J‐GREEN</a:t>
                </a:r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堺</a:t>
                </a:r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89968CAB-0992-4337-A82D-F59A865A3BC3}"/>
                  </a:ext>
                </a:extLst>
              </p:cNvPr>
              <p:cNvSpPr txBox="1"/>
              <p:nvPr/>
            </p:nvSpPr>
            <p:spPr>
              <a:xfrm>
                <a:off x="6892247" y="4559034"/>
                <a:ext cx="1003587" cy="163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浜寺公園</a:t>
                </a:r>
              </a:p>
            </p:txBody>
          </p:sp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CCAB3F40-8527-4882-826A-0BFB86BB4816}"/>
                  </a:ext>
                </a:extLst>
              </p:cNvPr>
              <p:cNvSpPr txBox="1"/>
              <p:nvPr/>
            </p:nvSpPr>
            <p:spPr>
              <a:xfrm>
                <a:off x="5296316" y="5903626"/>
                <a:ext cx="918480" cy="2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道の駅</a:t>
                </a:r>
                <a:endParaRPr kumimoji="1" lang="en-US" altLang="ja-JP" sz="1050" b="1" dirty="0">
                  <a:effectLst>
                    <a:glow rad="63500">
                      <a:schemeClr val="bg1"/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とっとパーク小島</a:t>
                </a:r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576EADAB-1719-4F79-8319-6FB14A9CB382}"/>
                  </a:ext>
                </a:extLst>
              </p:cNvPr>
              <p:cNvSpPr txBox="1"/>
              <p:nvPr/>
            </p:nvSpPr>
            <p:spPr>
              <a:xfrm>
                <a:off x="7413424" y="3514011"/>
                <a:ext cx="853135" cy="163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effectLst>
                      <a:glow rad="63500">
                        <a:schemeClr val="bg1"/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毛馬桜之宮公園</a:t>
                </a: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6121A247-3210-487F-891C-53DBE812EDA8}"/>
                  </a:ext>
                </a:extLst>
              </p:cNvPr>
              <p:cNvSpPr txBox="1"/>
              <p:nvPr/>
            </p:nvSpPr>
            <p:spPr>
              <a:xfrm>
                <a:off x="7592827" y="4490406"/>
                <a:ext cx="356539" cy="102161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石川リバーサイド</a:t>
                </a:r>
                <a:endParaRPr kumimoji="1" lang="en-US" altLang="ja-JP" sz="1200" b="1" dirty="0">
                  <a:solidFill>
                    <a:srgbClr val="FF0000"/>
                  </a:solidFill>
                  <a:effectLst>
                    <a:glow rad="190500">
                      <a:schemeClr val="bg1">
                        <a:alpha val="70000"/>
                      </a:schemeClr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　　サイクルライン</a:t>
                </a: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06D607FB-7BD1-4F13-9197-90C157298629}"/>
                  </a:ext>
                </a:extLst>
              </p:cNvPr>
              <p:cNvSpPr txBox="1"/>
              <p:nvPr/>
            </p:nvSpPr>
            <p:spPr>
              <a:xfrm rot="2329883">
                <a:off x="6234040" y="4507879"/>
                <a:ext cx="356539" cy="98666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大阪ベイサイド</a:t>
                </a:r>
                <a:endParaRPr kumimoji="1" lang="en-US" altLang="ja-JP" sz="1200" b="1" dirty="0">
                  <a:solidFill>
                    <a:srgbClr val="FF0000"/>
                  </a:solidFill>
                  <a:effectLst>
                    <a:glow rad="190500">
                      <a:schemeClr val="bg1">
                        <a:alpha val="70000"/>
                      </a:schemeClr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　　サイクルライン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6D39979E-D699-441D-8478-D18BBE984A6E}"/>
                  </a:ext>
                </a:extLst>
              </p:cNvPr>
              <p:cNvSpPr txBox="1"/>
              <p:nvPr/>
            </p:nvSpPr>
            <p:spPr>
              <a:xfrm>
                <a:off x="7354884" y="2589364"/>
                <a:ext cx="834177" cy="2971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淀川リバーサイド</a:t>
                </a:r>
                <a:endParaRPr kumimoji="1" lang="en-US" altLang="ja-JP" sz="1200" b="1" dirty="0">
                  <a:solidFill>
                    <a:srgbClr val="FF0000"/>
                  </a:solidFill>
                  <a:effectLst>
                    <a:glow rad="190500">
                      <a:schemeClr val="bg1">
                        <a:alpha val="70000"/>
                      </a:schemeClr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サイクルライン</a:t>
                </a:r>
              </a:p>
            </p:txBody>
          </p: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83A6481E-2CD0-4203-9722-9C9551F15228}"/>
                  </a:ext>
                </a:extLst>
              </p:cNvPr>
              <p:cNvSpPr txBox="1"/>
              <p:nvPr/>
            </p:nvSpPr>
            <p:spPr>
              <a:xfrm>
                <a:off x="7642809" y="4020425"/>
                <a:ext cx="892268" cy="297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大和川リバーサイド</a:t>
                </a:r>
                <a:endParaRPr kumimoji="1" lang="en-US" altLang="ja-JP" sz="1200" b="1" dirty="0">
                  <a:solidFill>
                    <a:srgbClr val="FF0000"/>
                  </a:solidFill>
                  <a:effectLst>
                    <a:glow rad="190500">
                      <a:schemeClr val="bg1">
                        <a:alpha val="70000"/>
                      </a:schemeClr>
                    </a:glow>
                  </a:effectLst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  <a:p>
                <a:pPr algn="r"/>
                <a:r>
                  <a:rPr kumimoji="1" lang="ja-JP" altLang="en-US" sz="1200" b="1" dirty="0">
                    <a:solidFill>
                      <a:srgbClr val="FF0000"/>
                    </a:solidFill>
                    <a:effectLst>
                      <a:glow rad="190500">
                        <a:schemeClr val="bg1">
                          <a:alpha val="70000"/>
                        </a:schemeClr>
                      </a:glow>
                    </a:effectLst>
                    <a:latin typeface="Meiryo UI" panose="020B0604030504040204" pitchFamily="50" charset="-128"/>
                    <a:ea typeface="Meiryo UI" panose="020B0604030504040204" pitchFamily="50" charset="-128"/>
                  </a:rPr>
                  <a:t>サイクルライン</a:t>
                </a: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7F09C50C-5B05-4FB8-8B14-073A15155A08}"/>
                  </a:ext>
                </a:extLst>
              </p:cNvPr>
              <p:cNvSpPr txBox="1"/>
              <p:nvPr/>
            </p:nvSpPr>
            <p:spPr>
              <a:xfrm>
                <a:off x="8096649" y="6403624"/>
                <a:ext cx="931738" cy="10399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algn="r" defTabSz="640032" eaLnBrk="0" hangingPunct="0">
                  <a:spcBef>
                    <a:spcPct val="20000"/>
                  </a:spcBef>
                  <a:buFont typeface="Arial" charset="0"/>
                  <a:buChar char="•"/>
                  <a:defRPr kumimoji="1" sz="500">
                    <a:latin typeface="ＭＳ Ｐゴシック" panose="020B0600070205080204" pitchFamily="50" charset="-128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latin typeface="Calibri" pitchFamily="34" charset="0"/>
                    <a:ea typeface="ＭＳ Ｐゴシック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latin typeface="Calibri" pitchFamily="34" charset="0"/>
                    <a:ea typeface="ＭＳ Ｐゴシック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latin typeface="Calibri" pitchFamily="34" charset="0"/>
                    <a:ea typeface="ＭＳ Ｐゴシック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9pPr>
              </a:lstStyle>
              <a:p>
                <a:pPr algn="ctr" defTabSz="457200" eaLnBrk="1" hangingPunct="1">
                  <a:buNone/>
                </a:pPr>
                <a:r>
                  <a:rPr lang="en-US" altLang="ja-JP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2026</a:t>
                </a:r>
                <a:r>
                  <a:rPr lang="ja-JP" altLang="en-US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年　</a:t>
                </a:r>
                <a:r>
                  <a:rPr lang="en-US" altLang="ja-JP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6</a:t>
                </a:r>
                <a:r>
                  <a:rPr lang="ja-JP" altLang="en-US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月</a:t>
                </a:r>
                <a:r>
                  <a:rPr lang="en-US" altLang="ja-JP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25</a:t>
                </a:r>
                <a:r>
                  <a:rPr lang="ja-JP" altLang="en-US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日 時点</a:t>
                </a:r>
                <a:endPara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55348E5B-7B1A-431A-B10F-2E49944928AD}"/>
                  </a:ext>
                </a:extLst>
              </p:cNvPr>
              <p:cNvSpPr txBox="1"/>
              <p:nvPr/>
            </p:nvSpPr>
            <p:spPr>
              <a:xfrm>
                <a:off x="6876994" y="6567280"/>
                <a:ext cx="2141857" cy="1039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algn="r" defTabSz="640032" eaLnBrk="0" hangingPunct="0">
                  <a:spcBef>
                    <a:spcPct val="20000"/>
                  </a:spcBef>
                  <a:buFont typeface="Arial" charset="0"/>
                  <a:buChar char="•"/>
                  <a:defRPr kumimoji="1" sz="500">
                    <a:latin typeface="ＭＳ Ｐゴシック" panose="020B0600070205080204" pitchFamily="50" charset="-128"/>
                    <a:ea typeface="ＭＳ Ｐゴシック" panose="020B0600070205080204" pitchFamily="50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kumimoji="1" sz="2800">
                    <a:latin typeface="Calibri" pitchFamily="34" charset="0"/>
                    <a:ea typeface="ＭＳ Ｐゴシック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kumimoji="1" sz="2400">
                    <a:latin typeface="Calibri" pitchFamily="34" charset="0"/>
                    <a:ea typeface="ＭＳ Ｐゴシック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kumimoji="1" sz="2000">
                    <a:latin typeface="Calibri" pitchFamily="34" charset="0"/>
                    <a:ea typeface="ＭＳ Ｐゴシック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kumimoji="1" sz="2000">
                    <a:latin typeface="Calibri" pitchFamily="34" charset="0"/>
                    <a:ea typeface="ＭＳ Ｐゴシック" charset="-128"/>
                  </a:defRPr>
                </a:lvl9pPr>
              </a:lstStyle>
              <a:p>
                <a:pPr defTabSz="590840" eaLnBrk="1" hangingPunct="1">
                  <a:spcBef>
                    <a:spcPts val="0"/>
                  </a:spcBef>
                  <a:buNone/>
                </a:pPr>
                <a:r>
                  <a:rPr lang="en-US" altLang="ja-JP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※ </a:t>
                </a:r>
                <a:r>
                  <a:rPr lang="ja-JP" altLang="en-US" sz="105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国土地理院地図を加工して作成</a:t>
                </a:r>
                <a:endPara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grpSp>
          <p:nvGrpSpPr>
            <p:cNvPr id="138" name="グループ化 137">
              <a:extLst>
                <a:ext uri="{FF2B5EF4-FFF2-40B4-BE49-F238E27FC236}">
                  <a16:creationId xmlns:a16="http://schemas.microsoft.com/office/drawing/2014/main" id="{1DF3507A-CED7-4041-B60D-1B131629F052}"/>
                </a:ext>
              </a:extLst>
            </p:cNvPr>
            <p:cNvGrpSpPr/>
            <p:nvPr/>
          </p:nvGrpSpPr>
          <p:grpSpPr>
            <a:xfrm>
              <a:off x="6595758" y="718148"/>
              <a:ext cx="1947944" cy="2069716"/>
              <a:chOff x="5137131" y="1096958"/>
              <a:chExt cx="1947944" cy="2069716"/>
            </a:xfrm>
          </p:grpSpPr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1B70DF6B-14EF-44D6-A307-A801EB9EA329}"/>
                  </a:ext>
                </a:extLst>
              </p:cNvPr>
              <p:cNvSpPr/>
              <p:nvPr/>
            </p:nvSpPr>
            <p:spPr>
              <a:xfrm>
                <a:off x="5137131" y="1096958"/>
                <a:ext cx="1947944" cy="11846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9"/>
                <a:endParaRPr kumimoji="1" lang="ja-JP" altLang="en-US" sz="200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cxnSp>
            <p:nvCxnSpPr>
              <p:cNvPr id="140" name="直線コネクタ 139">
                <a:extLst>
                  <a:ext uri="{FF2B5EF4-FFF2-40B4-BE49-F238E27FC236}">
                    <a16:creationId xmlns:a16="http://schemas.microsoft.com/office/drawing/2014/main" id="{5C65CB49-BFD1-4D49-B294-7F06231CCB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5809" y="1903562"/>
                <a:ext cx="504056" cy="0"/>
              </a:xfrm>
              <a:prstGeom prst="line">
                <a:avLst/>
              </a:prstGeom>
              <a:ln w="508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テキスト ボックス 140">
                <a:extLst>
                  <a:ext uri="{FF2B5EF4-FFF2-40B4-BE49-F238E27FC236}">
                    <a16:creationId xmlns:a16="http://schemas.microsoft.com/office/drawing/2014/main" id="{B1421A5C-FD23-49F0-BF15-A46162D8C41C}"/>
                  </a:ext>
                </a:extLst>
              </p:cNvPr>
              <p:cNvSpPr txBox="1"/>
              <p:nvPr/>
            </p:nvSpPr>
            <p:spPr>
              <a:xfrm>
                <a:off x="5897438" y="1818261"/>
                <a:ext cx="713079" cy="178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9"/>
                <a:r>
                  <a:rPr kumimoji="1" lang="ja-JP" altLang="en-US" sz="12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整備完了区間</a:t>
                </a:r>
                <a:endParaRPr kumimoji="1" lang="en-US" altLang="ja-JP" sz="1200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142" name="テキスト ボックス 141">
                <a:extLst>
                  <a:ext uri="{FF2B5EF4-FFF2-40B4-BE49-F238E27FC236}">
                    <a16:creationId xmlns:a16="http://schemas.microsoft.com/office/drawing/2014/main" id="{BF8F3E89-0F4C-429D-A0FC-72FBC0C07BAC}"/>
                  </a:ext>
                </a:extLst>
              </p:cNvPr>
              <p:cNvSpPr txBox="1"/>
              <p:nvPr/>
            </p:nvSpPr>
            <p:spPr>
              <a:xfrm>
                <a:off x="5897438" y="1349985"/>
                <a:ext cx="515001" cy="178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9"/>
                <a:r>
                  <a:rPr kumimoji="1" lang="ja-JP" altLang="en-US" sz="1200" dirty="0">
                    <a:solidFill>
                      <a:prstClr val="black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休憩施設</a:t>
                </a:r>
              </a:p>
            </p:txBody>
          </p:sp>
          <p:pic>
            <p:nvPicPr>
              <p:cNvPr id="143" name="Picture 5" descr="C:\Users\Kojom\AppData\Local\Microsoft\Windows\Temporary Internet Files\Content.IE5\COP19DZ3\MC900046108[1].wmf">
                <a:extLst>
                  <a:ext uri="{FF2B5EF4-FFF2-40B4-BE49-F238E27FC236}">
                    <a16:creationId xmlns:a16="http://schemas.microsoft.com/office/drawing/2014/main" id="{9D503979-FB5D-44F5-AEBE-318A4694AC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0046" y="2363556"/>
                <a:ext cx="533540" cy="803118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>
                    <a:alpha val="0"/>
                  </a:schemeClr>
                </a:solidFill>
              </a:ln>
            </p:spPr>
          </p:pic>
          <p:cxnSp>
            <p:nvCxnSpPr>
              <p:cNvPr id="144" name="直線コネクタ 143">
                <a:extLst>
                  <a:ext uri="{FF2B5EF4-FFF2-40B4-BE49-F238E27FC236}">
                    <a16:creationId xmlns:a16="http://schemas.microsoft.com/office/drawing/2014/main" id="{CCF91B9A-0EAD-423E-9A19-27DF570054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5809" y="2120905"/>
                <a:ext cx="50405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テキスト ボックス 144">
                <a:extLst>
                  <a:ext uri="{FF2B5EF4-FFF2-40B4-BE49-F238E27FC236}">
                    <a16:creationId xmlns:a16="http://schemas.microsoft.com/office/drawing/2014/main" id="{CD35E5F3-772B-4181-91DC-B48BB7A207A8}"/>
                  </a:ext>
                </a:extLst>
              </p:cNvPr>
              <p:cNvSpPr txBox="1"/>
              <p:nvPr/>
            </p:nvSpPr>
            <p:spPr>
              <a:xfrm>
                <a:off x="5897438" y="1587459"/>
                <a:ext cx="523254" cy="178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9"/>
                <a:r>
                  <a:rPr kumimoji="1" lang="ja-JP" altLang="en-US" sz="1200" dirty="0">
                    <a:solidFill>
                      <a:prstClr val="black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検討エリア</a:t>
                </a:r>
              </a:p>
            </p:txBody>
          </p:sp>
          <p:grpSp>
            <p:nvGrpSpPr>
              <p:cNvPr id="146" name="グループ化 145">
                <a:extLst>
                  <a:ext uri="{FF2B5EF4-FFF2-40B4-BE49-F238E27FC236}">
                    <a16:creationId xmlns:a16="http://schemas.microsoft.com/office/drawing/2014/main" id="{020CA2F5-0C7E-4F41-A2AE-68F6E8682293}"/>
                  </a:ext>
                </a:extLst>
              </p:cNvPr>
              <p:cNvGrpSpPr/>
              <p:nvPr/>
            </p:nvGrpSpPr>
            <p:grpSpPr>
              <a:xfrm>
                <a:off x="5467914" y="1374631"/>
                <a:ext cx="132507" cy="132507"/>
                <a:chOff x="5467914" y="1374631"/>
                <a:chExt cx="132507" cy="132507"/>
              </a:xfrm>
            </p:grpSpPr>
            <p:sp>
              <p:nvSpPr>
                <p:cNvPr id="150" name="正方形/長方形 149">
                  <a:extLst>
                    <a:ext uri="{FF2B5EF4-FFF2-40B4-BE49-F238E27FC236}">
                      <a16:creationId xmlns:a16="http://schemas.microsoft.com/office/drawing/2014/main" id="{5A0934C2-E160-4EFA-B492-120DD96E883F}"/>
                    </a:ext>
                  </a:extLst>
                </p:cNvPr>
                <p:cNvSpPr/>
                <p:nvPr/>
              </p:nvSpPr>
              <p:spPr>
                <a:xfrm>
                  <a:off x="5467914" y="1374631"/>
                  <a:ext cx="132507" cy="13250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9"/>
                  <a:endParaRPr kumimoji="1" lang="ja-JP" altLang="en-US" sz="2000">
                    <a:solidFill>
                      <a:prstClr val="whit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  <p:sp>
              <p:nvSpPr>
                <p:cNvPr id="151" name="正方形/長方形 150">
                  <a:extLst>
                    <a:ext uri="{FF2B5EF4-FFF2-40B4-BE49-F238E27FC236}">
                      <a16:creationId xmlns:a16="http://schemas.microsoft.com/office/drawing/2014/main" id="{2FE90E39-65E8-4200-890F-2827B31AAD2E}"/>
                    </a:ext>
                  </a:extLst>
                </p:cNvPr>
                <p:cNvSpPr/>
                <p:nvPr/>
              </p:nvSpPr>
              <p:spPr>
                <a:xfrm>
                  <a:off x="5498168" y="1404884"/>
                  <a:ext cx="72000" cy="72000"/>
                </a:xfrm>
                <a:prstGeom prst="rect">
                  <a:avLst/>
                </a:prstGeom>
                <a:solidFill>
                  <a:srgbClr val="FF0000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9"/>
                  <a:endParaRPr kumimoji="1" lang="ja-JP" altLang="en-US" sz="2000">
                    <a:solidFill>
                      <a:prstClr val="white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endParaRPr>
                </a:p>
              </p:txBody>
            </p:sp>
          </p:grpSp>
          <p:sp>
            <p:nvSpPr>
              <p:cNvPr id="147" name="テキスト ボックス 146">
                <a:extLst>
                  <a:ext uri="{FF2B5EF4-FFF2-40B4-BE49-F238E27FC236}">
                    <a16:creationId xmlns:a16="http://schemas.microsoft.com/office/drawing/2014/main" id="{CA45AB2B-641E-41CE-906D-7DF31CA640FC}"/>
                  </a:ext>
                </a:extLst>
              </p:cNvPr>
              <p:cNvSpPr txBox="1"/>
              <p:nvPr/>
            </p:nvSpPr>
            <p:spPr>
              <a:xfrm>
                <a:off x="5897438" y="1145685"/>
                <a:ext cx="713079" cy="178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9"/>
                <a:r>
                  <a:rPr kumimoji="1" lang="ja-JP" altLang="en-US" sz="1200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整備対象区間</a:t>
                </a:r>
              </a:p>
            </p:txBody>
          </p:sp>
          <p:cxnSp>
            <p:nvCxnSpPr>
              <p:cNvPr id="148" name="直線コネクタ 147">
                <a:extLst>
                  <a:ext uri="{FF2B5EF4-FFF2-40B4-BE49-F238E27FC236}">
                    <a16:creationId xmlns:a16="http://schemas.microsoft.com/office/drawing/2014/main" id="{EE3C1E1E-809B-40FC-8DCE-FD23851073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5807" y="1238109"/>
                <a:ext cx="504056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テキスト ボックス 148">
                <a:extLst>
                  <a:ext uri="{FF2B5EF4-FFF2-40B4-BE49-F238E27FC236}">
                    <a16:creationId xmlns:a16="http://schemas.microsoft.com/office/drawing/2014/main" id="{AB48E89F-3F84-4D2B-8346-44DBEB7CDE05}"/>
                  </a:ext>
                </a:extLst>
              </p:cNvPr>
              <p:cNvSpPr txBox="1"/>
              <p:nvPr/>
            </p:nvSpPr>
            <p:spPr>
              <a:xfrm>
                <a:off x="5897438" y="2030015"/>
                <a:ext cx="1146373" cy="178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9"/>
                <a:r>
                  <a:rPr kumimoji="1" lang="ja-JP" altLang="en-US" sz="1200" dirty="0">
                    <a:solidFill>
                      <a:prstClr val="black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その他の大規模自転車道</a:t>
                </a:r>
              </a:p>
            </p:txBody>
          </p:sp>
        </p:grpSp>
        <p:sp>
          <p:nvSpPr>
            <p:cNvPr id="152" name="右矢印 145">
              <a:extLst>
                <a:ext uri="{FF2B5EF4-FFF2-40B4-BE49-F238E27FC236}">
                  <a16:creationId xmlns:a16="http://schemas.microsoft.com/office/drawing/2014/main" id="{6A8C544F-467E-4475-80F4-CB16FDBF61C3}"/>
                </a:ext>
              </a:extLst>
            </p:cNvPr>
            <p:cNvSpPr/>
            <p:nvPr/>
          </p:nvSpPr>
          <p:spPr>
            <a:xfrm rot="5400000">
              <a:off x="6729822" y="1158090"/>
              <a:ext cx="182385" cy="274055"/>
            </a:xfrm>
            <a:prstGeom prst="upDownArrow">
              <a:avLst>
                <a:gd name="adj1" fmla="val 45152"/>
                <a:gd name="adj2" fmla="val 40299"/>
              </a:avLst>
            </a:prstGeom>
            <a:solidFill>
              <a:schemeClr val="bg1">
                <a:alpha val="50000"/>
              </a:schemeClr>
            </a:solidFill>
            <a:ln w="12700">
              <a:solidFill>
                <a:srgbClr val="FF0000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48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3" name="右矢印 145">
              <a:extLst>
                <a:ext uri="{FF2B5EF4-FFF2-40B4-BE49-F238E27FC236}">
                  <a16:creationId xmlns:a16="http://schemas.microsoft.com/office/drawing/2014/main" id="{14D43578-0A3A-421B-8A98-B199DE6B9FC6}"/>
                </a:ext>
              </a:extLst>
            </p:cNvPr>
            <p:cNvSpPr/>
            <p:nvPr/>
          </p:nvSpPr>
          <p:spPr>
            <a:xfrm>
              <a:off x="7060431" y="1198632"/>
              <a:ext cx="233362" cy="192978"/>
            </a:xfrm>
            <a:prstGeom prst="rightArrow">
              <a:avLst/>
            </a:prstGeom>
            <a:solidFill>
              <a:schemeClr val="bg1">
                <a:alpha val="50000"/>
              </a:schemeClr>
            </a:solidFill>
            <a:ln w="127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92AD4EA8-29DC-4DCD-B012-A986A90C14C9}"/>
                </a:ext>
              </a:extLst>
            </p:cNvPr>
            <p:cNvSpPr txBox="1"/>
            <p:nvPr/>
          </p:nvSpPr>
          <p:spPr>
            <a:xfrm>
              <a:off x="6908546" y="1166367"/>
              <a:ext cx="201379" cy="257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9"/>
              <a:r>
                <a:rPr kumimoji="1" lang="ja-JP" altLang="en-US" sz="200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・</a:t>
              </a:r>
            </a:p>
          </p:txBody>
        </p:sp>
      </p:grp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29EF1884-BF05-4582-B7D3-C5CC60DEAE74}"/>
              </a:ext>
            </a:extLst>
          </p:cNvPr>
          <p:cNvSpPr/>
          <p:nvPr/>
        </p:nvSpPr>
        <p:spPr>
          <a:xfrm>
            <a:off x="-124657" y="3850016"/>
            <a:ext cx="65684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2182" indent="-232614">
              <a:buFont typeface="Wingdings" panose="05000000000000000000" pitchFamily="2" charset="2"/>
              <a:buChar char="l"/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本計画期間は、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2030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年度までとし、必要に応じて、計画の見直しを行う。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FB7388-A213-4877-BFF7-34B286C231C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8" b="10317"/>
          <a:stretch/>
        </p:blipFill>
        <p:spPr>
          <a:xfrm>
            <a:off x="4110641" y="4654149"/>
            <a:ext cx="2124449" cy="159292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83884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460</Words>
  <Application>Microsoft Office PowerPoint</Application>
  <PresentationFormat>A3 297x420 mm</PresentationFormat>
  <Paragraphs>78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游ゴシック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111</cp:revision>
  <cp:lastPrinted>2026-06-16T02:57:20Z</cp:lastPrinted>
  <dcterms:modified xsi:type="dcterms:W3CDTF">2026-10-05T01:02:44Z</dcterms:modified>
</cp:coreProperties>
</file>